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72"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1_pic">
    <p:spTree>
      <p:nvGrpSpPr>
        <p:cNvPr id="1" name=""/>
        <p:cNvGrpSpPr/>
        <p:nvPr/>
      </p:nvGrpSpPr>
      <p:grpSpPr>
        <a:xfrm>
          <a:off x="0" y="0"/>
          <a:ext cx="0" cy="0"/>
          <a:chOff x="0" y="0"/>
          <a:chExt cx="0" cy="0"/>
        </a:xfrm>
      </p:grpSpPr>
      <p:sp>
        <p:nvSpPr>
          <p:cNvPr id="9" name="Picture Placeholder 7"/>
          <p:cNvSpPr>
            <a:spLocks noGrp="1"/>
          </p:cNvSpPr>
          <p:nvPr>
            <p:ph type="pic" sz="quarter" idx="15" hasCustomPrompt="1"/>
          </p:nvPr>
        </p:nvSpPr>
        <p:spPr>
          <a:xfrm>
            <a:off x="1852894" y="1747005"/>
            <a:ext cx="2701303" cy="2705915"/>
          </a:xfrm>
          <a:prstGeom prst="rect">
            <a:avLst/>
          </a:prstGeom>
          <a:ln w="76200" cap="sq">
            <a:solidFill>
              <a:schemeClr val="bg1">
                <a:lumMod val="65000"/>
              </a:schemeClr>
            </a:solidFill>
            <a:miter lim="800000"/>
          </a:ln>
          <a:effectLst>
            <a:reflection blurRad="6350" stA="52000" endA="300" endPos="35000" dir="5400000" sy="-100000" algn="bl" rotWithShape="0"/>
          </a:effectLst>
          <a:scene3d>
            <a:camera prst="perspectiveLeft"/>
            <a:lightRig rig="threePt" dir="t"/>
          </a:scene3d>
          <a:sp3d extrusionH="3810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0" name="Picture Placeholder 7"/>
          <p:cNvSpPr>
            <a:spLocks noGrp="1"/>
          </p:cNvSpPr>
          <p:nvPr>
            <p:ph type="pic" sz="quarter" idx="16" hasCustomPrompt="1"/>
          </p:nvPr>
        </p:nvSpPr>
        <p:spPr>
          <a:xfrm>
            <a:off x="4731734" y="1747005"/>
            <a:ext cx="2701303" cy="2705915"/>
          </a:xfrm>
          <a:prstGeom prst="rect">
            <a:avLst/>
          </a:prstGeom>
          <a:ln w="76200" cap="sq">
            <a:solidFill>
              <a:schemeClr val="bg1">
                <a:lumMod val="65000"/>
              </a:schemeClr>
            </a:solidFill>
            <a:miter lim="800000"/>
          </a:ln>
          <a:effectLst>
            <a:reflection blurRad="6350" stA="52000" endA="300" endPos="35000" dir="5400000" sy="-100000" algn="bl" rotWithShape="0"/>
          </a:effectLst>
          <a:scene3d>
            <a:camera prst="orthographicFront"/>
            <a:lightRig rig="threePt" dir="t"/>
          </a:scene3d>
          <a:sp3d extrusionH="38100"/>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1" name="Picture Placeholder 7"/>
          <p:cNvSpPr>
            <a:spLocks noGrp="1"/>
          </p:cNvSpPr>
          <p:nvPr>
            <p:ph type="pic" sz="quarter" idx="17" hasCustomPrompt="1"/>
          </p:nvPr>
        </p:nvSpPr>
        <p:spPr>
          <a:xfrm>
            <a:off x="7610575" y="1747005"/>
            <a:ext cx="2701303" cy="2705915"/>
          </a:xfrm>
          <a:prstGeom prst="rect">
            <a:avLst/>
          </a:prstGeom>
          <a:ln w="76200" cap="sq">
            <a:solidFill>
              <a:schemeClr val="bg1">
                <a:lumMod val="65000"/>
              </a:schemeClr>
            </a:solidFill>
            <a:miter lim="800000"/>
          </a:ln>
          <a:effectLst>
            <a:reflection blurRad="6350" stA="52000" endA="300" endPos="35000" dir="5400000" sy="-100000" algn="bl" rotWithShape="0"/>
          </a:effectLst>
          <a:scene3d>
            <a:camera prst="perspectiveRight"/>
            <a:lightRig rig="threePt" dir="t"/>
          </a:scene3d>
          <a:sp3d extrusionH="3810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947986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Placeholder 1"/>
          <p:cNvPicPr>
            <a:picLocks noGrp="1" noChangeAspect="1"/>
          </p:cNvPicPr>
          <p:nvPr>
            <p:ph type="pic" sz="quarter" idx="15"/>
          </p:nvPr>
        </p:nvPicPr>
        <p:blipFill>
          <a:blip r:embed="rId2">
            <a:extLst>
              <a:ext uri="{28A0092B-C50C-407E-A947-70E740481C1C}">
                <a14:useLocalDpi xmlns:a14="http://schemas.microsoft.com/office/drawing/2010/main" val="0"/>
              </a:ext>
            </a:extLst>
          </a:blip>
          <a:stretch>
            <a:fillRect/>
          </a:stretch>
        </p:blipFill>
        <p:spPr>
          <a:xfrm>
            <a:off x="1852894" y="1749311"/>
            <a:ext cx="2701303" cy="2701303"/>
          </a:xfrm>
        </p:spPr>
      </p:pic>
      <p:pic>
        <p:nvPicPr>
          <p:cNvPr id="3" name="Picture Placeholder 2"/>
          <p:cNvPicPr>
            <a:picLocks noGrp="1" noChangeAspect="1"/>
          </p:cNvPicPr>
          <p:nvPr>
            <p:ph type="pic" sz="quarter" idx="16"/>
          </p:nvPr>
        </p:nvPicPr>
        <p:blipFill>
          <a:blip r:embed="rId3">
            <a:extLst>
              <a:ext uri="{28A0092B-C50C-407E-A947-70E740481C1C}">
                <a14:useLocalDpi xmlns:a14="http://schemas.microsoft.com/office/drawing/2010/main" val="0"/>
              </a:ext>
            </a:extLst>
          </a:blip>
          <a:stretch>
            <a:fillRect/>
          </a:stretch>
        </p:blipFill>
        <p:spPr>
          <a:xfrm>
            <a:off x="4731734" y="1749311"/>
            <a:ext cx="2701303" cy="2701303"/>
          </a:xfrm>
        </p:spPr>
      </p:pic>
      <p:pic>
        <p:nvPicPr>
          <p:cNvPr id="4" name="Picture Placeholder 3"/>
          <p:cNvPicPr>
            <a:picLocks noGrp="1" noChangeAspect="1"/>
          </p:cNvPicPr>
          <p:nvPr>
            <p:ph type="pic" sz="quarter" idx="17"/>
          </p:nvPr>
        </p:nvPicPr>
        <p:blipFill>
          <a:blip r:embed="rId4">
            <a:extLst>
              <a:ext uri="{28A0092B-C50C-407E-A947-70E740481C1C}">
                <a14:useLocalDpi xmlns:a14="http://schemas.microsoft.com/office/drawing/2010/main" val="0"/>
              </a:ext>
            </a:extLst>
          </a:blip>
          <a:stretch>
            <a:fillRect/>
          </a:stretch>
        </p:blipFill>
        <p:spPr>
          <a:xfrm>
            <a:off x="7610575" y="1749311"/>
            <a:ext cx="2701303" cy="2701303"/>
          </a:xfrm>
        </p:spPr>
      </p:pic>
      <p:grpSp>
        <p:nvGrpSpPr>
          <p:cNvPr id="17" name="Group 16"/>
          <p:cNvGrpSpPr/>
          <p:nvPr/>
        </p:nvGrpSpPr>
        <p:grpSpPr>
          <a:xfrm>
            <a:off x="1389256" y="5294330"/>
            <a:ext cx="9389012" cy="1051922"/>
            <a:chOff x="1389256" y="5294330"/>
            <a:chExt cx="9389012" cy="1051922"/>
          </a:xfrm>
        </p:grpSpPr>
        <p:sp>
          <p:nvSpPr>
            <p:cNvPr id="18" name="TextBox 17"/>
            <p:cNvSpPr txBox="1"/>
            <p:nvPr/>
          </p:nvSpPr>
          <p:spPr>
            <a:xfrm>
              <a:off x="1389256" y="5823032"/>
              <a:ext cx="9389012" cy="523220"/>
            </a:xfrm>
            <a:prstGeom prst="rect">
              <a:avLst/>
            </a:prstGeom>
            <a:noFill/>
          </p:spPr>
          <p:txBody>
            <a:bodyPr wrap="square" rtlCol="0">
              <a:spAutoFit/>
            </a:bodyPr>
            <a:lstStyle/>
            <a:p>
              <a:pPr algn="ctr" defTabSz="1219170">
                <a:spcBef>
                  <a:spcPct val="20000"/>
                </a:spcBef>
                <a:defRPr/>
              </a:pPr>
              <a:r>
                <a:rPr lang="en-US" sz="1400" dirty="0">
                  <a:solidFill>
                    <a:srgbClr val="4C4F54"/>
                  </a:solidFill>
                </a:rPr>
                <a:t>Lorem ipsum dolor sit amet, consectetur adipiscing elit, sed do eiusmod tempor incididunt ut labore et dolore magna aliqua. Ut enim ad minim veniam, quis nostrud exercitation ullamco laboris nisi ut aliquip ex ea commodo consequat. </a:t>
              </a:r>
            </a:p>
          </p:txBody>
        </p:sp>
        <p:sp>
          <p:nvSpPr>
            <p:cNvPr id="19" name="Rectangle 18"/>
            <p:cNvSpPr/>
            <p:nvPr/>
          </p:nvSpPr>
          <p:spPr>
            <a:xfrm>
              <a:off x="4900204" y="5294330"/>
              <a:ext cx="2367115" cy="400110"/>
            </a:xfrm>
            <a:prstGeom prst="rect">
              <a:avLst/>
            </a:prstGeom>
            <a:noFill/>
            <a:ln w="6350">
              <a:noFill/>
            </a:ln>
            <a:effectLst/>
          </p:spPr>
          <p:txBody>
            <a:bodyPr wrap="square" anchor="ctr" anchorCtr="1">
              <a:spAutoFit/>
            </a:bodyPr>
            <a:lstStyle/>
            <a:p>
              <a:pPr algn="ctr" defTabSz="1450940"/>
              <a:r>
                <a:rPr lang="en-US" sz="2000" b="1" dirty="0">
                  <a:solidFill>
                    <a:srgbClr val="4C4F54"/>
                  </a:solidFill>
                  <a:ea typeface="Open Sans" pitchFamily="34" charset="0"/>
                  <a:cs typeface="Open Sans" pitchFamily="34" charset="0"/>
                </a:rPr>
                <a:t>Lorem Ipsum Dolor</a:t>
              </a:r>
            </a:p>
          </p:txBody>
        </p:sp>
      </p:grpSp>
      <p:grpSp>
        <p:nvGrpSpPr>
          <p:cNvPr id="13" name="Group 12"/>
          <p:cNvGrpSpPr/>
          <p:nvPr/>
        </p:nvGrpSpPr>
        <p:grpSpPr>
          <a:xfrm>
            <a:off x="3341511" y="258228"/>
            <a:ext cx="5508978" cy="954108"/>
            <a:chOff x="3341511" y="258228"/>
            <a:chExt cx="5508978" cy="954108"/>
          </a:xfrm>
        </p:grpSpPr>
        <p:sp>
          <p:nvSpPr>
            <p:cNvPr id="16" name="TextBox 15"/>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20" name="TextBox 19"/>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12" name="Picture 11">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36190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750"/>
                                        <p:tgtEl>
                                          <p:spTgt spid="13"/>
                                        </p:tgtEl>
                                      </p:cBhvr>
                                    </p:animEffect>
                                  </p:childTnLst>
                                </p:cTn>
                              </p:par>
                            </p:childTnLst>
                          </p:cTn>
                        </p:par>
                        <p:par>
                          <p:cTn id="8" fill="hold">
                            <p:stCondLst>
                              <p:cond delay="750"/>
                            </p:stCondLst>
                            <p:childTnLst>
                              <p:par>
                                <p:cTn id="9" presetID="22" presetClass="entr" presetSubtype="1"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up)">
                                      <p:cBhvr>
                                        <p:cTn id="1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26</a:t>
            </a:r>
          </a:p>
        </p:txBody>
      </p:sp>
      <p:grpSp>
        <p:nvGrpSpPr>
          <p:cNvPr id="31" name="Group 30"/>
          <p:cNvGrpSpPr/>
          <p:nvPr/>
        </p:nvGrpSpPr>
        <p:grpSpPr>
          <a:xfrm>
            <a:off x="4785544" y="1940254"/>
            <a:ext cx="2377440" cy="467127"/>
            <a:chOff x="2696381" y="6137360"/>
            <a:chExt cx="2377440" cy="467127"/>
          </a:xfrm>
        </p:grpSpPr>
        <p:sp>
          <p:nvSpPr>
            <p:cNvPr id="32" name="Rectangle 31"/>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a:off x="2771745" y="6150580"/>
              <a:ext cx="1490427" cy="419533"/>
              <a:chOff x="2771745" y="6150580"/>
              <a:chExt cx="1490427" cy="419533"/>
            </a:xfrm>
          </p:grpSpPr>
          <p:sp>
            <p:nvSpPr>
              <p:cNvPr id="35" name="Rounded Rectangle 34"/>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Rounded Rectangle 35"/>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7" name="Rounded Rectangle 36"/>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Rounded Rectangle 37"/>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4" name="TextBox 33"/>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1767</TotalTime>
  <Words>1218</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332</cp:revision>
  <dcterms:created xsi:type="dcterms:W3CDTF">2016-09-28T22:08:47Z</dcterms:created>
  <dcterms:modified xsi:type="dcterms:W3CDTF">2016-10-13T00:19:29Z</dcterms:modified>
</cp:coreProperties>
</file>