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2069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p:cNvSpPr>
          <p:nvPr/>
        </p:nvSpPr>
        <p:spPr bwMode="auto">
          <a:xfrm>
            <a:off x="5410200" y="5105994"/>
            <a:ext cx="1371600" cy="1356101"/>
          </a:xfrm>
          <a:custGeom>
            <a:avLst/>
            <a:gdLst/>
            <a:ahLst/>
            <a:cxnLst>
              <a:cxn ang="0">
                <a:pos x="103" y="10"/>
              </a:cxn>
              <a:cxn ang="0">
                <a:pos x="66" y="10"/>
              </a:cxn>
              <a:cxn ang="0">
                <a:pos x="58" y="29"/>
              </a:cxn>
              <a:cxn ang="0">
                <a:pos x="29" y="58"/>
              </a:cxn>
              <a:cxn ang="0">
                <a:pos x="11" y="65"/>
              </a:cxn>
              <a:cxn ang="0">
                <a:pos x="11" y="103"/>
              </a:cxn>
              <a:cxn ang="0">
                <a:pos x="48" y="103"/>
              </a:cxn>
              <a:cxn ang="0">
                <a:pos x="56" y="84"/>
              </a:cxn>
              <a:cxn ang="0">
                <a:pos x="84" y="55"/>
              </a:cxn>
              <a:cxn ang="0">
                <a:pos x="103" y="48"/>
              </a:cxn>
              <a:cxn ang="0">
                <a:pos x="103" y="10"/>
              </a:cxn>
            </a:cxnLst>
            <a:rect l="0" t="0" r="r" b="b"/>
            <a:pathLst>
              <a:path w="113" h="113">
                <a:moveTo>
                  <a:pt x="103" y="10"/>
                </a:moveTo>
                <a:cubicBezTo>
                  <a:pt x="93" y="0"/>
                  <a:pt x="76" y="0"/>
                  <a:pt x="66" y="10"/>
                </a:cubicBezTo>
                <a:cubicBezTo>
                  <a:pt x="61" y="15"/>
                  <a:pt x="58" y="22"/>
                  <a:pt x="58" y="29"/>
                </a:cubicBezTo>
                <a:cubicBezTo>
                  <a:pt x="58" y="49"/>
                  <a:pt x="50" y="58"/>
                  <a:pt x="29" y="58"/>
                </a:cubicBezTo>
                <a:cubicBezTo>
                  <a:pt x="22" y="58"/>
                  <a:pt x="16" y="60"/>
                  <a:pt x="11" y="65"/>
                </a:cubicBezTo>
                <a:cubicBezTo>
                  <a:pt x="0" y="76"/>
                  <a:pt x="0" y="92"/>
                  <a:pt x="11" y="103"/>
                </a:cubicBezTo>
                <a:cubicBezTo>
                  <a:pt x="21" y="113"/>
                  <a:pt x="38" y="113"/>
                  <a:pt x="48" y="103"/>
                </a:cubicBezTo>
                <a:cubicBezTo>
                  <a:pt x="53" y="97"/>
                  <a:pt x="56" y="91"/>
                  <a:pt x="56" y="84"/>
                </a:cubicBezTo>
                <a:cubicBezTo>
                  <a:pt x="56" y="64"/>
                  <a:pt x="64" y="55"/>
                  <a:pt x="84" y="55"/>
                </a:cubicBezTo>
                <a:cubicBezTo>
                  <a:pt x="91" y="55"/>
                  <a:pt x="98" y="53"/>
                  <a:pt x="103" y="48"/>
                </a:cubicBezTo>
                <a:cubicBezTo>
                  <a:pt x="113" y="37"/>
                  <a:pt x="113" y="21"/>
                  <a:pt x="103" y="10"/>
                </a:cubicBezTo>
                <a:close/>
              </a:path>
            </a:pathLst>
          </a:custGeom>
          <a:solidFill>
            <a:srgbClr val="68686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0" name="Freeform 6"/>
          <p:cNvSpPr>
            <a:spLocks/>
          </p:cNvSpPr>
          <p:nvPr/>
        </p:nvSpPr>
        <p:spPr bwMode="auto">
          <a:xfrm>
            <a:off x="5410200" y="4395654"/>
            <a:ext cx="1371600" cy="1358684"/>
          </a:xfrm>
          <a:custGeom>
            <a:avLst/>
            <a:gdLst/>
            <a:ahLst/>
            <a:cxnLst>
              <a:cxn ang="0">
                <a:pos x="103" y="10"/>
              </a:cxn>
              <a:cxn ang="0">
                <a:pos x="66" y="10"/>
              </a:cxn>
              <a:cxn ang="0">
                <a:pos x="58" y="29"/>
              </a:cxn>
              <a:cxn ang="0">
                <a:pos x="29" y="57"/>
              </a:cxn>
              <a:cxn ang="0">
                <a:pos x="29" y="57"/>
              </a:cxn>
              <a:cxn ang="0">
                <a:pos x="11" y="65"/>
              </a:cxn>
              <a:cxn ang="0">
                <a:pos x="11" y="102"/>
              </a:cxn>
              <a:cxn ang="0">
                <a:pos x="48" y="102"/>
              </a:cxn>
              <a:cxn ang="0">
                <a:pos x="56" y="84"/>
              </a:cxn>
              <a:cxn ang="0">
                <a:pos x="84" y="55"/>
              </a:cxn>
              <a:cxn ang="0">
                <a:pos x="103" y="47"/>
              </a:cxn>
              <a:cxn ang="0">
                <a:pos x="103" y="10"/>
              </a:cxn>
            </a:cxnLst>
            <a:rect l="0" t="0" r="r" b="b"/>
            <a:pathLst>
              <a:path w="113" h="113">
                <a:moveTo>
                  <a:pt x="103" y="10"/>
                </a:moveTo>
                <a:cubicBezTo>
                  <a:pt x="93" y="0"/>
                  <a:pt x="76" y="0"/>
                  <a:pt x="66" y="10"/>
                </a:cubicBezTo>
                <a:cubicBezTo>
                  <a:pt x="61" y="15"/>
                  <a:pt x="58" y="22"/>
                  <a:pt x="58" y="29"/>
                </a:cubicBezTo>
                <a:cubicBezTo>
                  <a:pt x="58" y="49"/>
                  <a:pt x="50" y="57"/>
                  <a:pt x="29" y="57"/>
                </a:cubicBezTo>
                <a:cubicBezTo>
                  <a:pt x="29" y="57"/>
                  <a:pt x="29" y="57"/>
                  <a:pt x="29" y="57"/>
                </a:cubicBezTo>
                <a:cubicBezTo>
                  <a:pt x="22" y="57"/>
                  <a:pt x="16" y="60"/>
                  <a:pt x="11" y="65"/>
                </a:cubicBezTo>
                <a:cubicBezTo>
                  <a:pt x="0" y="75"/>
                  <a:pt x="0" y="92"/>
                  <a:pt x="11" y="102"/>
                </a:cubicBezTo>
                <a:cubicBezTo>
                  <a:pt x="21" y="113"/>
                  <a:pt x="38" y="113"/>
                  <a:pt x="48" y="102"/>
                </a:cubicBezTo>
                <a:cubicBezTo>
                  <a:pt x="53" y="97"/>
                  <a:pt x="56" y="90"/>
                  <a:pt x="56" y="84"/>
                </a:cubicBezTo>
                <a:cubicBezTo>
                  <a:pt x="56" y="63"/>
                  <a:pt x="64" y="55"/>
                  <a:pt x="84" y="55"/>
                </a:cubicBezTo>
                <a:cubicBezTo>
                  <a:pt x="91" y="55"/>
                  <a:pt x="98" y="52"/>
                  <a:pt x="103" y="47"/>
                </a:cubicBezTo>
                <a:cubicBezTo>
                  <a:pt x="113" y="37"/>
                  <a:pt x="113" y="20"/>
                  <a:pt x="103" y="10"/>
                </a:cubicBezTo>
                <a:close/>
              </a:path>
            </a:pathLst>
          </a:custGeom>
          <a:solidFill>
            <a:srgbClr val="5642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Freeform 7"/>
          <p:cNvSpPr>
            <a:spLocks/>
          </p:cNvSpPr>
          <p:nvPr/>
        </p:nvSpPr>
        <p:spPr bwMode="auto">
          <a:xfrm>
            <a:off x="5410200" y="3674985"/>
            <a:ext cx="1371600" cy="1358684"/>
          </a:xfrm>
          <a:custGeom>
            <a:avLst/>
            <a:gdLst/>
            <a:ahLst/>
            <a:cxnLst>
              <a:cxn ang="0">
                <a:pos x="103" y="11"/>
              </a:cxn>
              <a:cxn ang="0">
                <a:pos x="66" y="11"/>
              </a:cxn>
              <a:cxn ang="0">
                <a:pos x="58" y="29"/>
              </a:cxn>
              <a:cxn ang="0">
                <a:pos x="29" y="58"/>
              </a:cxn>
              <a:cxn ang="0">
                <a:pos x="11" y="66"/>
              </a:cxn>
              <a:cxn ang="0">
                <a:pos x="11" y="103"/>
              </a:cxn>
              <a:cxn ang="0">
                <a:pos x="48" y="103"/>
              </a:cxn>
              <a:cxn ang="0">
                <a:pos x="56" y="84"/>
              </a:cxn>
              <a:cxn ang="0">
                <a:pos x="84" y="56"/>
              </a:cxn>
              <a:cxn ang="0">
                <a:pos x="103" y="48"/>
              </a:cxn>
              <a:cxn ang="0">
                <a:pos x="103" y="11"/>
              </a:cxn>
            </a:cxnLst>
            <a:rect l="0" t="0" r="r" b="b"/>
            <a:pathLst>
              <a:path w="113" h="113">
                <a:moveTo>
                  <a:pt x="103" y="11"/>
                </a:moveTo>
                <a:cubicBezTo>
                  <a:pt x="93" y="0"/>
                  <a:pt x="76" y="0"/>
                  <a:pt x="66" y="11"/>
                </a:cubicBezTo>
                <a:cubicBezTo>
                  <a:pt x="61" y="16"/>
                  <a:pt x="58" y="23"/>
                  <a:pt x="58" y="29"/>
                </a:cubicBezTo>
                <a:cubicBezTo>
                  <a:pt x="58" y="50"/>
                  <a:pt x="50" y="58"/>
                  <a:pt x="29" y="58"/>
                </a:cubicBezTo>
                <a:cubicBezTo>
                  <a:pt x="22" y="58"/>
                  <a:pt x="16" y="61"/>
                  <a:pt x="11" y="66"/>
                </a:cubicBezTo>
                <a:cubicBezTo>
                  <a:pt x="0" y="76"/>
                  <a:pt x="0" y="93"/>
                  <a:pt x="11" y="103"/>
                </a:cubicBezTo>
                <a:cubicBezTo>
                  <a:pt x="21" y="113"/>
                  <a:pt x="38" y="113"/>
                  <a:pt x="48" y="103"/>
                </a:cubicBezTo>
                <a:cubicBezTo>
                  <a:pt x="53" y="98"/>
                  <a:pt x="56" y="91"/>
                  <a:pt x="56" y="84"/>
                </a:cubicBezTo>
                <a:cubicBezTo>
                  <a:pt x="56" y="64"/>
                  <a:pt x="64" y="56"/>
                  <a:pt x="84" y="56"/>
                </a:cubicBezTo>
                <a:cubicBezTo>
                  <a:pt x="91" y="56"/>
                  <a:pt x="98" y="53"/>
                  <a:pt x="103" y="48"/>
                </a:cubicBezTo>
                <a:cubicBezTo>
                  <a:pt x="113" y="38"/>
                  <a:pt x="113" y="21"/>
                  <a:pt x="103" y="11"/>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p:cNvSpPr>
          <p:nvPr/>
        </p:nvSpPr>
        <p:spPr bwMode="auto">
          <a:xfrm>
            <a:off x="5410200" y="2954313"/>
            <a:ext cx="1371600" cy="1358684"/>
          </a:xfrm>
          <a:custGeom>
            <a:avLst/>
            <a:gdLst/>
            <a:ahLst/>
            <a:cxnLst>
              <a:cxn ang="0">
                <a:pos x="103" y="10"/>
              </a:cxn>
              <a:cxn ang="0">
                <a:pos x="66" y="10"/>
              </a:cxn>
              <a:cxn ang="0">
                <a:pos x="58" y="29"/>
              </a:cxn>
              <a:cxn ang="0">
                <a:pos x="58" y="29"/>
              </a:cxn>
              <a:cxn ang="0">
                <a:pos x="29" y="58"/>
              </a:cxn>
              <a:cxn ang="0">
                <a:pos x="29" y="58"/>
              </a:cxn>
              <a:cxn ang="0">
                <a:pos x="11" y="65"/>
              </a:cxn>
              <a:cxn ang="0">
                <a:pos x="11" y="103"/>
              </a:cxn>
              <a:cxn ang="0">
                <a:pos x="48" y="103"/>
              </a:cxn>
              <a:cxn ang="0">
                <a:pos x="56" y="84"/>
              </a:cxn>
              <a:cxn ang="0">
                <a:pos x="84" y="55"/>
              </a:cxn>
              <a:cxn ang="0">
                <a:pos x="103" y="48"/>
              </a:cxn>
              <a:cxn ang="0">
                <a:pos x="103" y="10"/>
              </a:cxn>
            </a:cxnLst>
            <a:rect l="0" t="0" r="r" b="b"/>
            <a:pathLst>
              <a:path w="113" h="113">
                <a:moveTo>
                  <a:pt x="103" y="10"/>
                </a:moveTo>
                <a:cubicBezTo>
                  <a:pt x="93" y="0"/>
                  <a:pt x="76" y="0"/>
                  <a:pt x="66" y="10"/>
                </a:cubicBezTo>
                <a:cubicBezTo>
                  <a:pt x="61" y="15"/>
                  <a:pt x="58" y="22"/>
                  <a:pt x="58" y="29"/>
                </a:cubicBezTo>
                <a:cubicBezTo>
                  <a:pt x="58" y="29"/>
                  <a:pt x="58" y="29"/>
                  <a:pt x="58" y="29"/>
                </a:cubicBezTo>
                <a:cubicBezTo>
                  <a:pt x="58" y="49"/>
                  <a:pt x="50" y="58"/>
                  <a:pt x="29" y="58"/>
                </a:cubicBezTo>
                <a:cubicBezTo>
                  <a:pt x="29" y="58"/>
                  <a:pt x="29" y="58"/>
                  <a:pt x="29" y="58"/>
                </a:cubicBezTo>
                <a:cubicBezTo>
                  <a:pt x="22" y="58"/>
                  <a:pt x="16" y="60"/>
                  <a:pt x="11" y="65"/>
                </a:cubicBezTo>
                <a:cubicBezTo>
                  <a:pt x="0" y="76"/>
                  <a:pt x="0" y="92"/>
                  <a:pt x="11" y="103"/>
                </a:cubicBezTo>
                <a:cubicBezTo>
                  <a:pt x="21" y="113"/>
                  <a:pt x="38" y="113"/>
                  <a:pt x="48" y="103"/>
                </a:cubicBezTo>
                <a:cubicBezTo>
                  <a:pt x="53" y="98"/>
                  <a:pt x="56" y="91"/>
                  <a:pt x="56" y="84"/>
                </a:cubicBezTo>
                <a:cubicBezTo>
                  <a:pt x="56" y="64"/>
                  <a:pt x="64" y="55"/>
                  <a:pt x="84" y="55"/>
                </a:cubicBezTo>
                <a:cubicBezTo>
                  <a:pt x="91" y="55"/>
                  <a:pt x="98" y="53"/>
                  <a:pt x="103" y="48"/>
                </a:cubicBezTo>
                <a:cubicBezTo>
                  <a:pt x="113" y="37"/>
                  <a:pt x="113" y="21"/>
                  <a:pt x="103" y="10"/>
                </a:cubicBezTo>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Freeform 9"/>
          <p:cNvSpPr>
            <a:spLocks/>
          </p:cNvSpPr>
          <p:nvPr/>
        </p:nvSpPr>
        <p:spPr bwMode="auto">
          <a:xfrm>
            <a:off x="5410200" y="2246556"/>
            <a:ext cx="1371600" cy="1356101"/>
          </a:xfrm>
          <a:custGeom>
            <a:avLst/>
            <a:gdLst/>
            <a:ahLst/>
            <a:cxnLst>
              <a:cxn ang="0">
                <a:pos x="103" y="10"/>
              </a:cxn>
              <a:cxn ang="0">
                <a:pos x="66" y="10"/>
              </a:cxn>
              <a:cxn ang="0">
                <a:pos x="58" y="29"/>
              </a:cxn>
              <a:cxn ang="0">
                <a:pos x="58" y="29"/>
              </a:cxn>
              <a:cxn ang="0">
                <a:pos x="29" y="57"/>
              </a:cxn>
              <a:cxn ang="0">
                <a:pos x="11" y="65"/>
              </a:cxn>
              <a:cxn ang="0">
                <a:pos x="11" y="102"/>
              </a:cxn>
              <a:cxn ang="0">
                <a:pos x="48" y="102"/>
              </a:cxn>
              <a:cxn ang="0">
                <a:pos x="56" y="84"/>
              </a:cxn>
              <a:cxn ang="0">
                <a:pos x="84" y="55"/>
              </a:cxn>
              <a:cxn ang="0">
                <a:pos x="103" y="47"/>
              </a:cxn>
              <a:cxn ang="0">
                <a:pos x="103" y="10"/>
              </a:cxn>
            </a:cxnLst>
            <a:rect l="0" t="0" r="r" b="b"/>
            <a:pathLst>
              <a:path w="113" h="113">
                <a:moveTo>
                  <a:pt x="103" y="10"/>
                </a:moveTo>
                <a:cubicBezTo>
                  <a:pt x="93" y="0"/>
                  <a:pt x="76" y="0"/>
                  <a:pt x="66" y="10"/>
                </a:cubicBezTo>
                <a:cubicBezTo>
                  <a:pt x="61" y="15"/>
                  <a:pt x="58" y="22"/>
                  <a:pt x="58" y="29"/>
                </a:cubicBezTo>
                <a:cubicBezTo>
                  <a:pt x="58" y="29"/>
                  <a:pt x="58" y="29"/>
                  <a:pt x="58" y="29"/>
                </a:cubicBezTo>
                <a:cubicBezTo>
                  <a:pt x="58" y="49"/>
                  <a:pt x="50" y="57"/>
                  <a:pt x="29" y="57"/>
                </a:cubicBezTo>
                <a:cubicBezTo>
                  <a:pt x="22" y="57"/>
                  <a:pt x="16" y="60"/>
                  <a:pt x="11" y="65"/>
                </a:cubicBezTo>
                <a:cubicBezTo>
                  <a:pt x="0" y="75"/>
                  <a:pt x="0" y="92"/>
                  <a:pt x="11" y="102"/>
                </a:cubicBezTo>
                <a:cubicBezTo>
                  <a:pt x="21" y="113"/>
                  <a:pt x="38" y="113"/>
                  <a:pt x="48" y="102"/>
                </a:cubicBezTo>
                <a:cubicBezTo>
                  <a:pt x="53" y="97"/>
                  <a:pt x="56" y="91"/>
                  <a:pt x="56" y="84"/>
                </a:cubicBezTo>
                <a:cubicBezTo>
                  <a:pt x="56" y="63"/>
                  <a:pt x="64" y="55"/>
                  <a:pt x="84" y="55"/>
                </a:cubicBezTo>
                <a:cubicBezTo>
                  <a:pt x="91" y="55"/>
                  <a:pt x="98" y="52"/>
                  <a:pt x="103" y="47"/>
                </a:cubicBezTo>
                <a:cubicBezTo>
                  <a:pt x="113" y="37"/>
                  <a:pt x="113" y="20"/>
                  <a:pt x="103" y="10"/>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34" name="Freeform 10"/>
          <p:cNvSpPr>
            <a:spLocks/>
          </p:cNvSpPr>
          <p:nvPr/>
        </p:nvSpPr>
        <p:spPr bwMode="auto">
          <a:xfrm>
            <a:off x="5410200" y="1525887"/>
            <a:ext cx="1371600" cy="1356101"/>
          </a:xfrm>
          <a:custGeom>
            <a:avLst/>
            <a:gdLst/>
            <a:ahLst/>
            <a:cxnLst>
              <a:cxn ang="0">
                <a:pos x="103" y="48"/>
              </a:cxn>
              <a:cxn ang="0">
                <a:pos x="103" y="11"/>
              </a:cxn>
              <a:cxn ang="0">
                <a:pos x="66" y="11"/>
              </a:cxn>
              <a:cxn ang="0">
                <a:pos x="58" y="29"/>
              </a:cxn>
              <a:cxn ang="0">
                <a:pos x="29" y="58"/>
              </a:cxn>
              <a:cxn ang="0">
                <a:pos x="11" y="66"/>
              </a:cxn>
              <a:cxn ang="0">
                <a:pos x="11" y="103"/>
              </a:cxn>
              <a:cxn ang="0">
                <a:pos x="48" y="103"/>
              </a:cxn>
              <a:cxn ang="0">
                <a:pos x="56" y="84"/>
              </a:cxn>
              <a:cxn ang="0">
                <a:pos x="84" y="56"/>
              </a:cxn>
              <a:cxn ang="0">
                <a:pos x="103" y="48"/>
              </a:cxn>
            </a:cxnLst>
            <a:rect l="0" t="0" r="r" b="b"/>
            <a:pathLst>
              <a:path w="113" h="113">
                <a:moveTo>
                  <a:pt x="103" y="48"/>
                </a:moveTo>
                <a:cubicBezTo>
                  <a:pt x="113" y="38"/>
                  <a:pt x="113" y="21"/>
                  <a:pt x="103" y="11"/>
                </a:cubicBezTo>
                <a:cubicBezTo>
                  <a:pt x="93" y="0"/>
                  <a:pt x="76" y="0"/>
                  <a:pt x="66" y="11"/>
                </a:cubicBezTo>
                <a:cubicBezTo>
                  <a:pt x="61" y="16"/>
                  <a:pt x="58" y="23"/>
                  <a:pt x="58" y="29"/>
                </a:cubicBezTo>
                <a:cubicBezTo>
                  <a:pt x="58" y="50"/>
                  <a:pt x="50" y="58"/>
                  <a:pt x="29" y="58"/>
                </a:cubicBezTo>
                <a:cubicBezTo>
                  <a:pt x="22" y="58"/>
                  <a:pt x="16" y="61"/>
                  <a:pt x="11" y="66"/>
                </a:cubicBezTo>
                <a:cubicBezTo>
                  <a:pt x="0" y="76"/>
                  <a:pt x="0" y="93"/>
                  <a:pt x="11" y="103"/>
                </a:cubicBezTo>
                <a:cubicBezTo>
                  <a:pt x="21" y="113"/>
                  <a:pt x="38" y="113"/>
                  <a:pt x="48" y="103"/>
                </a:cubicBezTo>
                <a:cubicBezTo>
                  <a:pt x="53" y="98"/>
                  <a:pt x="56" y="91"/>
                  <a:pt x="56" y="84"/>
                </a:cubicBezTo>
                <a:cubicBezTo>
                  <a:pt x="56" y="64"/>
                  <a:pt x="64" y="56"/>
                  <a:pt x="84" y="56"/>
                </a:cubicBezTo>
                <a:cubicBezTo>
                  <a:pt x="91" y="56"/>
                  <a:pt x="98" y="53"/>
                  <a:pt x="103" y="48"/>
                </a:cubicBez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2" name="Freeform 18"/>
          <p:cNvSpPr>
            <a:spLocks/>
          </p:cNvSpPr>
          <p:nvPr/>
        </p:nvSpPr>
        <p:spPr bwMode="auto">
          <a:xfrm>
            <a:off x="5765141" y="2486781"/>
            <a:ext cx="2584" cy="2584"/>
          </a:xfrm>
          <a:custGeom>
            <a:avLst/>
            <a:gdLst/>
            <a:ahLst/>
            <a:cxnLst>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3" name="Freeform 19"/>
          <p:cNvSpPr>
            <a:spLocks/>
          </p:cNvSpPr>
          <p:nvPr/>
        </p:nvSpPr>
        <p:spPr bwMode="auto">
          <a:xfrm>
            <a:off x="5765141" y="2486782"/>
            <a:ext cx="2584" cy="12916"/>
          </a:xfrm>
          <a:custGeom>
            <a:avLst/>
            <a:gdLst/>
            <a:ahLst/>
            <a:cxnLst>
              <a:cxn ang="0">
                <a:pos x="0" y="5"/>
              </a:cxn>
              <a:cxn ang="0">
                <a:pos x="0" y="5"/>
              </a:cxn>
              <a:cxn ang="0">
                <a:pos x="0" y="0"/>
              </a:cxn>
              <a:cxn ang="0">
                <a:pos x="0" y="0"/>
              </a:cxn>
              <a:cxn ang="0">
                <a:pos x="0" y="0"/>
              </a:cxn>
              <a:cxn ang="0">
                <a:pos x="0" y="5"/>
              </a:cxn>
            </a:cxnLst>
            <a:rect l="0" t="0" r="r" b="b"/>
            <a:pathLst>
              <a:path h="5">
                <a:moveTo>
                  <a:pt x="0" y="5"/>
                </a:moveTo>
                <a:lnTo>
                  <a:pt x="0" y="5"/>
                </a:lnTo>
                <a:lnTo>
                  <a:pt x="0" y="0"/>
                </a:lnTo>
                <a:lnTo>
                  <a:pt x="0" y="0"/>
                </a:lnTo>
                <a:lnTo>
                  <a:pt x="0" y="0"/>
                </a:lnTo>
                <a:lnTo>
                  <a:pt x="0" y="5"/>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4" name="Freeform 20"/>
          <p:cNvSpPr>
            <a:spLocks/>
          </p:cNvSpPr>
          <p:nvPr/>
        </p:nvSpPr>
        <p:spPr bwMode="auto">
          <a:xfrm>
            <a:off x="5765141" y="2450619"/>
            <a:ext cx="2584" cy="12916"/>
          </a:xfrm>
          <a:custGeom>
            <a:avLst/>
            <a:gdLst/>
            <a:ahLst/>
            <a:cxnLst>
              <a:cxn ang="0">
                <a:pos x="0" y="5"/>
              </a:cxn>
              <a:cxn ang="0">
                <a:pos x="0" y="5"/>
              </a:cxn>
              <a:cxn ang="0">
                <a:pos x="0" y="5"/>
              </a:cxn>
              <a:cxn ang="0">
                <a:pos x="0" y="5"/>
              </a:cxn>
              <a:cxn ang="0">
                <a:pos x="0" y="5"/>
              </a:cxn>
              <a:cxn ang="0">
                <a:pos x="0" y="5"/>
              </a:cxn>
              <a:cxn ang="0">
                <a:pos x="0" y="5"/>
              </a:cxn>
              <a:cxn ang="0">
                <a:pos x="0" y="5"/>
              </a:cxn>
              <a:cxn ang="0">
                <a:pos x="0" y="5"/>
              </a:cxn>
              <a:cxn ang="0">
                <a:pos x="0" y="5"/>
              </a:cxn>
              <a:cxn ang="0">
                <a:pos x="0" y="0"/>
              </a:cxn>
              <a:cxn ang="0">
                <a:pos x="0" y="0"/>
              </a:cxn>
              <a:cxn ang="0">
                <a:pos x="0" y="0"/>
              </a:cxn>
              <a:cxn ang="0">
                <a:pos x="0" y="0"/>
              </a:cxn>
              <a:cxn ang="0">
                <a:pos x="0" y="0"/>
              </a:cxn>
              <a:cxn ang="0">
                <a:pos x="0" y="5"/>
              </a:cxn>
              <a:cxn ang="0">
                <a:pos x="0" y="5"/>
              </a:cxn>
              <a:cxn ang="0">
                <a:pos x="0" y="5"/>
              </a:cxn>
              <a:cxn ang="0">
                <a:pos x="0" y="5"/>
              </a:cxn>
              <a:cxn ang="0">
                <a:pos x="0" y="5"/>
              </a:cxn>
              <a:cxn ang="0">
                <a:pos x="0" y="5"/>
              </a:cxn>
              <a:cxn ang="0">
                <a:pos x="0" y="5"/>
              </a:cxn>
              <a:cxn ang="0">
                <a:pos x="0" y="5"/>
              </a:cxn>
              <a:cxn ang="0">
                <a:pos x="0" y="5"/>
              </a:cxn>
              <a:cxn ang="0">
                <a:pos x="0" y="5"/>
              </a:cxn>
            </a:cxnLst>
            <a:rect l="0" t="0" r="r" b="b"/>
            <a:pathLst>
              <a:path h="5">
                <a:moveTo>
                  <a:pt x="0" y="5"/>
                </a:moveTo>
                <a:lnTo>
                  <a:pt x="0" y="5"/>
                </a:lnTo>
                <a:lnTo>
                  <a:pt x="0" y="5"/>
                </a:lnTo>
                <a:lnTo>
                  <a:pt x="0" y="5"/>
                </a:lnTo>
                <a:lnTo>
                  <a:pt x="0" y="5"/>
                </a:lnTo>
                <a:lnTo>
                  <a:pt x="0" y="5"/>
                </a:lnTo>
                <a:lnTo>
                  <a:pt x="0" y="5"/>
                </a:lnTo>
                <a:lnTo>
                  <a:pt x="0" y="5"/>
                </a:lnTo>
                <a:lnTo>
                  <a:pt x="0" y="5"/>
                </a:lnTo>
                <a:lnTo>
                  <a:pt x="0" y="5"/>
                </a:lnTo>
                <a:lnTo>
                  <a:pt x="0" y="0"/>
                </a:lnTo>
                <a:lnTo>
                  <a:pt x="0" y="0"/>
                </a:lnTo>
                <a:lnTo>
                  <a:pt x="0" y="0"/>
                </a:lnTo>
                <a:lnTo>
                  <a:pt x="0" y="0"/>
                </a:lnTo>
                <a:lnTo>
                  <a:pt x="0" y="0"/>
                </a:lnTo>
                <a:lnTo>
                  <a:pt x="0" y="5"/>
                </a:lnTo>
                <a:lnTo>
                  <a:pt x="0" y="5"/>
                </a:lnTo>
                <a:lnTo>
                  <a:pt x="0" y="5"/>
                </a:lnTo>
                <a:lnTo>
                  <a:pt x="0" y="5"/>
                </a:lnTo>
                <a:lnTo>
                  <a:pt x="0" y="5"/>
                </a:lnTo>
                <a:lnTo>
                  <a:pt x="0" y="5"/>
                </a:lnTo>
                <a:lnTo>
                  <a:pt x="0" y="5"/>
                </a:lnTo>
                <a:lnTo>
                  <a:pt x="0" y="5"/>
                </a:lnTo>
                <a:lnTo>
                  <a:pt x="0" y="5"/>
                </a:lnTo>
                <a:lnTo>
                  <a:pt x="0" y="5"/>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Oval 92"/>
          <p:cNvSpPr/>
          <p:nvPr/>
        </p:nvSpPr>
        <p:spPr bwMode="auto">
          <a:xfrm>
            <a:off x="5506085" y="2991183"/>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9" name="Oval 88"/>
          <p:cNvSpPr/>
          <p:nvPr/>
        </p:nvSpPr>
        <p:spPr bwMode="auto">
          <a:xfrm>
            <a:off x="5506078" y="5860124"/>
            <a:ext cx="520699" cy="520701"/>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1" name="Oval 90"/>
          <p:cNvSpPr/>
          <p:nvPr/>
        </p:nvSpPr>
        <p:spPr bwMode="auto">
          <a:xfrm>
            <a:off x="5506085" y="5148913"/>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0" name="Oval 89"/>
          <p:cNvSpPr/>
          <p:nvPr/>
        </p:nvSpPr>
        <p:spPr bwMode="auto">
          <a:xfrm>
            <a:off x="5506085" y="4431362"/>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2" name="Oval 91"/>
          <p:cNvSpPr/>
          <p:nvPr/>
        </p:nvSpPr>
        <p:spPr bwMode="auto">
          <a:xfrm>
            <a:off x="5506085" y="3706193"/>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4" name="Oval 93"/>
          <p:cNvSpPr/>
          <p:nvPr/>
        </p:nvSpPr>
        <p:spPr bwMode="auto">
          <a:xfrm>
            <a:off x="5506085" y="2277442"/>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 name="TextBox 101"/>
          <p:cNvSpPr txBox="1"/>
          <p:nvPr/>
        </p:nvSpPr>
        <p:spPr>
          <a:xfrm>
            <a:off x="6224103" y="5242892"/>
            <a:ext cx="428322" cy="379656"/>
          </a:xfrm>
          <a:prstGeom prst="rect">
            <a:avLst/>
          </a:prstGeom>
          <a:noFill/>
        </p:spPr>
        <p:txBody>
          <a:bodyPr wrap="none" rtlCol="0">
            <a:spAutoFit/>
          </a:bodyPr>
          <a:lstStyle/>
          <a:p>
            <a:pPr algn="ctr"/>
            <a:r>
              <a:rPr lang="en-US" sz="1867" b="1" dirty="0">
                <a:solidFill>
                  <a:schemeClr val="bg1"/>
                </a:solidFill>
              </a:rPr>
              <a:t>01</a:t>
            </a:r>
          </a:p>
        </p:txBody>
      </p:sp>
      <p:sp>
        <p:nvSpPr>
          <p:cNvPr id="103" name="TextBox 102"/>
          <p:cNvSpPr txBox="1"/>
          <p:nvPr/>
        </p:nvSpPr>
        <p:spPr>
          <a:xfrm>
            <a:off x="6225173" y="4518992"/>
            <a:ext cx="428322" cy="379656"/>
          </a:xfrm>
          <a:prstGeom prst="rect">
            <a:avLst/>
          </a:prstGeom>
          <a:noFill/>
        </p:spPr>
        <p:txBody>
          <a:bodyPr wrap="none" rtlCol="0">
            <a:spAutoFit/>
          </a:bodyPr>
          <a:lstStyle/>
          <a:p>
            <a:pPr algn="ctr"/>
            <a:r>
              <a:rPr lang="en-US" sz="1867" b="1" dirty="0">
                <a:solidFill>
                  <a:schemeClr val="bg1"/>
                </a:solidFill>
              </a:rPr>
              <a:t>02</a:t>
            </a:r>
          </a:p>
        </p:txBody>
      </p:sp>
      <p:sp>
        <p:nvSpPr>
          <p:cNvPr id="104" name="TextBox 103"/>
          <p:cNvSpPr txBox="1"/>
          <p:nvPr/>
        </p:nvSpPr>
        <p:spPr>
          <a:xfrm>
            <a:off x="6225173" y="3845892"/>
            <a:ext cx="428322" cy="379656"/>
          </a:xfrm>
          <a:prstGeom prst="rect">
            <a:avLst/>
          </a:prstGeom>
          <a:noFill/>
        </p:spPr>
        <p:txBody>
          <a:bodyPr wrap="none" rtlCol="0">
            <a:spAutoFit/>
          </a:bodyPr>
          <a:lstStyle/>
          <a:p>
            <a:pPr algn="ctr"/>
            <a:r>
              <a:rPr lang="en-US" sz="1867" b="1" dirty="0">
                <a:solidFill>
                  <a:schemeClr val="bg1"/>
                </a:solidFill>
              </a:rPr>
              <a:t>03</a:t>
            </a:r>
          </a:p>
        </p:txBody>
      </p:sp>
      <p:sp>
        <p:nvSpPr>
          <p:cNvPr id="105" name="TextBox 104"/>
          <p:cNvSpPr txBox="1"/>
          <p:nvPr/>
        </p:nvSpPr>
        <p:spPr>
          <a:xfrm>
            <a:off x="6225173" y="3096592"/>
            <a:ext cx="428322" cy="379656"/>
          </a:xfrm>
          <a:prstGeom prst="rect">
            <a:avLst/>
          </a:prstGeom>
          <a:noFill/>
        </p:spPr>
        <p:txBody>
          <a:bodyPr wrap="none" rtlCol="0">
            <a:spAutoFit/>
          </a:bodyPr>
          <a:lstStyle/>
          <a:p>
            <a:pPr algn="ctr"/>
            <a:r>
              <a:rPr lang="en-US" sz="1867" b="1" dirty="0">
                <a:solidFill>
                  <a:schemeClr val="bg1"/>
                </a:solidFill>
              </a:rPr>
              <a:t>04</a:t>
            </a:r>
          </a:p>
        </p:txBody>
      </p:sp>
      <p:sp>
        <p:nvSpPr>
          <p:cNvPr id="106" name="TextBox 105"/>
          <p:cNvSpPr txBox="1"/>
          <p:nvPr/>
        </p:nvSpPr>
        <p:spPr>
          <a:xfrm>
            <a:off x="6225173" y="2398092"/>
            <a:ext cx="428322" cy="379656"/>
          </a:xfrm>
          <a:prstGeom prst="rect">
            <a:avLst/>
          </a:prstGeom>
          <a:noFill/>
        </p:spPr>
        <p:txBody>
          <a:bodyPr wrap="none" rtlCol="0">
            <a:spAutoFit/>
          </a:bodyPr>
          <a:lstStyle/>
          <a:p>
            <a:pPr algn="ctr"/>
            <a:r>
              <a:rPr lang="en-US" sz="1867" b="1" dirty="0">
                <a:solidFill>
                  <a:schemeClr val="bg1"/>
                </a:solidFill>
              </a:rPr>
              <a:t>05</a:t>
            </a:r>
          </a:p>
        </p:txBody>
      </p:sp>
      <p:sp>
        <p:nvSpPr>
          <p:cNvPr id="107" name="TextBox 106"/>
          <p:cNvSpPr txBox="1"/>
          <p:nvPr/>
        </p:nvSpPr>
        <p:spPr>
          <a:xfrm>
            <a:off x="6225173" y="1674192"/>
            <a:ext cx="428322" cy="379656"/>
          </a:xfrm>
          <a:prstGeom prst="rect">
            <a:avLst/>
          </a:prstGeom>
          <a:noFill/>
        </p:spPr>
        <p:txBody>
          <a:bodyPr wrap="none" rtlCol="0">
            <a:spAutoFit/>
          </a:bodyPr>
          <a:lstStyle/>
          <a:p>
            <a:pPr algn="ctr"/>
            <a:r>
              <a:rPr lang="en-US" sz="1867" b="1" dirty="0">
                <a:solidFill>
                  <a:schemeClr val="bg1"/>
                </a:solidFill>
              </a:rPr>
              <a:t>06</a:t>
            </a:r>
          </a:p>
        </p:txBody>
      </p:sp>
      <p:sp>
        <p:nvSpPr>
          <p:cNvPr id="108" name="Isosceles Triangle 107"/>
          <p:cNvSpPr/>
          <p:nvPr/>
        </p:nvSpPr>
        <p:spPr bwMode="auto">
          <a:xfrm rot="16200000">
            <a:off x="5080001" y="5991346"/>
            <a:ext cx="241300" cy="241300"/>
          </a:xfrm>
          <a:prstGeom prst="triangle">
            <a:avLst/>
          </a:prstGeom>
          <a:solidFill>
            <a:srgbClr val="686868"/>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9" name="Isosceles Triangle 108"/>
          <p:cNvSpPr/>
          <p:nvPr/>
        </p:nvSpPr>
        <p:spPr bwMode="auto">
          <a:xfrm rot="16200000">
            <a:off x="5080001" y="4571062"/>
            <a:ext cx="241300" cy="241300"/>
          </a:xfrm>
          <a:prstGeom prst="triangle">
            <a:avLst/>
          </a:prstGeom>
          <a:solidFill>
            <a:srgbClr val="D3413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0" name="Isosceles Triangle 109"/>
          <p:cNvSpPr/>
          <p:nvPr/>
        </p:nvSpPr>
        <p:spPr bwMode="auto">
          <a:xfrm rot="16200000">
            <a:off x="5080001" y="3130883"/>
            <a:ext cx="241300" cy="241300"/>
          </a:xfrm>
          <a:prstGeom prst="triangl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1" name="Isosceles Triangle 110"/>
          <p:cNvSpPr/>
          <p:nvPr/>
        </p:nvSpPr>
        <p:spPr bwMode="auto">
          <a:xfrm rot="5400000" flipH="1">
            <a:off x="6849534" y="4560055"/>
            <a:ext cx="241300" cy="241300"/>
          </a:xfrm>
          <a:prstGeom prst="triangle">
            <a:avLst/>
          </a:prstGeom>
          <a:solidFill>
            <a:srgbClr val="5642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2" name="Isosceles Triangle 111"/>
          <p:cNvSpPr/>
          <p:nvPr/>
        </p:nvSpPr>
        <p:spPr bwMode="auto">
          <a:xfrm rot="5400000" flipH="1">
            <a:off x="6849534" y="3131305"/>
            <a:ext cx="241300" cy="241300"/>
          </a:xfrm>
          <a:prstGeom prst="triangle">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3" name="Isosceles Triangle 112"/>
          <p:cNvSpPr/>
          <p:nvPr/>
        </p:nvSpPr>
        <p:spPr bwMode="auto">
          <a:xfrm rot="5400000" flipH="1">
            <a:off x="6849534" y="1708059"/>
            <a:ext cx="241300" cy="241300"/>
          </a:xfrm>
          <a:prstGeom prst="triangl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61" name="Group 60"/>
          <p:cNvGrpSpPr/>
          <p:nvPr/>
        </p:nvGrpSpPr>
        <p:grpSpPr>
          <a:xfrm>
            <a:off x="7558335" y="1525466"/>
            <a:ext cx="3824369" cy="677108"/>
            <a:chOff x="725552" y="1956659"/>
            <a:chExt cx="3824369" cy="677108"/>
          </a:xfrm>
        </p:grpSpPr>
        <p:sp>
          <p:nvSpPr>
            <p:cNvPr id="62"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189A8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89A80"/>
                  </a:solidFill>
                  <a:latin typeface="Candara" panose="020E0502030303020204" pitchFamily="34" charset="0"/>
                </a:rPr>
                <a:t>LOREM IPSUM</a:t>
              </a:r>
            </a:p>
            <a:p>
              <a:pPr algn="l"/>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69" name="Group 68"/>
          <p:cNvGrpSpPr/>
          <p:nvPr/>
        </p:nvGrpSpPr>
        <p:grpSpPr>
          <a:xfrm>
            <a:off x="7558335" y="2985625"/>
            <a:ext cx="3824369" cy="677108"/>
            <a:chOff x="725552" y="1956659"/>
            <a:chExt cx="3824369" cy="677108"/>
          </a:xfrm>
        </p:grpSpPr>
        <p:sp>
          <p:nvSpPr>
            <p:cNvPr id="70"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F9D2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F9D27"/>
                  </a:solidFill>
                  <a:latin typeface="Candara" panose="020E0502030303020204" pitchFamily="34" charset="0"/>
                </a:rPr>
                <a:t>LOREM IPSUM</a:t>
              </a:r>
            </a:p>
            <a:p>
              <a:pPr algn="l"/>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72" name="Group 71"/>
          <p:cNvGrpSpPr/>
          <p:nvPr/>
        </p:nvGrpSpPr>
        <p:grpSpPr>
          <a:xfrm>
            <a:off x="7558335" y="4427523"/>
            <a:ext cx="3824369" cy="677108"/>
            <a:chOff x="725552" y="1956659"/>
            <a:chExt cx="3824369" cy="677108"/>
          </a:xfrm>
        </p:grpSpPr>
        <p:sp>
          <p:nvSpPr>
            <p:cNvPr id="73"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56426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64267"/>
                  </a:solidFill>
                  <a:latin typeface="Candara" panose="020E0502030303020204" pitchFamily="34" charset="0"/>
                </a:rPr>
                <a:t>LOREM IPSUM</a:t>
              </a:r>
            </a:p>
            <a:p>
              <a:pPr algn="l"/>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75" name="Group 74"/>
          <p:cNvGrpSpPr/>
          <p:nvPr/>
        </p:nvGrpSpPr>
        <p:grpSpPr>
          <a:xfrm>
            <a:off x="701030" y="3028563"/>
            <a:ext cx="3910243" cy="677108"/>
            <a:chOff x="757083" y="2051249"/>
            <a:chExt cx="3910243" cy="677108"/>
          </a:xfrm>
        </p:grpSpPr>
        <p:sp>
          <p:nvSpPr>
            <p:cNvPr id="76"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473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34738D"/>
                  </a:solidFill>
                  <a:latin typeface="Candara" panose="020E0502030303020204" pitchFamily="34" charset="0"/>
                </a:rPr>
                <a:t>LOREM IPSUM</a:t>
              </a:r>
            </a:p>
            <a:p>
              <a:pPr algn="r"/>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78" name="Group 77"/>
          <p:cNvGrpSpPr/>
          <p:nvPr/>
        </p:nvGrpSpPr>
        <p:grpSpPr>
          <a:xfrm>
            <a:off x="701030" y="4473808"/>
            <a:ext cx="3910243" cy="677108"/>
            <a:chOff x="757083" y="2051249"/>
            <a:chExt cx="3910243" cy="677108"/>
          </a:xfrm>
        </p:grpSpPr>
        <p:sp>
          <p:nvSpPr>
            <p:cNvPr id="79"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D3413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D34132"/>
                  </a:solidFill>
                  <a:latin typeface="Candara" panose="020E0502030303020204" pitchFamily="34" charset="0"/>
                </a:rPr>
                <a:t>LOREM IPSUM</a:t>
              </a:r>
            </a:p>
            <a:p>
              <a:pPr algn="r"/>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81" name="Group 80"/>
          <p:cNvGrpSpPr/>
          <p:nvPr/>
        </p:nvGrpSpPr>
        <p:grpSpPr>
          <a:xfrm>
            <a:off x="701030" y="5894092"/>
            <a:ext cx="3910243" cy="677108"/>
            <a:chOff x="757083" y="2051249"/>
            <a:chExt cx="3910243" cy="677108"/>
          </a:xfrm>
        </p:grpSpPr>
        <p:sp>
          <p:nvSpPr>
            <p:cNvPr id="82"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68686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686868"/>
                  </a:solidFill>
                  <a:latin typeface="Candara" panose="020E0502030303020204" pitchFamily="34" charset="0"/>
                </a:rPr>
                <a:t>LOREM IPSUM</a:t>
              </a:r>
            </a:p>
            <a:p>
              <a:pPr algn="r"/>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96" name="Group 95"/>
          <p:cNvGrpSpPr/>
          <p:nvPr/>
        </p:nvGrpSpPr>
        <p:grpSpPr>
          <a:xfrm>
            <a:off x="370046" y="304456"/>
            <a:ext cx="5845156" cy="1230983"/>
            <a:chOff x="587022" y="976809"/>
            <a:chExt cx="5845156" cy="1230983"/>
          </a:xfrm>
        </p:grpSpPr>
        <p:sp>
          <p:nvSpPr>
            <p:cNvPr id="97" name="TextBox 96"/>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98" name="TextBox 97"/>
            <p:cNvSpPr txBox="1"/>
            <p:nvPr/>
          </p:nvSpPr>
          <p:spPr>
            <a:xfrm>
              <a:off x="612683" y="1684572"/>
              <a:ext cx="5819495" cy="523220"/>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a:t>
              </a:r>
            </a:p>
          </p:txBody>
        </p:sp>
      </p:grpSp>
      <p:sp>
        <p:nvSpPr>
          <p:cNvPr id="99" name="Freeform 202"/>
          <p:cNvSpPr>
            <a:spLocks noChangeAspect="1" noEditPoints="1"/>
          </p:cNvSpPr>
          <p:nvPr/>
        </p:nvSpPr>
        <p:spPr bwMode="auto">
          <a:xfrm>
            <a:off x="5606337" y="5230862"/>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2">
              <a:lumMod val="2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37"/>
          <p:cNvSpPr>
            <a:spLocks noChangeAspect="1" noEditPoints="1"/>
          </p:cNvSpPr>
          <p:nvPr/>
        </p:nvSpPr>
        <p:spPr bwMode="auto">
          <a:xfrm>
            <a:off x="5599478" y="233979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2">
              <a:lumMod val="2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1" name="Freeform 172"/>
          <p:cNvSpPr>
            <a:spLocks noChangeAspect="1" noEditPoints="1"/>
          </p:cNvSpPr>
          <p:nvPr/>
        </p:nvSpPr>
        <p:spPr bwMode="auto">
          <a:xfrm>
            <a:off x="5631916" y="5922959"/>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2">
              <a:lumMod val="25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14" name="Group 113"/>
          <p:cNvGrpSpPr>
            <a:grpSpLocks noChangeAspect="1"/>
          </p:cNvGrpSpPr>
          <p:nvPr/>
        </p:nvGrpSpPr>
        <p:grpSpPr>
          <a:xfrm>
            <a:off x="5577339" y="3067478"/>
            <a:ext cx="365760" cy="365760"/>
            <a:chOff x="3878263" y="2220913"/>
            <a:chExt cx="547687" cy="547687"/>
          </a:xfrm>
          <a:solidFill>
            <a:schemeClr val="bg2">
              <a:lumMod val="25000"/>
            </a:schemeClr>
          </a:solidFill>
        </p:grpSpPr>
        <p:sp>
          <p:nvSpPr>
            <p:cNvPr id="11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5" name="Group 134"/>
          <p:cNvGrpSpPr>
            <a:grpSpLocks noChangeAspect="1"/>
          </p:cNvGrpSpPr>
          <p:nvPr/>
        </p:nvGrpSpPr>
        <p:grpSpPr>
          <a:xfrm>
            <a:off x="5640419" y="3783663"/>
            <a:ext cx="217335" cy="365760"/>
            <a:chOff x="533400" y="2800350"/>
            <a:chExt cx="325437" cy="547687"/>
          </a:xfrm>
          <a:solidFill>
            <a:schemeClr val="bg2">
              <a:lumMod val="25000"/>
            </a:schemeClr>
          </a:solidFill>
        </p:grpSpPr>
        <p:sp>
          <p:nvSpPr>
            <p:cNvPr id="136"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7"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9"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0" name="Freeform 144"/>
          <p:cNvSpPr>
            <a:spLocks noChangeAspect="1" noEditPoints="1"/>
          </p:cNvSpPr>
          <p:nvPr/>
        </p:nvSpPr>
        <p:spPr bwMode="auto">
          <a:xfrm>
            <a:off x="5606337" y="4548800"/>
            <a:ext cx="320040" cy="3200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1219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750"/>
                                        <p:tgtEl>
                                          <p:spTgt spid="96"/>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anim calcmode="lin" valueType="num">
                                      <p:cBhvr>
                                        <p:cTn id="11" dur="500" fill="hold"/>
                                        <p:tgtEl>
                                          <p:spTgt spid="89"/>
                                        </p:tgtEl>
                                        <p:attrNameLst>
                                          <p:attrName>ppt_w</p:attrName>
                                        </p:attrNameLst>
                                      </p:cBhvr>
                                      <p:tavLst>
                                        <p:tav tm="0">
                                          <p:val>
                                            <p:fltVal val="0"/>
                                          </p:val>
                                        </p:tav>
                                        <p:tav tm="100000">
                                          <p:val>
                                            <p:strVal val="#ppt_w"/>
                                          </p:val>
                                        </p:tav>
                                      </p:tavLst>
                                    </p:anim>
                                    <p:anim calcmode="lin" valueType="num">
                                      <p:cBhvr>
                                        <p:cTn id="12" dur="500" fill="hold"/>
                                        <p:tgtEl>
                                          <p:spTgt spid="89"/>
                                        </p:tgtEl>
                                        <p:attrNameLst>
                                          <p:attrName>ppt_h</p:attrName>
                                        </p:attrNameLst>
                                      </p:cBhvr>
                                      <p:tavLst>
                                        <p:tav tm="0">
                                          <p:val>
                                            <p:fltVal val="0"/>
                                          </p:val>
                                        </p:tav>
                                        <p:tav tm="100000">
                                          <p:val>
                                            <p:strVal val="#ppt_h"/>
                                          </p:val>
                                        </p:tav>
                                      </p:tavLst>
                                    </p:anim>
                                    <p:animEffect transition="in" filter="fade">
                                      <p:cBhvr>
                                        <p:cTn id="13" dur="500"/>
                                        <p:tgtEl>
                                          <p:spTgt spid="89"/>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101"/>
                                        </p:tgtEl>
                                        <p:attrNameLst>
                                          <p:attrName>style.visibility</p:attrName>
                                        </p:attrNameLst>
                                      </p:cBhvr>
                                      <p:to>
                                        <p:strVal val="visible"/>
                                      </p:to>
                                    </p:set>
                                    <p:anim calcmode="lin" valueType="num">
                                      <p:cBhvr>
                                        <p:cTn id="17" dur="500" fill="hold"/>
                                        <p:tgtEl>
                                          <p:spTgt spid="101"/>
                                        </p:tgtEl>
                                        <p:attrNameLst>
                                          <p:attrName>ppt_w</p:attrName>
                                        </p:attrNameLst>
                                      </p:cBhvr>
                                      <p:tavLst>
                                        <p:tav tm="0">
                                          <p:val>
                                            <p:fltVal val="0"/>
                                          </p:val>
                                        </p:tav>
                                        <p:tav tm="100000">
                                          <p:val>
                                            <p:strVal val="#ppt_w"/>
                                          </p:val>
                                        </p:tav>
                                      </p:tavLst>
                                    </p:anim>
                                    <p:anim calcmode="lin" valueType="num">
                                      <p:cBhvr>
                                        <p:cTn id="18" dur="500" fill="hold"/>
                                        <p:tgtEl>
                                          <p:spTgt spid="101"/>
                                        </p:tgtEl>
                                        <p:attrNameLst>
                                          <p:attrName>ppt_h</p:attrName>
                                        </p:attrNameLst>
                                      </p:cBhvr>
                                      <p:tavLst>
                                        <p:tav tm="0">
                                          <p:val>
                                            <p:fltVal val="0"/>
                                          </p:val>
                                        </p:tav>
                                        <p:tav tm="100000">
                                          <p:val>
                                            <p:strVal val="#ppt_h"/>
                                          </p:val>
                                        </p:tav>
                                      </p:tavLst>
                                    </p:anim>
                                    <p:animEffect transition="in" filter="fade">
                                      <p:cBhvr>
                                        <p:cTn id="19" dur="500"/>
                                        <p:tgtEl>
                                          <p:spTgt spid="101"/>
                                        </p:tgtEl>
                                      </p:cBhvr>
                                    </p:animEffect>
                                  </p:childTnLst>
                                </p:cTn>
                              </p:par>
                            </p:childTnLst>
                          </p:cTn>
                        </p:par>
                        <p:par>
                          <p:cTn id="20" fill="hold">
                            <p:stCondLst>
                              <p:cond delay="1750"/>
                            </p:stCondLst>
                            <p:childTnLst>
                              <p:par>
                                <p:cTn id="21" presetID="18" presetClass="entr" presetSubtype="3" fill="hold" grpId="0" nodeType="afterEffect">
                                  <p:stCondLst>
                                    <p:cond delay="0"/>
                                  </p:stCondLst>
                                  <p:childTnLst>
                                    <p:set>
                                      <p:cBhvr>
                                        <p:cTn id="22" dur="1" fill="hold">
                                          <p:stCondLst>
                                            <p:cond delay="0"/>
                                          </p:stCondLst>
                                        </p:cTn>
                                        <p:tgtEl>
                                          <p:spTgt spid="1029"/>
                                        </p:tgtEl>
                                        <p:attrNameLst>
                                          <p:attrName>style.visibility</p:attrName>
                                        </p:attrNameLst>
                                      </p:cBhvr>
                                      <p:to>
                                        <p:strVal val="visible"/>
                                      </p:to>
                                    </p:set>
                                    <p:animEffect transition="in" filter="strips(upRight)">
                                      <p:cBhvr>
                                        <p:cTn id="23" dur="500"/>
                                        <p:tgtEl>
                                          <p:spTgt spid="102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2"/>
                                        </p:tgtEl>
                                        <p:attrNameLst>
                                          <p:attrName>style.visibility</p:attrName>
                                        </p:attrNameLst>
                                      </p:cBhvr>
                                      <p:to>
                                        <p:strVal val="visible"/>
                                      </p:to>
                                    </p:set>
                                    <p:animEffect transition="in" filter="fade">
                                      <p:cBhvr>
                                        <p:cTn id="26" dur="500"/>
                                        <p:tgtEl>
                                          <p:spTgt spid="102"/>
                                        </p:tgtEl>
                                      </p:cBhvr>
                                    </p:animEffect>
                                  </p:childTnLst>
                                </p:cTn>
                              </p:par>
                            </p:childTnLst>
                          </p:cTn>
                        </p:par>
                        <p:par>
                          <p:cTn id="27" fill="hold">
                            <p:stCondLst>
                              <p:cond delay="2250"/>
                            </p:stCondLst>
                            <p:childTnLst>
                              <p:par>
                                <p:cTn id="28" presetID="22" presetClass="entr" presetSubtype="2" fill="hold" grpId="0" nodeType="afterEffect">
                                  <p:stCondLst>
                                    <p:cond delay="0"/>
                                  </p:stCondLst>
                                  <p:childTnLst>
                                    <p:set>
                                      <p:cBhvr>
                                        <p:cTn id="29" dur="1" fill="hold">
                                          <p:stCondLst>
                                            <p:cond delay="0"/>
                                          </p:stCondLst>
                                        </p:cTn>
                                        <p:tgtEl>
                                          <p:spTgt spid="108"/>
                                        </p:tgtEl>
                                        <p:attrNameLst>
                                          <p:attrName>style.visibility</p:attrName>
                                        </p:attrNameLst>
                                      </p:cBhvr>
                                      <p:to>
                                        <p:strVal val="visible"/>
                                      </p:to>
                                    </p:set>
                                    <p:animEffect transition="in" filter="wipe(right)">
                                      <p:cBhvr>
                                        <p:cTn id="30" dur="500"/>
                                        <p:tgtEl>
                                          <p:spTgt spid="108"/>
                                        </p:tgtEl>
                                      </p:cBhvr>
                                    </p:animEffect>
                                  </p:childTnLst>
                                </p:cTn>
                              </p:par>
                            </p:childTnLst>
                          </p:cTn>
                        </p:par>
                        <p:par>
                          <p:cTn id="31" fill="hold">
                            <p:stCondLst>
                              <p:cond delay="2750"/>
                            </p:stCondLst>
                            <p:childTnLst>
                              <p:par>
                                <p:cTn id="32" presetID="37" presetClass="entr" presetSubtype="0"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Effect transition="in" filter="fade">
                                      <p:cBhvr>
                                        <p:cTn id="34" dur="1000"/>
                                        <p:tgtEl>
                                          <p:spTgt spid="81"/>
                                        </p:tgtEl>
                                      </p:cBhvr>
                                    </p:animEffect>
                                    <p:anim calcmode="lin" valueType="num">
                                      <p:cBhvr>
                                        <p:cTn id="35" dur="1000" fill="hold"/>
                                        <p:tgtEl>
                                          <p:spTgt spid="81"/>
                                        </p:tgtEl>
                                        <p:attrNameLst>
                                          <p:attrName>ppt_x</p:attrName>
                                        </p:attrNameLst>
                                      </p:cBhvr>
                                      <p:tavLst>
                                        <p:tav tm="0">
                                          <p:val>
                                            <p:strVal val="#ppt_x"/>
                                          </p:val>
                                        </p:tav>
                                        <p:tav tm="100000">
                                          <p:val>
                                            <p:strVal val="#ppt_x"/>
                                          </p:val>
                                        </p:tav>
                                      </p:tavLst>
                                    </p:anim>
                                    <p:anim calcmode="lin" valueType="num">
                                      <p:cBhvr>
                                        <p:cTn id="36" dur="900" decel="100000" fill="hold"/>
                                        <p:tgtEl>
                                          <p:spTgt spid="81"/>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38" fill="hold">
                            <p:stCondLst>
                              <p:cond delay="3750"/>
                            </p:stCondLst>
                            <p:childTnLst>
                              <p:par>
                                <p:cTn id="39" presetID="53" presetClass="entr" presetSubtype="16" fill="hold" grpId="0" nodeType="afterEffect">
                                  <p:stCondLst>
                                    <p:cond delay="0"/>
                                  </p:stCondLst>
                                  <p:childTnLst>
                                    <p:set>
                                      <p:cBhvr>
                                        <p:cTn id="40" dur="1" fill="hold">
                                          <p:stCondLst>
                                            <p:cond delay="0"/>
                                          </p:stCondLst>
                                        </p:cTn>
                                        <p:tgtEl>
                                          <p:spTgt spid="91"/>
                                        </p:tgtEl>
                                        <p:attrNameLst>
                                          <p:attrName>style.visibility</p:attrName>
                                        </p:attrNameLst>
                                      </p:cBhvr>
                                      <p:to>
                                        <p:strVal val="visible"/>
                                      </p:to>
                                    </p:set>
                                    <p:anim calcmode="lin" valueType="num">
                                      <p:cBhvr>
                                        <p:cTn id="41" dur="500" fill="hold"/>
                                        <p:tgtEl>
                                          <p:spTgt spid="91"/>
                                        </p:tgtEl>
                                        <p:attrNameLst>
                                          <p:attrName>ppt_w</p:attrName>
                                        </p:attrNameLst>
                                      </p:cBhvr>
                                      <p:tavLst>
                                        <p:tav tm="0">
                                          <p:val>
                                            <p:fltVal val="0"/>
                                          </p:val>
                                        </p:tav>
                                        <p:tav tm="100000">
                                          <p:val>
                                            <p:strVal val="#ppt_w"/>
                                          </p:val>
                                        </p:tav>
                                      </p:tavLst>
                                    </p:anim>
                                    <p:anim calcmode="lin" valueType="num">
                                      <p:cBhvr>
                                        <p:cTn id="42" dur="500" fill="hold"/>
                                        <p:tgtEl>
                                          <p:spTgt spid="91"/>
                                        </p:tgtEl>
                                        <p:attrNameLst>
                                          <p:attrName>ppt_h</p:attrName>
                                        </p:attrNameLst>
                                      </p:cBhvr>
                                      <p:tavLst>
                                        <p:tav tm="0">
                                          <p:val>
                                            <p:fltVal val="0"/>
                                          </p:val>
                                        </p:tav>
                                        <p:tav tm="100000">
                                          <p:val>
                                            <p:strVal val="#ppt_h"/>
                                          </p:val>
                                        </p:tav>
                                      </p:tavLst>
                                    </p:anim>
                                    <p:animEffect transition="in" filter="fade">
                                      <p:cBhvr>
                                        <p:cTn id="43" dur="500"/>
                                        <p:tgtEl>
                                          <p:spTgt spid="91"/>
                                        </p:tgtEl>
                                      </p:cBhvr>
                                    </p:animEffect>
                                  </p:childTnLst>
                                </p:cTn>
                              </p:par>
                            </p:childTnLst>
                          </p:cTn>
                        </p:par>
                        <p:par>
                          <p:cTn id="44" fill="hold">
                            <p:stCondLst>
                              <p:cond delay="4250"/>
                            </p:stCondLst>
                            <p:childTnLst>
                              <p:par>
                                <p:cTn id="45" presetID="53" presetClass="entr" presetSubtype="16" fill="hold" grpId="0" nodeType="afterEffect">
                                  <p:stCondLst>
                                    <p:cond delay="0"/>
                                  </p:stCondLst>
                                  <p:childTnLst>
                                    <p:set>
                                      <p:cBhvr>
                                        <p:cTn id="46" dur="1" fill="hold">
                                          <p:stCondLst>
                                            <p:cond delay="0"/>
                                          </p:stCondLst>
                                        </p:cTn>
                                        <p:tgtEl>
                                          <p:spTgt spid="99"/>
                                        </p:tgtEl>
                                        <p:attrNameLst>
                                          <p:attrName>style.visibility</p:attrName>
                                        </p:attrNameLst>
                                      </p:cBhvr>
                                      <p:to>
                                        <p:strVal val="visible"/>
                                      </p:to>
                                    </p:set>
                                    <p:anim calcmode="lin" valueType="num">
                                      <p:cBhvr>
                                        <p:cTn id="47" dur="500" fill="hold"/>
                                        <p:tgtEl>
                                          <p:spTgt spid="99"/>
                                        </p:tgtEl>
                                        <p:attrNameLst>
                                          <p:attrName>ppt_w</p:attrName>
                                        </p:attrNameLst>
                                      </p:cBhvr>
                                      <p:tavLst>
                                        <p:tav tm="0">
                                          <p:val>
                                            <p:fltVal val="0"/>
                                          </p:val>
                                        </p:tav>
                                        <p:tav tm="100000">
                                          <p:val>
                                            <p:strVal val="#ppt_w"/>
                                          </p:val>
                                        </p:tav>
                                      </p:tavLst>
                                    </p:anim>
                                    <p:anim calcmode="lin" valueType="num">
                                      <p:cBhvr>
                                        <p:cTn id="48" dur="500" fill="hold"/>
                                        <p:tgtEl>
                                          <p:spTgt spid="99"/>
                                        </p:tgtEl>
                                        <p:attrNameLst>
                                          <p:attrName>ppt_h</p:attrName>
                                        </p:attrNameLst>
                                      </p:cBhvr>
                                      <p:tavLst>
                                        <p:tav tm="0">
                                          <p:val>
                                            <p:fltVal val="0"/>
                                          </p:val>
                                        </p:tav>
                                        <p:tav tm="100000">
                                          <p:val>
                                            <p:strVal val="#ppt_h"/>
                                          </p:val>
                                        </p:tav>
                                      </p:tavLst>
                                    </p:anim>
                                    <p:animEffect transition="in" filter="fade">
                                      <p:cBhvr>
                                        <p:cTn id="49" dur="500"/>
                                        <p:tgtEl>
                                          <p:spTgt spid="99"/>
                                        </p:tgtEl>
                                      </p:cBhvr>
                                    </p:animEffect>
                                  </p:childTnLst>
                                </p:cTn>
                              </p:par>
                            </p:childTnLst>
                          </p:cTn>
                        </p:par>
                        <p:par>
                          <p:cTn id="50" fill="hold">
                            <p:stCondLst>
                              <p:cond delay="4750"/>
                            </p:stCondLst>
                            <p:childTnLst>
                              <p:par>
                                <p:cTn id="51" presetID="18" presetClass="entr" presetSubtype="3" fill="hold" grpId="0" nodeType="afterEffect">
                                  <p:stCondLst>
                                    <p:cond delay="0"/>
                                  </p:stCondLst>
                                  <p:childTnLst>
                                    <p:set>
                                      <p:cBhvr>
                                        <p:cTn id="52" dur="1" fill="hold">
                                          <p:stCondLst>
                                            <p:cond delay="0"/>
                                          </p:stCondLst>
                                        </p:cTn>
                                        <p:tgtEl>
                                          <p:spTgt spid="1030"/>
                                        </p:tgtEl>
                                        <p:attrNameLst>
                                          <p:attrName>style.visibility</p:attrName>
                                        </p:attrNameLst>
                                      </p:cBhvr>
                                      <p:to>
                                        <p:strVal val="visible"/>
                                      </p:to>
                                    </p:set>
                                    <p:animEffect transition="in" filter="strips(upRight)">
                                      <p:cBhvr>
                                        <p:cTn id="53" dur="500"/>
                                        <p:tgtEl>
                                          <p:spTgt spid="103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03"/>
                                        </p:tgtEl>
                                        <p:attrNameLst>
                                          <p:attrName>style.visibility</p:attrName>
                                        </p:attrNameLst>
                                      </p:cBhvr>
                                      <p:to>
                                        <p:strVal val="visible"/>
                                      </p:to>
                                    </p:set>
                                    <p:animEffect transition="in" filter="fade">
                                      <p:cBhvr>
                                        <p:cTn id="56" dur="500"/>
                                        <p:tgtEl>
                                          <p:spTgt spid="103"/>
                                        </p:tgtEl>
                                      </p:cBhvr>
                                    </p:animEffect>
                                  </p:childTnLst>
                                </p:cTn>
                              </p:par>
                            </p:childTnLst>
                          </p:cTn>
                        </p:par>
                        <p:par>
                          <p:cTn id="57" fill="hold">
                            <p:stCondLst>
                              <p:cond delay="5250"/>
                            </p:stCondLst>
                            <p:childTnLst>
                              <p:par>
                                <p:cTn id="58" presetID="22" presetClass="entr" presetSubtype="8" fill="hold" grpId="0" nodeType="afterEffect">
                                  <p:stCondLst>
                                    <p:cond delay="0"/>
                                  </p:stCondLst>
                                  <p:childTnLst>
                                    <p:set>
                                      <p:cBhvr>
                                        <p:cTn id="59" dur="1" fill="hold">
                                          <p:stCondLst>
                                            <p:cond delay="0"/>
                                          </p:stCondLst>
                                        </p:cTn>
                                        <p:tgtEl>
                                          <p:spTgt spid="111"/>
                                        </p:tgtEl>
                                        <p:attrNameLst>
                                          <p:attrName>style.visibility</p:attrName>
                                        </p:attrNameLst>
                                      </p:cBhvr>
                                      <p:to>
                                        <p:strVal val="visible"/>
                                      </p:to>
                                    </p:set>
                                    <p:animEffect transition="in" filter="wipe(left)">
                                      <p:cBhvr>
                                        <p:cTn id="60" dur="500"/>
                                        <p:tgtEl>
                                          <p:spTgt spid="111"/>
                                        </p:tgtEl>
                                      </p:cBhvr>
                                    </p:animEffect>
                                  </p:childTnLst>
                                </p:cTn>
                              </p:par>
                            </p:childTnLst>
                          </p:cTn>
                        </p:par>
                        <p:par>
                          <p:cTn id="61" fill="hold">
                            <p:stCondLst>
                              <p:cond delay="5750"/>
                            </p:stCondLst>
                            <p:childTnLst>
                              <p:par>
                                <p:cTn id="62" presetID="37" presetClass="entr" presetSubtype="0" fill="hold"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900" decel="100000" fill="hold"/>
                                        <p:tgtEl>
                                          <p:spTgt spid="72"/>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68" fill="hold">
                            <p:stCondLst>
                              <p:cond delay="6750"/>
                            </p:stCondLst>
                            <p:childTnLst>
                              <p:par>
                                <p:cTn id="69" presetID="53" presetClass="entr" presetSubtype="16"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p:cTn id="71" dur="500" fill="hold"/>
                                        <p:tgtEl>
                                          <p:spTgt spid="90"/>
                                        </p:tgtEl>
                                        <p:attrNameLst>
                                          <p:attrName>ppt_w</p:attrName>
                                        </p:attrNameLst>
                                      </p:cBhvr>
                                      <p:tavLst>
                                        <p:tav tm="0">
                                          <p:val>
                                            <p:fltVal val="0"/>
                                          </p:val>
                                        </p:tav>
                                        <p:tav tm="100000">
                                          <p:val>
                                            <p:strVal val="#ppt_w"/>
                                          </p:val>
                                        </p:tav>
                                      </p:tavLst>
                                    </p:anim>
                                    <p:anim calcmode="lin" valueType="num">
                                      <p:cBhvr>
                                        <p:cTn id="72" dur="500" fill="hold"/>
                                        <p:tgtEl>
                                          <p:spTgt spid="90"/>
                                        </p:tgtEl>
                                        <p:attrNameLst>
                                          <p:attrName>ppt_h</p:attrName>
                                        </p:attrNameLst>
                                      </p:cBhvr>
                                      <p:tavLst>
                                        <p:tav tm="0">
                                          <p:val>
                                            <p:fltVal val="0"/>
                                          </p:val>
                                        </p:tav>
                                        <p:tav tm="100000">
                                          <p:val>
                                            <p:strVal val="#ppt_h"/>
                                          </p:val>
                                        </p:tav>
                                      </p:tavLst>
                                    </p:anim>
                                    <p:animEffect transition="in" filter="fade">
                                      <p:cBhvr>
                                        <p:cTn id="73" dur="500"/>
                                        <p:tgtEl>
                                          <p:spTgt spid="90"/>
                                        </p:tgtEl>
                                      </p:cBhvr>
                                    </p:animEffect>
                                  </p:childTnLst>
                                </p:cTn>
                              </p:par>
                            </p:childTnLst>
                          </p:cTn>
                        </p:par>
                        <p:par>
                          <p:cTn id="74" fill="hold">
                            <p:stCondLst>
                              <p:cond delay="7250"/>
                            </p:stCondLst>
                            <p:childTnLst>
                              <p:par>
                                <p:cTn id="75" presetID="53" presetClass="entr" presetSubtype="16" fill="hold" grpId="0" nodeType="afterEffect">
                                  <p:stCondLst>
                                    <p:cond delay="0"/>
                                  </p:stCondLst>
                                  <p:childTnLst>
                                    <p:set>
                                      <p:cBhvr>
                                        <p:cTn id="76" dur="1" fill="hold">
                                          <p:stCondLst>
                                            <p:cond delay="0"/>
                                          </p:stCondLst>
                                        </p:cTn>
                                        <p:tgtEl>
                                          <p:spTgt spid="140"/>
                                        </p:tgtEl>
                                        <p:attrNameLst>
                                          <p:attrName>style.visibility</p:attrName>
                                        </p:attrNameLst>
                                      </p:cBhvr>
                                      <p:to>
                                        <p:strVal val="visible"/>
                                      </p:to>
                                    </p:set>
                                    <p:anim calcmode="lin" valueType="num">
                                      <p:cBhvr>
                                        <p:cTn id="77" dur="500" fill="hold"/>
                                        <p:tgtEl>
                                          <p:spTgt spid="140"/>
                                        </p:tgtEl>
                                        <p:attrNameLst>
                                          <p:attrName>ppt_w</p:attrName>
                                        </p:attrNameLst>
                                      </p:cBhvr>
                                      <p:tavLst>
                                        <p:tav tm="0">
                                          <p:val>
                                            <p:fltVal val="0"/>
                                          </p:val>
                                        </p:tav>
                                        <p:tav tm="100000">
                                          <p:val>
                                            <p:strVal val="#ppt_w"/>
                                          </p:val>
                                        </p:tav>
                                      </p:tavLst>
                                    </p:anim>
                                    <p:anim calcmode="lin" valueType="num">
                                      <p:cBhvr>
                                        <p:cTn id="78" dur="500" fill="hold"/>
                                        <p:tgtEl>
                                          <p:spTgt spid="140"/>
                                        </p:tgtEl>
                                        <p:attrNameLst>
                                          <p:attrName>ppt_h</p:attrName>
                                        </p:attrNameLst>
                                      </p:cBhvr>
                                      <p:tavLst>
                                        <p:tav tm="0">
                                          <p:val>
                                            <p:fltVal val="0"/>
                                          </p:val>
                                        </p:tav>
                                        <p:tav tm="100000">
                                          <p:val>
                                            <p:strVal val="#ppt_h"/>
                                          </p:val>
                                        </p:tav>
                                      </p:tavLst>
                                    </p:anim>
                                    <p:animEffect transition="in" filter="fade">
                                      <p:cBhvr>
                                        <p:cTn id="79" dur="500"/>
                                        <p:tgtEl>
                                          <p:spTgt spid="140"/>
                                        </p:tgtEl>
                                      </p:cBhvr>
                                    </p:animEffect>
                                  </p:childTnLst>
                                </p:cTn>
                              </p:par>
                            </p:childTnLst>
                          </p:cTn>
                        </p:par>
                        <p:par>
                          <p:cTn id="80" fill="hold">
                            <p:stCondLst>
                              <p:cond delay="7750"/>
                            </p:stCondLst>
                            <p:childTnLst>
                              <p:par>
                                <p:cTn id="81" presetID="18" presetClass="entr" presetSubtype="3" fill="hold" grpId="0" nodeType="afterEffect">
                                  <p:stCondLst>
                                    <p:cond delay="0"/>
                                  </p:stCondLst>
                                  <p:childTnLst>
                                    <p:set>
                                      <p:cBhvr>
                                        <p:cTn id="82" dur="1" fill="hold">
                                          <p:stCondLst>
                                            <p:cond delay="0"/>
                                          </p:stCondLst>
                                        </p:cTn>
                                        <p:tgtEl>
                                          <p:spTgt spid="1031"/>
                                        </p:tgtEl>
                                        <p:attrNameLst>
                                          <p:attrName>style.visibility</p:attrName>
                                        </p:attrNameLst>
                                      </p:cBhvr>
                                      <p:to>
                                        <p:strVal val="visible"/>
                                      </p:to>
                                    </p:set>
                                    <p:animEffect transition="in" filter="strips(upRight)">
                                      <p:cBhvr>
                                        <p:cTn id="83" dur="500"/>
                                        <p:tgtEl>
                                          <p:spTgt spid="1031"/>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104"/>
                                        </p:tgtEl>
                                        <p:attrNameLst>
                                          <p:attrName>style.visibility</p:attrName>
                                        </p:attrNameLst>
                                      </p:cBhvr>
                                      <p:to>
                                        <p:strVal val="visible"/>
                                      </p:to>
                                    </p:set>
                                    <p:animEffect transition="in" filter="fade">
                                      <p:cBhvr>
                                        <p:cTn id="86" dur="500"/>
                                        <p:tgtEl>
                                          <p:spTgt spid="104"/>
                                        </p:tgtEl>
                                      </p:cBhvr>
                                    </p:animEffect>
                                  </p:childTnLst>
                                </p:cTn>
                              </p:par>
                            </p:childTnLst>
                          </p:cTn>
                        </p:par>
                        <p:par>
                          <p:cTn id="87" fill="hold">
                            <p:stCondLst>
                              <p:cond delay="8250"/>
                            </p:stCondLst>
                            <p:childTnLst>
                              <p:par>
                                <p:cTn id="88" presetID="22" presetClass="entr" presetSubtype="2" fill="hold" grpId="0" nodeType="afterEffect">
                                  <p:stCondLst>
                                    <p:cond delay="0"/>
                                  </p:stCondLst>
                                  <p:childTnLst>
                                    <p:set>
                                      <p:cBhvr>
                                        <p:cTn id="89" dur="1" fill="hold">
                                          <p:stCondLst>
                                            <p:cond delay="0"/>
                                          </p:stCondLst>
                                        </p:cTn>
                                        <p:tgtEl>
                                          <p:spTgt spid="109"/>
                                        </p:tgtEl>
                                        <p:attrNameLst>
                                          <p:attrName>style.visibility</p:attrName>
                                        </p:attrNameLst>
                                      </p:cBhvr>
                                      <p:to>
                                        <p:strVal val="visible"/>
                                      </p:to>
                                    </p:set>
                                    <p:animEffect transition="in" filter="wipe(right)">
                                      <p:cBhvr>
                                        <p:cTn id="90" dur="500"/>
                                        <p:tgtEl>
                                          <p:spTgt spid="109"/>
                                        </p:tgtEl>
                                      </p:cBhvr>
                                    </p:animEffect>
                                  </p:childTnLst>
                                </p:cTn>
                              </p:par>
                            </p:childTnLst>
                          </p:cTn>
                        </p:par>
                        <p:par>
                          <p:cTn id="91" fill="hold">
                            <p:stCondLst>
                              <p:cond delay="8750"/>
                            </p:stCondLst>
                            <p:childTnLst>
                              <p:par>
                                <p:cTn id="92" presetID="37" presetClass="entr" presetSubtype="0" fill="hold" nodeType="afterEffect">
                                  <p:stCondLst>
                                    <p:cond delay="0"/>
                                  </p:stCondLst>
                                  <p:childTnLst>
                                    <p:set>
                                      <p:cBhvr>
                                        <p:cTn id="93" dur="1" fill="hold">
                                          <p:stCondLst>
                                            <p:cond delay="0"/>
                                          </p:stCondLst>
                                        </p:cTn>
                                        <p:tgtEl>
                                          <p:spTgt spid="78"/>
                                        </p:tgtEl>
                                        <p:attrNameLst>
                                          <p:attrName>style.visibility</p:attrName>
                                        </p:attrNameLst>
                                      </p:cBhvr>
                                      <p:to>
                                        <p:strVal val="visible"/>
                                      </p:to>
                                    </p:set>
                                    <p:animEffect transition="in" filter="fade">
                                      <p:cBhvr>
                                        <p:cTn id="94" dur="1000"/>
                                        <p:tgtEl>
                                          <p:spTgt spid="78"/>
                                        </p:tgtEl>
                                      </p:cBhvr>
                                    </p:animEffect>
                                    <p:anim calcmode="lin" valueType="num">
                                      <p:cBhvr>
                                        <p:cTn id="95" dur="1000" fill="hold"/>
                                        <p:tgtEl>
                                          <p:spTgt spid="78"/>
                                        </p:tgtEl>
                                        <p:attrNameLst>
                                          <p:attrName>ppt_x</p:attrName>
                                        </p:attrNameLst>
                                      </p:cBhvr>
                                      <p:tavLst>
                                        <p:tav tm="0">
                                          <p:val>
                                            <p:strVal val="#ppt_x"/>
                                          </p:val>
                                        </p:tav>
                                        <p:tav tm="100000">
                                          <p:val>
                                            <p:strVal val="#ppt_x"/>
                                          </p:val>
                                        </p:tav>
                                      </p:tavLst>
                                    </p:anim>
                                    <p:anim calcmode="lin" valueType="num">
                                      <p:cBhvr>
                                        <p:cTn id="96" dur="900" decel="100000" fill="hold"/>
                                        <p:tgtEl>
                                          <p:spTgt spid="78"/>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98" fill="hold">
                            <p:stCondLst>
                              <p:cond delay="9750"/>
                            </p:stCondLst>
                            <p:childTnLst>
                              <p:par>
                                <p:cTn id="99" presetID="53" presetClass="entr" presetSubtype="16" fill="hold" grpId="0" nodeType="afterEffect">
                                  <p:stCondLst>
                                    <p:cond delay="0"/>
                                  </p:stCondLst>
                                  <p:childTnLst>
                                    <p:set>
                                      <p:cBhvr>
                                        <p:cTn id="100" dur="1" fill="hold">
                                          <p:stCondLst>
                                            <p:cond delay="0"/>
                                          </p:stCondLst>
                                        </p:cTn>
                                        <p:tgtEl>
                                          <p:spTgt spid="92"/>
                                        </p:tgtEl>
                                        <p:attrNameLst>
                                          <p:attrName>style.visibility</p:attrName>
                                        </p:attrNameLst>
                                      </p:cBhvr>
                                      <p:to>
                                        <p:strVal val="visible"/>
                                      </p:to>
                                    </p:set>
                                    <p:anim calcmode="lin" valueType="num">
                                      <p:cBhvr>
                                        <p:cTn id="101" dur="500" fill="hold"/>
                                        <p:tgtEl>
                                          <p:spTgt spid="92"/>
                                        </p:tgtEl>
                                        <p:attrNameLst>
                                          <p:attrName>ppt_w</p:attrName>
                                        </p:attrNameLst>
                                      </p:cBhvr>
                                      <p:tavLst>
                                        <p:tav tm="0">
                                          <p:val>
                                            <p:fltVal val="0"/>
                                          </p:val>
                                        </p:tav>
                                        <p:tav tm="100000">
                                          <p:val>
                                            <p:strVal val="#ppt_w"/>
                                          </p:val>
                                        </p:tav>
                                      </p:tavLst>
                                    </p:anim>
                                    <p:anim calcmode="lin" valueType="num">
                                      <p:cBhvr>
                                        <p:cTn id="102" dur="500" fill="hold"/>
                                        <p:tgtEl>
                                          <p:spTgt spid="92"/>
                                        </p:tgtEl>
                                        <p:attrNameLst>
                                          <p:attrName>ppt_h</p:attrName>
                                        </p:attrNameLst>
                                      </p:cBhvr>
                                      <p:tavLst>
                                        <p:tav tm="0">
                                          <p:val>
                                            <p:fltVal val="0"/>
                                          </p:val>
                                        </p:tav>
                                        <p:tav tm="100000">
                                          <p:val>
                                            <p:strVal val="#ppt_h"/>
                                          </p:val>
                                        </p:tav>
                                      </p:tavLst>
                                    </p:anim>
                                    <p:animEffect transition="in" filter="fade">
                                      <p:cBhvr>
                                        <p:cTn id="103" dur="500"/>
                                        <p:tgtEl>
                                          <p:spTgt spid="92"/>
                                        </p:tgtEl>
                                      </p:cBhvr>
                                    </p:animEffect>
                                  </p:childTnLst>
                                </p:cTn>
                              </p:par>
                              <p:par>
                                <p:cTn id="104" presetID="23" presetClass="entr" presetSubtype="16" fill="hold" nodeType="withEffect">
                                  <p:stCondLst>
                                    <p:cond delay="0"/>
                                  </p:stCondLst>
                                  <p:childTnLst>
                                    <p:set>
                                      <p:cBhvr>
                                        <p:cTn id="105" dur="1" fill="hold">
                                          <p:stCondLst>
                                            <p:cond delay="0"/>
                                          </p:stCondLst>
                                        </p:cTn>
                                        <p:tgtEl>
                                          <p:spTgt spid="135"/>
                                        </p:tgtEl>
                                        <p:attrNameLst>
                                          <p:attrName>style.visibility</p:attrName>
                                        </p:attrNameLst>
                                      </p:cBhvr>
                                      <p:to>
                                        <p:strVal val="visible"/>
                                      </p:to>
                                    </p:set>
                                    <p:anim calcmode="lin" valueType="num">
                                      <p:cBhvr>
                                        <p:cTn id="106" dur="500" fill="hold"/>
                                        <p:tgtEl>
                                          <p:spTgt spid="135"/>
                                        </p:tgtEl>
                                        <p:attrNameLst>
                                          <p:attrName>ppt_w</p:attrName>
                                        </p:attrNameLst>
                                      </p:cBhvr>
                                      <p:tavLst>
                                        <p:tav tm="0">
                                          <p:val>
                                            <p:fltVal val="0"/>
                                          </p:val>
                                        </p:tav>
                                        <p:tav tm="100000">
                                          <p:val>
                                            <p:strVal val="#ppt_w"/>
                                          </p:val>
                                        </p:tav>
                                      </p:tavLst>
                                    </p:anim>
                                    <p:anim calcmode="lin" valueType="num">
                                      <p:cBhvr>
                                        <p:cTn id="107" dur="500" fill="hold"/>
                                        <p:tgtEl>
                                          <p:spTgt spid="135"/>
                                        </p:tgtEl>
                                        <p:attrNameLst>
                                          <p:attrName>ppt_h</p:attrName>
                                        </p:attrNameLst>
                                      </p:cBhvr>
                                      <p:tavLst>
                                        <p:tav tm="0">
                                          <p:val>
                                            <p:fltVal val="0"/>
                                          </p:val>
                                        </p:tav>
                                        <p:tav tm="100000">
                                          <p:val>
                                            <p:strVal val="#ppt_h"/>
                                          </p:val>
                                        </p:tav>
                                      </p:tavLst>
                                    </p:anim>
                                  </p:childTnLst>
                                </p:cTn>
                              </p:par>
                            </p:childTnLst>
                          </p:cTn>
                        </p:par>
                        <p:par>
                          <p:cTn id="108" fill="hold">
                            <p:stCondLst>
                              <p:cond delay="10250"/>
                            </p:stCondLst>
                            <p:childTnLst>
                              <p:par>
                                <p:cTn id="109" presetID="18" presetClass="entr" presetSubtype="3" fill="hold" grpId="0" nodeType="afterEffect">
                                  <p:stCondLst>
                                    <p:cond delay="0"/>
                                  </p:stCondLst>
                                  <p:childTnLst>
                                    <p:set>
                                      <p:cBhvr>
                                        <p:cTn id="110" dur="1" fill="hold">
                                          <p:stCondLst>
                                            <p:cond delay="0"/>
                                          </p:stCondLst>
                                        </p:cTn>
                                        <p:tgtEl>
                                          <p:spTgt spid="1032"/>
                                        </p:tgtEl>
                                        <p:attrNameLst>
                                          <p:attrName>style.visibility</p:attrName>
                                        </p:attrNameLst>
                                      </p:cBhvr>
                                      <p:to>
                                        <p:strVal val="visible"/>
                                      </p:to>
                                    </p:set>
                                    <p:animEffect transition="in" filter="strips(upRight)">
                                      <p:cBhvr>
                                        <p:cTn id="111" dur="500"/>
                                        <p:tgtEl>
                                          <p:spTgt spid="1032"/>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05"/>
                                        </p:tgtEl>
                                        <p:attrNameLst>
                                          <p:attrName>style.visibility</p:attrName>
                                        </p:attrNameLst>
                                      </p:cBhvr>
                                      <p:to>
                                        <p:strVal val="visible"/>
                                      </p:to>
                                    </p:set>
                                    <p:animEffect transition="in" filter="fade">
                                      <p:cBhvr>
                                        <p:cTn id="114" dur="500"/>
                                        <p:tgtEl>
                                          <p:spTgt spid="105"/>
                                        </p:tgtEl>
                                      </p:cBhvr>
                                    </p:animEffect>
                                  </p:childTnLst>
                                </p:cTn>
                              </p:par>
                            </p:childTnLst>
                          </p:cTn>
                        </p:par>
                        <p:par>
                          <p:cTn id="115" fill="hold">
                            <p:stCondLst>
                              <p:cond delay="10750"/>
                            </p:stCondLst>
                            <p:childTnLst>
                              <p:par>
                                <p:cTn id="116" presetID="22" presetClass="entr" presetSubtype="8" fill="hold" grpId="0" nodeType="afterEffect">
                                  <p:stCondLst>
                                    <p:cond delay="0"/>
                                  </p:stCondLst>
                                  <p:childTnLst>
                                    <p:set>
                                      <p:cBhvr>
                                        <p:cTn id="117" dur="1" fill="hold">
                                          <p:stCondLst>
                                            <p:cond delay="0"/>
                                          </p:stCondLst>
                                        </p:cTn>
                                        <p:tgtEl>
                                          <p:spTgt spid="112"/>
                                        </p:tgtEl>
                                        <p:attrNameLst>
                                          <p:attrName>style.visibility</p:attrName>
                                        </p:attrNameLst>
                                      </p:cBhvr>
                                      <p:to>
                                        <p:strVal val="visible"/>
                                      </p:to>
                                    </p:set>
                                    <p:animEffect transition="in" filter="wipe(left)">
                                      <p:cBhvr>
                                        <p:cTn id="118" dur="500"/>
                                        <p:tgtEl>
                                          <p:spTgt spid="112"/>
                                        </p:tgtEl>
                                      </p:cBhvr>
                                    </p:animEffect>
                                  </p:childTnLst>
                                </p:cTn>
                              </p:par>
                            </p:childTnLst>
                          </p:cTn>
                        </p:par>
                        <p:par>
                          <p:cTn id="119" fill="hold">
                            <p:stCondLst>
                              <p:cond delay="11250"/>
                            </p:stCondLst>
                            <p:childTnLst>
                              <p:par>
                                <p:cTn id="120" presetID="37" presetClass="entr" presetSubtype="0" fill="hold" nodeType="afterEffect">
                                  <p:stCondLst>
                                    <p:cond delay="0"/>
                                  </p:stCondLst>
                                  <p:childTnLst>
                                    <p:set>
                                      <p:cBhvr>
                                        <p:cTn id="121" dur="1" fill="hold">
                                          <p:stCondLst>
                                            <p:cond delay="0"/>
                                          </p:stCondLst>
                                        </p:cTn>
                                        <p:tgtEl>
                                          <p:spTgt spid="69"/>
                                        </p:tgtEl>
                                        <p:attrNameLst>
                                          <p:attrName>style.visibility</p:attrName>
                                        </p:attrNameLst>
                                      </p:cBhvr>
                                      <p:to>
                                        <p:strVal val="visible"/>
                                      </p:to>
                                    </p:set>
                                    <p:animEffect transition="in" filter="fade">
                                      <p:cBhvr>
                                        <p:cTn id="122" dur="1000"/>
                                        <p:tgtEl>
                                          <p:spTgt spid="69"/>
                                        </p:tgtEl>
                                      </p:cBhvr>
                                    </p:animEffect>
                                    <p:anim calcmode="lin" valueType="num">
                                      <p:cBhvr>
                                        <p:cTn id="123" dur="1000" fill="hold"/>
                                        <p:tgtEl>
                                          <p:spTgt spid="69"/>
                                        </p:tgtEl>
                                        <p:attrNameLst>
                                          <p:attrName>ppt_x</p:attrName>
                                        </p:attrNameLst>
                                      </p:cBhvr>
                                      <p:tavLst>
                                        <p:tav tm="0">
                                          <p:val>
                                            <p:strVal val="#ppt_x"/>
                                          </p:val>
                                        </p:tav>
                                        <p:tav tm="100000">
                                          <p:val>
                                            <p:strVal val="#ppt_x"/>
                                          </p:val>
                                        </p:tav>
                                      </p:tavLst>
                                    </p:anim>
                                    <p:anim calcmode="lin" valueType="num">
                                      <p:cBhvr>
                                        <p:cTn id="124" dur="900" decel="100000" fill="hold"/>
                                        <p:tgtEl>
                                          <p:spTgt spid="69"/>
                                        </p:tgtEl>
                                        <p:attrNameLst>
                                          <p:attrName>ppt_y</p:attrName>
                                        </p:attrNameLst>
                                      </p:cBhvr>
                                      <p:tavLst>
                                        <p:tav tm="0">
                                          <p:val>
                                            <p:strVal val="#ppt_y+1"/>
                                          </p:val>
                                        </p:tav>
                                        <p:tav tm="100000">
                                          <p:val>
                                            <p:strVal val="#ppt_y-.03"/>
                                          </p:val>
                                        </p:tav>
                                      </p:tavLst>
                                    </p:anim>
                                    <p:anim calcmode="lin" valueType="num">
                                      <p:cBhvr>
                                        <p:cTn id="125"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26" fill="hold">
                            <p:stCondLst>
                              <p:cond delay="12250"/>
                            </p:stCondLst>
                            <p:childTnLst>
                              <p:par>
                                <p:cTn id="127" presetID="53" presetClass="entr" presetSubtype="16"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 calcmode="lin" valueType="num">
                                      <p:cBhvr>
                                        <p:cTn id="129" dur="500" fill="hold"/>
                                        <p:tgtEl>
                                          <p:spTgt spid="93"/>
                                        </p:tgtEl>
                                        <p:attrNameLst>
                                          <p:attrName>ppt_w</p:attrName>
                                        </p:attrNameLst>
                                      </p:cBhvr>
                                      <p:tavLst>
                                        <p:tav tm="0">
                                          <p:val>
                                            <p:fltVal val="0"/>
                                          </p:val>
                                        </p:tav>
                                        <p:tav tm="100000">
                                          <p:val>
                                            <p:strVal val="#ppt_w"/>
                                          </p:val>
                                        </p:tav>
                                      </p:tavLst>
                                    </p:anim>
                                    <p:anim calcmode="lin" valueType="num">
                                      <p:cBhvr>
                                        <p:cTn id="130" dur="500" fill="hold"/>
                                        <p:tgtEl>
                                          <p:spTgt spid="93"/>
                                        </p:tgtEl>
                                        <p:attrNameLst>
                                          <p:attrName>ppt_h</p:attrName>
                                        </p:attrNameLst>
                                      </p:cBhvr>
                                      <p:tavLst>
                                        <p:tav tm="0">
                                          <p:val>
                                            <p:fltVal val="0"/>
                                          </p:val>
                                        </p:tav>
                                        <p:tav tm="100000">
                                          <p:val>
                                            <p:strVal val="#ppt_h"/>
                                          </p:val>
                                        </p:tav>
                                      </p:tavLst>
                                    </p:anim>
                                    <p:animEffect transition="in" filter="fade">
                                      <p:cBhvr>
                                        <p:cTn id="131" dur="500"/>
                                        <p:tgtEl>
                                          <p:spTgt spid="93"/>
                                        </p:tgtEl>
                                      </p:cBhvr>
                                    </p:animEffect>
                                  </p:childTnLst>
                                </p:cTn>
                              </p:par>
                              <p:par>
                                <p:cTn id="132" presetID="23" presetClass="entr" presetSubtype="16" fill="hold" nodeType="withEffect">
                                  <p:stCondLst>
                                    <p:cond delay="0"/>
                                  </p:stCondLst>
                                  <p:childTnLst>
                                    <p:set>
                                      <p:cBhvr>
                                        <p:cTn id="133" dur="1" fill="hold">
                                          <p:stCondLst>
                                            <p:cond delay="0"/>
                                          </p:stCondLst>
                                        </p:cTn>
                                        <p:tgtEl>
                                          <p:spTgt spid="114"/>
                                        </p:tgtEl>
                                        <p:attrNameLst>
                                          <p:attrName>style.visibility</p:attrName>
                                        </p:attrNameLst>
                                      </p:cBhvr>
                                      <p:to>
                                        <p:strVal val="visible"/>
                                      </p:to>
                                    </p:set>
                                    <p:anim calcmode="lin" valueType="num">
                                      <p:cBhvr>
                                        <p:cTn id="134" dur="500" fill="hold"/>
                                        <p:tgtEl>
                                          <p:spTgt spid="114"/>
                                        </p:tgtEl>
                                        <p:attrNameLst>
                                          <p:attrName>ppt_w</p:attrName>
                                        </p:attrNameLst>
                                      </p:cBhvr>
                                      <p:tavLst>
                                        <p:tav tm="0">
                                          <p:val>
                                            <p:fltVal val="0"/>
                                          </p:val>
                                        </p:tav>
                                        <p:tav tm="100000">
                                          <p:val>
                                            <p:strVal val="#ppt_w"/>
                                          </p:val>
                                        </p:tav>
                                      </p:tavLst>
                                    </p:anim>
                                    <p:anim calcmode="lin" valueType="num">
                                      <p:cBhvr>
                                        <p:cTn id="135" dur="500" fill="hold"/>
                                        <p:tgtEl>
                                          <p:spTgt spid="114"/>
                                        </p:tgtEl>
                                        <p:attrNameLst>
                                          <p:attrName>ppt_h</p:attrName>
                                        </p:attrNameLst>
                                      </p:cBhvr>
                                      <p:tavLst>
                                        <p:tav tm="0">
                                          <p:val>
                                            <p:fltVal val="0"/>
                                          </p:val>
                                        </p:tav>
                                        <p:tav tm="100000">
                                          <p:val>
                                            <p:strVal val="#ppt_h"/>
                                          </p:val>
                                        </p:tav>
                                      </p:tavLst>
                                    </p:anim>
                                  </p:childTnLst>
                                </p:cTn>
                              </p:par>
                            </p:childTnLst>
                          </p:cTn>
                        </p:par>
                        <p:par>
                          <p:cTn id="136" fill="hold">
                            <p:stCondLst>
                              <p:cond delay="12750"/>
                            </p:stCondLst>
                            <p:childTnLst>
                              <p:par>
                                <p:cTn id="137" presetID="18" presetClass="entr" presetSubtype="3" fill="hold" grpId="0" nodeType="afterEffect">
                                  <p:stCondLst>
                                    <p:cond delay="0"/>
                                  </p:stCondLst>
                                  <p:childTnLst>
                                    <p:set>
                                      <p:cBhvr>
                                        <p:cTn id="138" dur="1" fill="hold">
                                          <p:stCondLst>
                                            <p:cond delay="0"/>
                                          </p:stCondLst>
                                        </p:cTn>
                                        <p:tgtEl>
                                          <p:spTgt spid="1033"/>
                                        </p:tgtEl>
                                        <p:attrNameLst>
                                          <p:attrName>style.visibility</p:attrName>
                                        </p:attrNameLst>
                                      </p:cBhvr>
                                      <p:to>
                                        <p:strVal val="visible"/>
                                      </p:to>
                                    </p:set>
                                    <p:animEffect transition="in" filter="strips(upRight)">
                                      <p:cBhvr>
                                        <p:cTn id="139" dur="500"/>
                                        <p:tgtEl>
                                          <p:spTgt spid="1033"/>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106"/>
                                        </p:tgtEl>
                                        <p:attrNameLst>
                                          <p:attrName>style.visibility</p:attrName>
                                        </p:attrNameLst>
                                      </p:cBhvr>
                                      <p:to>
                                        <p:strVal val="visible"/>
                                      </p:to>
                                    </p:set>
                                    <p:animEffect transition="in" filter="fade">
                                      <p:cBhvr>
                                        <p:cTn id="142" dur="500"/>
                                        <p:tgtEl>
                                          <p:spTgt spid="106"/>
                                        </p:tgtEl>
                                      </p:cBhvr>
                                    </p:animEffect>
                                  </p:childTnLst>
                                </p:cTn>
                              </p:par>
                            </p:childTnLst>
                          </p:cTn>
                        </p:par>
                        <p:par>
                          <p:cTn id="143" fill="hold">
                            <p:stCondLst>
                              <p:cond delay="13250"/>
                            </p:stCondLst>
                            <p:childTnLst>
                              <p:par>
                                <p:cTn id="144" presetID="22" presetClass="entr" presetSubtype="2" fill="hold" grpId="0" nodeType="afterEffect">
                                  <p:stCondLst>
                                    <p:cond delay="0"/>
                                  </p:stCondLst>
                                  <p:childTnLst>
                                    <p:set>
                                      <p:cBhvr>
                                        <p:cTn id="145" dur="1" fill="hold">
                                          <p:stCondLst>
                                            <p:cond delay="0"/>
                                          </p:stCondLst>
                                        </p:cTn>
                                        <p:tgtEl>
                                          <p:spTgt spid="110"/>
                                        </p:tgtEl>
                                        <p:attrNameLst>
                                          <p:attrName>style.visibility</p:attrName>
                                        </p:attrNameLst>
                                      </p:cBhvr>
                                      <p:to>
                                        <p:strVal val="visible"/>
                                      </p:to>
                                    </p:set>
                                    <p:animEffect transition="in" filter="wipe(right)">
                                      <p:cBhvr>
                                        <p:cTn id="146" dur="500"/>
                                        <p:tgtEl>
                                          <p:spTgt spid="110"/>
                                        </p:tgtEl>
                                      </p:cBhvr>
                                    </p:animEffect>
                                  </p:childTnLst>
                                </p:cTn>
                              </p:par>
                            </p:childTnLst>
                          </p:cTn>
                        </p:par>
                        <p:par>
                          <p:cTn id="147" fill="hold">
                            <p:stCondLst>
                              <p:cond delay="13750"/>
                            </p:stCondLst>
                            <p:childTnLst>
                              <p:par>
                                <p:cTn id="148" presetID="37" presetClass="entr" presetSubtype="0" fill="hold" nodeType="afterEffect">
                                  <p:stCondLst>
                                    <p:cond delay="0"/>
                                  </p:stCondLst>
                                  <p:childTnLst>
                                    <p:set>
                                      <p:cBhvr>
                                        <p:cTn id="149" dur="1" fill="hold">
                                          <p:stCondLst>
                                            <p:cond delay="0"/>
                                          </p:stCondLst>
                                        </p:cTn>
                                        <p:tgtEl>
                                          <p:spTgt spid="75"/>
                                        </p:tgtEl>
                                        <p:attrNameLst>
                                          <p:attrName>style.visibility</p:attrName>
                                        </p:attrNameLst>
                                      </p:cBhvr>
                                      <p:to>
                                        <p:strVal val="visible"/>
                                      </p:to>
                                    </p:set>
                                    <p:animEffect transition="in" filter="fade">
                                      <p:cBhvr>
                                        <p:cTn id="150" dur="1000"/>
                                        <p:tgtEl>
                                          <p:spTgt spid="75"/>
                                        </p:tgtEl>
                                      </p:cBhvr>
                                    </p:animEffect>
                                    <p:anim calcmode="lin" valueType="num">
                                      <p:cBhvr>
                                        <p:cTn id="151" dur="1000" fill="hold"/>
                                        <p:tgtEl>
                                          <p:spTgt spid="75"/>
                                        </p:tgtEl>
                                        <p:attrNameLst>
                                          <p:attrName>ppt_x</p:attrName>
                                        </p:attrNameLst>
                                      </p:cBhvr>
                                      <p:tavLst>
                                        <p:tav tm="0">
                                          <p:val>
                                            <p:strVal val="#ppt_x"/>
                                          </p:val>
                                        </p:tav>
                                        <p:tav tm="100000">
                                          <p:val>
                                            <p:strVal val="#ppt_x"/>
                                          </p:val>
                                        </p:tav>
                                      </p:tavLst>
                                    </p:anim>
                                    <p:anim calcmode="lin" valueType="num">
                                      <p:cBhvr>
                                        <p:cTn id="152" dur="900" decel="100000" fill="hold"/>
                                        <p:tgtEl>
                                          <p:spTgt spid="7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154" fill="hold">
                            <p:stCondLst>
                              <p:cond delay="14750"/>
                            </p:stCondLst>
                            <p:childTnLst>
                              <p:par>
                                <p:cTn id="155" presetID="53" presetClass="entr" presetSubtype="16" fill="hold" grpId="0" nodeType="afterEffect">
                                  <p:stCondLst>
                                    <p:cond delay="0"/>
                                  </p:stCondLst>
                                  <p:childTnLst>
                                    <p:set>
                                      <p:cBhvr>
                                        <p:cTn id="156" dur="1" fill="hold">
                                          <p:stCondLst>
                                            <p:cond delay="0"/>
                                          </p:stCondLst>
                                        </p:cTn>
                                        <p:tgtEl>
                                          <p:spTgt spid="94"/>
                                        </p:tgtEl>
                                        <p:attrNameLst>
                                          <p:attrName>style.visibility</p:attrName>
                                        </p:attrNameLst>
                                      </p:cBhvr>
                                      <p:to>
                                        <p:strVal val="visible"/>
                                      </p:to>
                                    </p:set>
                                    <p:anim calcmode="lin" valueType="num">
                                      <p:cBhvr>
                                        <p:cTn id="157" dur="500" fill="hold"/>
                                        <p:tgtEl>
                                          <p:spTgt spid="94"/>
                                        </p:tgtEl>
                                        <p:attrNameLst>
                                          <p:attrName>ppt_w</p:attrName>
                                        </p:attrNameLst>
                                      </p:cBhvr>
                                      <p:tavLst>
                                        <p:tav tm="0">
                                          <p:val>
                                            <p:fltVal val="0"/>
                                          </p:val>
                                        </p:tav>
                                        <p:tav tm="100000">
                                          <p:val>
                                            <p:strVal val="#ppt_w"/>
                                          </p:val>
                                        </p:tav>
                                      </p:tavLst>
                                    </p:anim>
                                    <p:anim calcmode="lin" valueType="num">
                                      <p:cBhvr>
                                        <p:cTn id="158" dur="500" fill="hold"/>
                                        <p:tgtEl>
                                          <p:spTgt spid="94"/>
                                        </p:tgtEl>
                                        <p:attrNameLst>
                                          <p:attrName>ppt_h</p:attrName>
                                        </p:attrNameLst>
                                      </p:cBhvr>
                                      <p:tavLst>
                                        <p:tav tm="0">
                                          <p:val>
                                            <p:fltVal val="0"/>
                                          </p:val>
                                        </p:tav>
                                        <p:tav tm="100000">
                                          <p:val>
                                            <p:strVal val="#ppt_h"/>
                                          </p:val>
                                        </p:tav>
                                      </p:tavLst>
                                    </p:anim>
                                    <p:animEffect transition="in" filter="fade">
                                      <p:cBhvr>
                                        <p:cTn id="159" dur="500"/>
                                        <p:tgtEl>
                                          <p:spTgt spid="94"/>
                                        </p:tgtEl>
                                      </p:cBhvr>
                                    </p:animEffect>
                                  </p:childTnLst>
                                </p:cTn>
                              </p:par>
                            </p:childTnLst>
                          </p:cTn>
                        </p:par>
                        <p:par>
                          <p:cTn id="160" fill="hold">
                            <p:stCondLst>
                              <p:cond delay="15250"/>
                            </p:stCondLst>
                            <p:childTnLst>
                              <p:par>
                                <p:cTn id="161" presetID="53" presetClass="entr" presetSubtype="16" fill="hold" grpId="0" nodeType="afterEffect">
                                  <p:stCondLst>
                                    <p:cond delay="0"/>
                                  </p:stCondLst>
                                  <p:childTnLst>
                                    <p:set>
                                      <p:cBhvr>
                                        <p:cTn id="162" dur="1" fill="hold">
                                          <p:stCondLst>
                                            <p:cond delay="0"/>
                                          </p:stCondLst>
                                        </p:cTn>
                                        <p:tgtEl>
                                          <p:spTgt spid="100"/>
                                        </p:tgtEl>
                                        <p:attrNameLst>
                                          <p:attrName>style.visibility</p:attrName>
                                        </p:attrNameLst>
                                      </p:cBhvr>
                                      <p:to>
                                        <p:strVal val="visible"/>
                                      </p:to>
                                    </p:set>
                                    <p:anim calcmode="lin" valueType="num">
                                      <p:cBhvr>
                                        <p:cTn id="163" dur="500" fill="hold"/>
                                        <p:tgtEl>
                                          <p:spTgt spid="100"/>
                                        </p:tgtEl>
                                        <p:attrNameLst>
                                          <p:attrName>ppt_w</p:attrName>
                                        </p:attrNameLst>
                                      </p:cBhvr>
                                      <p:tavLst>
                                        <p:tav tm="0">
                                          <p:val>
                                            <p:fltVal val="0"/>
                                          </p:val>
                                        </p:tav>
                                        <p:tav tm="100000">
                                          <p:val>
                                            <p:strVal val="#ppt_w"/>
                                          </p:val>
                                        </p:tav>
                                      </p:tavLst>
                                    </p:anim>
                                    <p:anim calcmode="lin" valueType="num">
                                      <p:cBhvr>
                                        <p:cTn id="164" dur="500" fill="hold"/>
                                        <p:tgtEl>
                                          <p:spTgt spid="100"/>
                                        </p:tgtEl>
                                        <p:attrNameLst>
                                          <p:attrName>ppt_h</p:attrName>
                                        </p:attrNameLst>
                                      </p:cBhvr>
                                      <p:tavLst>
                                        <p:tav tm="0">
                                          <p:val>
                                            <p:fltVal val="0"/>
                                          </p:val>
                                        </p:tav>
                                        <p:tav tm="100000">
                                          <p:val>
                                            <p:strVal val="#ppt_h"/>
                                          </p:val>
                                        </p:tav>
                                      </p:tavLst>
                                    </p:anim>
                                    <p:animEffect transition="in" filter="fade">
                                      <p:cBhvr>
                                        <p:cTn id="165" dur="500"/>
                                        <p:tgtEl>
                                          <p:spTgt spid="100"/>
                                        </p:tgtEl>
                                      </p:cBhvr>
                                    </p:animEffect>
                                  </p:childTnLst>
                                </p:cTn>
                              </p:par>
                            </p:childTnLst>
                          </p:cTn>
                        </p:par>
                        <p:par>
                          <p:cTn id="166" fill="hold">
                            <p:stCondLst>
                              <p:cond delay="15750"/>
                            </p:stCondLst>
                            <p:childTnLst>
                              <p:par>
                                <p:cTn id="167" presetID="18" presetClass="entr" presetSubtype="3" fill="hold" grpId="0" nodeType="afterEffect">
                                  <p:stCondLst>
                                    <p:cond delay="0"/>
                                  </p:stCondLst>
                                  <p:childTnLst>
                                    <p:set>
                                      <p:cBhvr>
                                        <p:cTn id="168" dur="1" fill="hold">
                                          <p:stCondLst>
                                            <p:cond delay="0"/>
                                          </p:stCondLst>
                                        </p:cTn>
                                        <p:tgtEl>
                                          <p:spTgt spid="1034"/>
                                        </p:tgtEl>
                                        <p:attrNameLst>
                                          <p:attrName>style.visibility</p:attrName>
                                        </p:attrNameLst>
                                      </p:cBhvr>
                                      <p:to>
                                        <p:strVal val="visible"/>
                                      </p:to>
                                    </p:set>
                                    <p:animEffect transition="in" filter="strips(upRight)">
                                      <p:cBhvr>
                                        <p:cTn id="169" dur="500"/>
                                        <p:tgtEl>
                                          <p:spTgt spid="1034"/>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107"/>
                                        </p:tgtEl>
                                        <p:attrNameLst>
                                          <p:attrName>style.visibility</p:attrName>
                                        </p:attrNameLst>
                                      </p:cBhvr>
                                      <p:to>
                                        <p:strVal val="visible"/>
                                      </p:to>
                                    </p:set>
                                    <p:animEffect transition="in" filter="fade">
                                      <p:cBhvr>
                                        <p:cTn id="172" dur="500"/>
                                        <p:tgtEl>
                                          <p:spTgt spid="107"/>
                                        </p:tgtEl>
                                      </p:cBhvr>
                                    </p:animEffect>
                                  </p:childTnLst>
                                </p:cTn>
                              </p:par>
                            </p:childTnLst>
                          </p:cTn>
                        </p:par>
                        <p:par>
                          <p:cTn id="173" fill="hold">
                            <p:stCondLst>
                              <p:cond delay="16250"/>
                            </p:stCondLst>
                            <p:childTnLst>
                              <p:par>
                                <p:cTn id="174" presetID="22" presetClass="entr" presetSubtype="8" fill="hold" grpId="0" nodeType="afterEffect">
                                  <p:stCondLst>
                                    <p:cond delay="0"/>
                                  </p:stCondLst>
                                  <p:childTnLst>
                                    <p:set>
                                      <p:cBhvr>
                                        <p:cTn id="175" dur="1" fill="hold">
                                          <p:stCondLst>
                                            <p:cond delay="0"/>
                                          </p:stCondLst>
                                        </p:cTn>
                                        <p:tgtEl>
                                          <p:spTgt spid="113"/>
                                        </p:tgtEl>
                                        <p:attrNameLst>
                                          <p:attrName>style.visibility</p:attrName>
                                        </p:attrNameLst>
                                      </p:cBhvr>
                                      <p:to>
                                        <p:strVal val="visible"/>
                                      </p:to>
                                    </p:set>
                                    <p:animEffect transition="in" filter="wipe(left)">
                                      <p:cBhvr>
                                        <p:cTn id="176" dur="500"/>
                                        <p:tgtEl>
                                          <p:spTgt spid="113"/>
                                        </p:tgtEl>
                                      </p:cBhvr>
                                    </p:animEffect>
                                  </p:childTnLst>
                                </p:cTn>
                              </p:par>
                            </p:childTnLst>
                          </p:cTn>
                        </p:par>
                        <p:par>
                          <p:cTn id="177" fill="hold">
                            <p:stCondLst>
                              <p:cond delay="16750"/>
                            </p:stCondLst>
                            <p:childTnLst>
                              <p:par>
                                <p:cTn id="178" presetID="37" presetClass="entr" presetSubtype="0" fill="hold" nodeType="afterEffect">
                                  <p:stCondLst>
                                    <p:cond delay="0"/>
                                  </p:stCondLst>
                                  <p:childTnLst>
                                    <p:set>
                                      <p:cBhvr>
                                        <p:cTn id="179" dur="1" fill="hold">
                                          <p:stCondLst>
                                            <p:cond delay="0"/>
                                          </p:stCondLst>
                                        </p:cTn>
                                        <p:tgtEl>
                                          <p:spTgt spid="61"/>
                                        </p:tgtEl>
                                        <p:attrNameLst>
                                          <p:attrName>style.visibility</p:attrName>
                                        </p:attrNameLst>
                                      </p:cBhvr>
                                      <p:to>
                                        <p:strVal val="visible"/>
                                      </p:to>
                                    </p:set>
                                    <p:animEffect transition="in" filter="fade">
                                      <p:cBhvr>
                                        <p:cTn id="180" dur="1000"/>
                                        <p:tgtEl>
                                          <p:spTgt spid="61"/>
                                        </p:tgtEl>
                                      </p:cBhvr>
                                    </p:animEffect>
                                    <p:anim calcmode="lin" valueType="num">
                                      <p:cBhvr>
                                        <p:cTn id="181" dur="1000" fill="hold"/>
                                        <p:tgtEl>
                                          <p:spTgt spid="61"/>
                                        </p:tgtEl>
                                        <p:attrNameLst>
                                          <p:attrName>ppt_x</p:attrName>
                                        </p:attrNameLst>
                                      </p:cBhvr>
                                      <p:tavLst>
                                        <p:tav tm="0">
                                          <p:val>
                                            <p:strVal val="#ppt_x"/>
                                          </p:val>
                                        </p:tav>
                                        <p:tav tm="100000">
                                          <p:val>
                                            <p:strVal val="#ppt_x"/>
                                          </p:val>
                                        </p:tav>
                                      </p:tavLst>
                                    </p:anim>
                                    <p:anim calcmode="lin" valueType="num">
                                      <p:cBhvr>
                                        <p:cTn id="182" dur="900" decel="100000" fill="hold"/>
                                        <p:tgtEl>
                                          <p:spTgt spid="61"/>
                                        </p:tgtEl>
                                        <p:attrNameLst>
                                          <p:attrName>ppt_y</p:attrName>
                                        </p:attrNameLst>
                                      </p:cBhvr>
                                      <p:tavLst>
                                        <p:tav tm="0">
                                          <p:val>
                                            <p:strVal val="#ppt_y+1"/>
                                          </p:val>
                                        </p:tav>
                                        <p:tav tm="100000">
                                          <p:val>
                                            <p:strVal val="#ppt_y-.03"/>
                                          </p:val>
                                        </p:tav>
                                      </p:tavLst>
                                    </p:anim>
                                    <p:anim calcmode="lin" valueType="num">
                                      <p:cBhvr>
                                        <p:cTn id="183"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1033" grpId="0" animBg="1"/>
      <p:bldP spid="1034" grpId="0" animBg="1"/>
      <p:bldP spid="93" grpId="0" animBg="1"/>
      <p:bldP spid="89" grpId="0" animBg="1"/>
      <p:bldP spid="91" grpId="0" animBg="1"/>
      <p:bldP spid="90" grpId="0" animBg="1"/>
      <p:bldP spid="92" grpId="0" animBg="1"/>
      <p:bldP spid="94" grpId="0" animBg="1"/>
      <p:bldP spid="102" grpId="0"/>
      <p:bldP spid="103" grpId="0"/>
      <p:bldP spid="104" grpId="0"/>
      <p:bldP spid="105" grpId="0"/>
      <p:bldP spid="106" grpId="0"/>
      <p:bldP spid="107" grpId="0"/>
      <p:bldP spid="108" grpId="0" animBg="1"/>
      <p:bldP spid="109" grpId="0" animBg="1"/>
      <p:bldP spid="110" grpId="0" animBg="1"/>
      <p:bldP spid="111" grpId="0" animBg="1"/>
      <p:bldP spid="112" grpId="0" animBg="1"/>
      <p:bldP spid="113" grpId="0" animBg="1"/>
      <p:bldP spid="99" grpId="0" animBg="1"/>
      <p:bldP spid="100" grpId="0" animBg="1"/>
      <p:bldP spid="101" grpId="0" animBg="1"/>
      <p:bldP spid="1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1765</TotalTime>
  <Words>1296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2016-10-13T00:18:21Z</dcterms:modified>
</cp:coreProperties>
</file>