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34738D"/>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189A80"/>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189A8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EF9D27"/>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EF9D2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1" name="Text Box 10"/>
          <p:cNvSpPr txBox="1">
            <a:spLocks noChangeArrowheads="1"/>
          </p:cNvSpPr>
          <p:nvPr/>
        </p:nvSpPr>
        <p:spPr bwMode="auto">
          <a:xfrm>
            <a:off x="4613273"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3" name="Text Box 10"/>
          <p:cNvSpPr txBox="1">
            <a:spLocks noChangeArrowheads="1"/>
          </p:cNvSpPr>
          <p:nvPr/>
        </p:nvSpPr>
        <p:spPr bwMode="auto">
          <a:xfrm>
            <a:off x="817578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5" name="TextBox 34"/>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7113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250"/>
                            </p:stCondLst>
                            <p:childTnLst>
                              <p:par>
                                <p:cTn id="19" presetID="22" presetClass="entr" presetSubtype="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75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par>
                          <p:cTn id="32" fill="hold">
                            <p:stCondLst>
                              <p:cond delay="425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75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5250"/>
                            </p:stCondLst>
                            <p:childTnLst>
                              <p:par>
                                <p:cTn id="41" presetID="2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par>
                          <p:cTn id="44" fill="hold">
                            <p:stCondLst>
                              <p:cond delay="575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750"/>
                            </p:stCondLst>
                            <p:childTnLst>
                              <p:par>
                                <p:cTn id="51" presetID="22" presetClass="entr" presetSubtype="1"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up)">
                                      <p:cBhvr>
                                        <p:cTn id="53" dur="500"/>
                                        <p:tgtEl>
                                          <p:spTgt spid="10"/>
                                        </p:tgtEl>
                                      </p:cBhvr>
                                    </p:animEffect>
                                  </p:childTnLst>
                                </p:cTn>
                              </p:par>
                            </p:childTnLst>
                          </p:cTn>
                        </p:par>
                        <p:par>
                          <p:cTn id="54" fill="hold">
                            <p:stCondLst>
                              <p:cond delay="725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par>
                          <p:cTn id="58" fill="hold">
                            <p:stCondLst>
                              <p:cond delay="7750"/>
                            </p:stCondLst>
                            <p:childTnLst>
                              <p:par>
                                <p:cTn id="59" presetID="22" presetClass="entr" presetSubtype="1"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1765</TotalTime>
  <Words>1279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Wingdings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2016-10-13T00:17:28Z</dcterms:modified>
</cp:coreProperties>
</file>