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17371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601930" y="1270896"/>
            <a:ext cx="4229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2"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5312422" y="4922948"/>
            <a:ext cx="6456953" cy="1614238"/>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601930" y="5775354"/>
            <a:ext cx="3777609" cy="781792"/>
          </a:xfrm>
          <a:prstGeom prst="round1Rect">
            <a:avLst>
              <a:gd name="adj" fmla="val 27181"/>
            </a:avLst>
          </a:prstGeom>
          <a:solidFill>
            <a:schemeClr val="bg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310914"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rgbClr val="4C4F54"/>
                </a:solidFill>
              </a:rPr>
              <a:t>Lorem Ipsum Dolor</a:t>
            </a:r>
          </a:p>
        </p:txBody>
      </p:sp>
      <p:sp>
        <p:nvSpPr>
          <p:cNvPr id="74" name="Round Single Corner Rectangle 73"/>
          <p:cNvSpPr/>
          <p:nvPr/>
        </p:nvSpPr>
        <p:spPr>
          <a:xfrm>
            <a:off x="5312422" y="3717580"/>
            <a:ext cx="4647528" cy="781792"/>
          </a:xfrm>
          <a:prstGeom prst="round1Rect">
            <a:avLst>
              <a:gd name="adj" fmla="val 27181"/>
            </a:avLst>
          </a:prstGeom>
          <a:solidFill>
            <a:schemeClr val="bg1">
              <a:alpha val="60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601423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rgbClr val="4C4F54"/>
                </a:solidFill>
              </a:rPr>
              <a:t>Lorem Ipsum Dolor</a:t>
            </a:r>
          </a:p>
        </p:txBody>
      </p:sp>
      <p:sp>
        <p:nvSpPr>
          <p:cNvPr id="11" name="Freeform 45"/>
          <p:cNvSpPr>
            <a:spLocks noEditPoints="1"/>
          </p:cNvSpPr>
          <p:nvPr/>
        </p:nvSpPr>
        <p:spPr bwMode="auto">
          <a:xfrm>
            <a:off x="817906"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9800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Round Single Corner Rectangle 17"/>
          <p:cNvSpPr/>
          <p:nvPr/>
        </p:nvSpPr>
        <p:spPr>
          <a:xfrm>
            <a:off x="5312422" y="5764844"/>
            <a:ext cx="4647528" cy="781792"/>
          </a:xfrm>
          <a:prstGeom prst="round1Rect">
            <a:avLst>
              <a:gd name="adj" fmla="val 27181"/>
            </a:avLst>
          </a:prstGeom>
          <a:solidFill>
            <a:schemeClr val="bg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rgbClr val="4C4F54"/>
                </a:solidFill>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9D2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78123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75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25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75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25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1763</TotalTime>
  <Words>1183</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2016-10-13T00:15:34Z</dcterms:modified>
</cp:coreProperties>
</file>