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34738D">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189A8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D34132">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EF9D2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3" name="Picture 2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971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1254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2016-10-13T00:11:29Z</dcterms:modified>
</cp:coreProperties>
</file>