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00945" y="3741478"/>
            <a:ext cx="2958025" cy="182880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2" name="Rectangle 1"/>
          <p:cNvSpPr/>
          <p:nvPr/>
        </p:nvSpPr>
        <p:spPr>
          <a:xfrm>
            <a:off x="0" y="1"/>
            <a:ext cx="12192000" cy="342899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270664" y="3556723"/>
            <a:ext cx="7315200" cy="138499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grpSp>
        <p:nvGrpSpPr>
          <p:cNvPr id="20" name="Group 19"/>
          <p:cNvGrpSpPr/>
          <p:nvPr/>
        </p:nvGrpSpPr>
        <p:grpSpPr>
          <a:xfrm>
            <a:off x="2869622" y="5570278"/>
            <a:ext cx="6452755" cy="1287722"/>
            <a:chOff x="2869622" y="5570278"/>
            <a:chExt cx="6452755" cy="1287722"/>
          </a:xfrm>
        </p:grpSpPr>
        <p:sp>
          <p:nvSpPr>
            <p:cNvPr id="3" name="Rectangle 2"/>
            <p:cNvSpPr/>
            <p:nvPr/>
          </p:nvSpPr>
          <p:spPr>
            <a:xfrm>
              <a:off x="2869622" y="5570278"/>
              <a:ext cx="6452755" cy="1287722"/>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048318" y="5656191"/>
              <a:ext cx="4810498" cy="1015663"/>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pic>
          <p:nvPicPr>
            <p:cNvPr id="19" name="Picture Placeholder 17"/>
            <p:cNvPicPr>
              <a:picLocks noChangeAspect="1"/>
            </p:cNvPicPr>
            <p:nvPr/>
          </p:nvPicPr>
          <p:blipFill>
            <a:blip r:embed="rId3" cstate="print">
              <a:extLst>
                <a:ext uri="{28A0092B-C50C-407E-A947-70E740481C1C}">
                  <a14:useLocalDpi xmlns:a14="http://schemas.microsoft.com/office/drawing/2010/main" val="0"/>
                </a:ext>
              </a:extLst>
            </a:blip>
            <a:srcRect l="2532" r="2532"/>
            <a:stretch>
              <a:fillRect/>
            </a:stretch>
          </p:blipFill>
          <p:spPr>
            <a:xfrm>
              <a:off x="3093210" y="5674188"/>
              <a:ext cx="731520" cy="735133"/>
            </a:xfrm>
            <a:prstGeom prst="roundRect">
              <a:avLst>
                <a:gd name="adj" fmla="val 8446"/>
              </a:avLst>
            </a:prstGeom>
            <a:ln>
              <a:solidFill>
                <a:schemeClr val="bg1"/>
              </a:solidFill>
            </a:ln>
            <a:effectLst/>
          </p:spPr>
        </p:pic>
      </p:grpSp>
      <p:pic>
        <p:nvPicPr>
          <p:cNvPr id="12" name="Picture 11">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4295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1000"/>
                                        <p:tgtEl>
                                          <p:spTgt spid="20"/>
                                        </p:tgtEl>
                                      </p:cBhvr>
                                    </p:animEffect>
                                    <p:anim calcmode="lin" valueType="num">
                                      <p:cBhvr>
                                        <p:cTn id="20" dur="1000" fill="hold"/>
                                        <p:tgtEl>
                                          <p:spTgt spid="20"/>
                                        </p:tgtEl>
                                        <p:attrNameLst>
                                          <p:attrName>ppt_x</p:attrName>
                                        </p:attrNameLst>
                                      </p:cBhvr>
                                      <p:tavLst>
                                        <p:tav tm="0">
                                          <p:val>
                                            <p:strVal val="#ppt_x"/>
                                          </p:val>
                                        </p:tav>
                                        <p:tav tm="100000">
                                          <p:val>
                                            <p:strVal val="#ppt_x"/>
                                          </p:val>
                                        </p:tav>
                                      </p:tavLst>
                                    </p:anim>
                                    <p:anim calcmode="lin" valueType="num">
                                      <p:cBhvr>
                                        <p:cTn id="2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1756</TotalTime>
  <Words>1332</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2016-10-11T23:19:54Z</dcterms:modified>
</cp:coreProperties>
</file>