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651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C1662C2F-2FAC-4558-9C4C-DB90E331A8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403</cp:revision>
  <dcterms:created xsi:type="dcterms:W3CDTF">2016-09-28T22:08:47Z</dcterms:created>
  <dcterms:modified xsi:type="dcterms:W3CDTF">2019-06-23T18:59:15Z</dcterms:modified>
</cp:coreProperties>
</file>