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28258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04" name="Freeform 7"/>
          <p:cNvSpPr>
            <a:spLocks/>
          </p:cNvSpPr>
          <p:nvPr/>
        </p:nvSpPr>
        <p:spPr bwMode="auto">
          <a:xfrm>
            <a:off x="1512639" y="394192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5" name="Group 104"/>
          <p:cNvGrpSpPr/>
          <p:nvPr/>
        </p:nvGrpSpPr>
        <p:grpSpPr>
          <a:xfrm>
            <a:off x="1541014" y="3658867"/>
            <a:ext cx="2417174" cy="1486129"/>
            <a:chOff x="1561796" y="2775640"/>
            <a:chExt cx="2417174" cy="1486129"/>
          </a:xfrm>
          <a:effectLst>
            <a:outerShdw blurRad="50800" dist="38100" dir="2700000" algn="tl" rotWithShape="0">
              <a:prstClr val="black">
                <a:alpha val="40000"/>
              </a:prstClr>
            </a:outerShdw>
          </a:effectLst>
        </p:grpSpPr>
        <p:sp>
          <p:nvSpPr>
            <p:cNvPr id="10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1564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07" name="Group 163"/>
            <p:cNvGrpSpPr/>
            <p:nvPr/>
          </p:nvGrpSpPr>
          <p:grpSpPr>
            <a:xfrm>
              <a:off x="3243685" y="3421032"/>
              <a:ext cx="666045" cy="749299"/>
              <a:chOff x="2882900" y="2439988"/>
              <a:chExt cx="499534" cy="561974"/>
            </a:xfrm>
          </p:grpSpPr>
          <p:sp>
            <p:nvSpPr>
              <p:cNvPr id="108" name="Parallelogram 10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9" name="TextBox 108"/>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01</a:t>
                </a:r>
              </a:p>
            </p:txBody>
          </p:sp>
        </p:grpSp>
      </p:grpSp>
      <p:grpSp>
        <p:nvGrpSpPr>
          <p:cNvPr id="110" name="Group 109"/>
          <p:cNvGrpSpPr/>
          <p:nvPr/>
        </p:nvGrpSpPr>
        <p:grpSpPr>
          <a:xfrm>
            <a:off x="1539401" y="2478028"/>
            <a:ext cx="2293035" cy="1764500"/>
            <a:chOff x="1561796" y="1590115"/>
            <a:chExt cx="2293035" cy="1764500"/>
          </a:xfrm>
        </p:grpSpPr>
        <p:sp>
          <p:nvSpPr>
            <p:cNvPr id="11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FF746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13" name="Freeform 7"/>
          <p:cNvSpPr>
            <a:spLocks/>
          </p:cNvSpPr>
          <p:nvPr/>
        </p:nvSpPr>
        <p:spPr bwMode="auto">
          <a:xfrm>
            <a:off x="4657621" y="394192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4" name="Group 113"/>
          <p:cNvGrpSpPr/>
          <p:nvPr/>
        </p:nvGrpSpPr>
        <p:grpSpPr>
          <a:xfrm>
            <a:off x="4685996" y="3658867"/>
            <a:ext cx="2417174" cy="1486129"/>
            <a:chOff x="1561796" y="2775640"/>
            <a:chExt cx="2417174" cy="1486129"/>
          </a:xfrm>
          <a:effectLst>
            <a:outerShdw blurRad="50800" dist="38100" dir="2700000" algn="tl" rotWithShape="0">
              <a:prstClr val="black">
                <a:alpha val="40000"/>
              </a:prstClr>
            </a:outerShdw>
          </a:effectLst>
        </p:grpSpPr>
        <p:sp>
          <p:nvSpPr>
            <p:cNvPr id="115"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EAACE"/>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6" name="Group 163"/>
            <p:cNvGrpSpPr/>
            <p:nvPr/>
          </p:nvGrpSpPr>
          <p:grpSpPr>
            <a:xfrm>
              <a:off x="3243685" y="3421032"/>
              <a:ext cx="666045" cy="749299"/>
              <a:chOff x="2882900" y="2439988"/>
              <a:chExt cx="499534" cy="561974"/>
            </a:xfrm>
          </p:grpSpPr>
          <p:sp>
            <p:nvSpPr>
              <p:cNvPr id="117" name="Parallelogram 116"/>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18" name="TextBox 117"/>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02</a:t>
                </a:r>
              </a:p>
            </p:txBody>
          </p:sp>
        </p:grpSp>
      </p:grpSp>
      <p:grpSp>
        <p:nvGrpSpPr>
          <p:cNvPr id="119" name="Group 118"/>
          <p:cNvGrpSpPr/>
          <p:nvPr/>
        </p:nvGrpSpPr>
        <p:grpSpPr>
          <a:xfrm>
            <a:off x="4684383" y="2478028"/>
            <a:ext cx="2293035" cy="1764500"/>
            <a:chOff x="1561796" y="1590115"/>
            <a:chExt cx="2293035" cy="1764500"/>
          </a:xfrm>
        </p:grpSpPr>
        <p:sp>
          <p:nvSpPr>
            <p:cNvPr id="120"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4CC8EC"/>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22" name="Freeform 7"/>
          <p:cNvSpPr>
            <a:spLocks/>
          </p:cNvSpPr>
          <p:nvPr/>
        </p:nvSpPr>
        <p:spPr bwMode="auto">
          <a:xfrm>
            <a:off x="7676851" y="394192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3" name="Group 122"/>
          <p:cNvGrpSpPr/>
          <p:nvPr/>
        </p:nvGrpSpPr>
        <p:grpSpPr>
          <a:xfrm>
            <a:off x="7705226" y="3658867"/>
            <a:ext cx="2417174" cy="1486129"/>
            <a:chOff x="1561796" y="2775640"/>
            <a:chExt cx="2417174" cy="1486129"/>
          </a:xfrm>
          <a:effectLst>
            <a:outerShdw blurRad="50800" dist="38100" dir="2700000" algn="tl" rotWithShape="0">
              <a:prstClr val="black">
                <a:alpha val="40000"/>
              </a:prstClr>
            </a:outerShdw>
          </a:effectLst>
        </p:grpSpPr>
        <p:sp>
          <p:nvSpPr>
            <p:cNvPr id="124"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39AEA8"/>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5" name="Group 163"/>
            <p:cNvGrpSpPr/>
            <p:nvPr/>
          </p:nvGrpSpPr>
          <p:grpSpPr>
            <a:xfrm>
              <a:off x="3243685" y="3421032"/>
              <a:ext cx="666045" cy="749299"/>
              <a:chOff x="2882900" y="2439988"/>
              <a:chExt cx="499534" cy="561974"/>
            </a:xfrm>
          </p:grpSpPr>
          <p:sp>
            <p:nvSpPr>
              <p:cNvPr id="126" name="Parallelogram 125"/>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7" name="TextBox 126"/>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03</a:t>
                </a:r>
              </a:p>
            </p:txBody>
          </p:sp>
        </p:grpSp>
      </p:grpSp>
      <p:grpSp>
        <p:nvGrpSpPr>
          <p:cNvPr id="128" name="Group 127"/>
          <p:cNvGrpSpPr/>
          <p:nvPr/>
        </p:nvGrpSpPr>
        <p:grpSpPr>
          <a:xfrm>
            <a:off x="7703613" y="2478028"/>
            <a:ext cx="2293035" cy="1764500"/>
            <a:chOff x="1561796" y="1590115"/>
            <a:chExt cx="2293035" cy="1764500"/>
          </a:xfrm>
        </p:grpSpPr>
        <p:sp>
          <p:nvSpPr>
            <p:cNvPr id="129"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57CCC6"/>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8746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Effect transition="in" filter="fade">
                                      <p:cBhvr>
                                        <p:cTn id="11" dur="1000"/>
                                        <p:tgtEl>
                                          <p:spTgt spid="104"/>
                                        </p:tgtEl>
                                      </p:cBhvr>
                                    </p:animEffect>
                                    <p:anim calcmode="lin" valueType="num">
                                      <p:cBhvr>
                                        <p:cTn id="12" dur="1000" fill="hold"/>
                                        <p:tgtEl>
                                          <p:spTgt spid="104"/>
                                        </p:tgtEl>
                                        <p:attrNameLst>
                                          <p:attrName>ppt_x</p:attrName>
                                        </p:attrNameLst>
                                      </p:cBhvr>
                                      <p:tavLst>
                                        <p:tav tm="0">
                                          <p:val>
                                            <p:strVal val="#ppt_x"/>
                                          </p:val>
                                        </p:tav>
                                        <p:tav tm="100000">
                                          <p:val>
                                            <p:strVal val="#ppt_x"/>
                                          </p:val>
                                        </p:tav>
                                      </p:tavLst>
                                    </p:anim>
                                    <p:anim calcmode="lin" valueType="num">
                                      <p:cBhvr>
                                        <p:cTn id="13" dur="1000" fill="hold"/>
                                        <p:tgtEl>
                                          <p:spTgt spid="10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wipe(right)">
                                      <p:cBhvr>
                                        <p:cTn id="17" dur="500"/>
                                        <p:tgtEl>
                                          <p:spTgt spid="105"/>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110"/>
                                        </p:tgtEl>
                                        <p:attrNameLst>
                                          <p:attrName>style.visibility</p:attrName>
                                        </p:attrNameLst>
                                      </p:cBhvr>
                                      <p:to>
                                        <p:strVal val="visible"/>
                                      </p:to>
                                    </p:set>
                                    <p:animEffect transition="in" filter="wipe(left)">
                                      <p:cBhvr>
                                        <p:cTn id="21" dur="500"/>
                                        <p:tgtEl>
                                          <p:spTgt spid="110"/>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13"/>
                                        </p:tgtEl>
                                        <p:attrNameLst>
                                          <p:attrName>style.visibility</p:attrName>
                                        </p:attrNameLst>
                                      </p:cBhvr>
                                      <p:to>
                                        <p:strVal val="visible"/>
                                      </p:to>
                                    </p:set>
                                    <p:animEffect transition="in" filter="fade">
                                      <p:cBhvr>
                                        <p:cTn id="25" dur="1000"/>
                                        <p:tgtEl>
                                          <p:spTgt spid="113"/>
                                        </p:tgtEl>
                                      </p:cBhvr>
                                    </p:animEffect>
                                    <p:anim calcmode="lin" valueType="num">
                                      <p:cBhvr>
                                        <p:cTn id="26" dur="1000" fill="hold"/>
                                        <p:tgtEl>
                                          <p:spTgt spid="113"/>
                                        </p:tgtEl>
                                        <p:attrNameLst>
                                          <p:attrName>ppt_x</p:attrName>
                                        </p:attrNameLst>
                                      </p:cBhvr>
                                      <p:tavLst>
                                        <p:tav tm="0">
                                          <p:val>
                                            <p:strVal val="#ppt_x"/>
                                          </p:val>
                                        </p:tav>
                                        <p:tav tm="100000">
                                          <p:val>
                                            <p:strVal val="#ppt_x"/>
                                          </p:val>
                                        </p:tav>
                                      </p:tavLst>
                                    </p:anim>
                                    <p:anim calcmode="lin" valueType="num">
                                      <p:cBhvr>
                                        <p:cTn id="27" dur="1000" fill="hold"/>
                                        <p:tgtEl>
                                          <p:spTgt spid="113"/>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114"/>
                                        </p:tgtEl>
                                        <p:attrNameLst>
                                          <p:attrName>style.visibility</p:attrName>
                                        </p:attrNameLst>
                                      </p:cBhvr>
                                      <p:to>
                                        <p:strVal val="visible"/>
                                      </p:to>
                                    </p:set>
                                    <p:animEffect transition="in" filter="wipe(right)">
                                      <p:cBhvr>
                                        <p:cTn id="31" dur="500"/>
                                        <p:tgtEl>
                                          <p:spTgt spid="114"/>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119"/>
                                        </p:tgtEl>
                                        <p:attrNameLst>
                                          <p:attrName>style.visibility</p:attrName>
                                        </p:attrNameLst>
                                      </p:cBhvr>
                                      <p:to>
                                        <p:strVal val="visible"/>
                                      </p:to>
                                    </p:set>
                                    <p:animEffect transition="in" filter="wipe(left)">
                                      <p:cBhvr>
                                        <p:cTn id="35" dur="500"/>
                                        <p:tgtEl>
                                          <p:spTgt spid="119"/>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122"/>
                                        </p:tgtEl>
                                        <p:attrNameLst>
                                          <p:attrName>style.visibility</p:attrName>
                                        </p:attrNameLst>
                                      </p:cBhvr>
                                      <p:to>
                                        <p:strVal val="visible"/>
                                      </p:to>
                                    </p:set>
                                    <p:animEffect transition="in" filter="fade">
                                      <p:cBhvr>
                                        <p:cTn id="39" dur="1000"/>
                                        <p:tgtEl>
                                          <p:spTgt spid="122"/>
                                        </p:tgtEl>
                                      </p:cBhvr>
                                    </p:animEffect>
                                    <p:anim calcmode="lin" valueType="num">
                                      <p:cBhvr>
                                        <p:cTn id="40" dur="1000" fill="hold"/>
                                        <p:tgtEl>
                                          <p:spTgt spid="122"/>
                                        </p:tgtEl>
                                        <p:attrNameLst>
                                          <p:attrName>ppt_x</p:attrName>
                                        </p:attrNameLst>
                                      </p:cBhvr>
                                      <p:tavLst>
                                        <p:tav tm="0">
                                          <p:val>
                                            <p:strVal val="#ppt_x"/>
                                          </p:val>
                                        </p:tav>
                                        <p:tav tm="100000">
                                          <p:val>
                                            <p:strVal val="#ppt_x"/>
                                          </p:val>
                                        </p:tav>
                                      </p:tavLst>
                                    </p:anim>
                                    <p:anim calcmode="lin" valueType="num">
                                      <p:cBhvr>
                                        <p:cTn id="41" dur="1000" fill="hold"/>
                                        <p:tgtEl>
                                          <p:spTgt spid="122"/>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123"/>
                                        </p:tgtEl>
                                        <p:attrNameLst>
                                          <p:attrName>style.visibility</p:attrName>
                                        </p:attrNameLst>
                                      </p:cBhvr>
                                      <p:to>
                                        <p:strVal val="visible"/>
                                      </p:to>
                                    </p:set>
                                    <p:animEffect transition="in" filter="wipe(right)">
                                      <p:cBhvr>
                                        <p:cTn id="45" dur="500"/>
                                        <p:tgtEl>
                                          <p:spTgt spid="123"/>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128"/>
                                        </p:tgtEl>
                                        <p:attrNameLst>
                                          <p:attrName>style.visibility</p:attrName>
                                        </p:attrNameLst>
                                      </p:cBhvr>
                                      <p:to>
                                        <p:strVal val="visible"/>
                                      </p:to>
                                    </p:set>
                                    <p:animEffect transition="in" filter="wipe(left)">
                                      <p:cBhvr>
                                        <p:cTn id="49"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13"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2016-10-11T23:18:28Z</dcterms:modified>
</cp:coreProperties>
</file>