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2825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84668" y="408174"/>
            <a:ext cx="5508978" cy="954108"/>
            <a:chOff x="3341511" y="258228"/>
            <a:chExt cx="5508978" cy="954108"/>
          </a:xfrm>
        </p:grpSpPr>
        <p:sp>
          <p:nvSpPr>
            <p:cNvPr id="39" name="TextBox 3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0" name="TextBox 3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04" name="Freeform 7"/>
          <p:cNvSpPr>
            <a:spLocks/>
          </p:cNvSpPr>
          <p:nvPr/>
        </p:nvSpPr>
        <p:spPr bwMode="auto">
          <a:xfrm>
            <a:off x="1512639" y="394192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05" name="Group 104"/>
          <p:cNvGrpSpPr/>
          <p:nvPr/>
        </p:nvGrpSpPr>
        <p:grpSpPr>
          <a:xfrm>
            <a:off x="1541014" y="3658867"/>
            <a:ext cx="2417174" cy="1486129"/>
            <a:chOff x="1561796" y="2775640"/>
            <a:chExt cx="2417174" cy="1486129"/>
          </a:xfrm>
          <a:effectLst>
            <a:outerShdw blurRad="50800" dist="38100" dir="2700000" algn="tl" rotWithShape="0">
              <a:prstClr val="black">
                <a:alpha val="40000"/>
              </a:prstClr>
            </a:outerShdw>
          </a:effectLst>
        </p:grpSpPr>
        <p:sp>
          <p:nvSpPr>
            <p:cNvPr id="106"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E15649"/>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07" name="Group 163"/>
            <p:cNvGrpSpPr/>
            <p:nvPr/>
          </p:nvGrpSpPr>
          <p:grpSpPr>
            <a:xfrm>
              <a:off x="3243685" y="3421032"/>
              <a:ext cx="666045" cy="749299"/>
              <a:chOff x="2882900" y="2439988"/>
              <a:chExt cx="499534" cy="561974"/>
            </a:xfrm>
          </p:grpSpPr>
          <p:sp>
            <p:nvSpPr>
              <p:cNvPr id="108" name="Parallelogram 107"/>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09" name="TextBox 108"/>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01</a:t>
                </a:r>
              </a:p>
            </p:txBody>
          </p:sp>
        </p:grpSp>
      </p:grpSp>
      <p:grpSp>
        <p:nvGrpSpPr>
          <p:cNvPr id="110" name="Group 109"/>
          <p:cNvGrpSpPr/>
          <p:nvPr/>
        </p:nvGrpSpPr>
        <p:grpSpPr>
          <a:xfrm>
            <a:off x="1539401" y="2478028"/>
            <a:ext cx="2293035" cy="1764500"/>
            <a:chOff x="1561796" y="1590115"/>
            <a:chExt cx="2293035" cy="1764500"/>
          </a:xfrm>
        </p:grpSpPr>
        <p:sp>
          <p:nvSpPr>
            <p:cNvPr id="111"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FF7467"/>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13" name="Freeform 7"/>
          <p:cNvSpPr>
            <a:spLocks/>
          </p:cNvSpPr>
          <p:nvPr/>
        </p:nvSpPr>
        <p:spPr bwMode="auto">
          <a:xfrm>
            <a:off x="4657621" y="394192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4" name="Group 113"/>
          <p:cNvGrpSpPr/>
          <p:nvPr/>
        </p:nvGrpSpPr>
        <p:grpSpPr>
          <a:xfrm>
            <a:off x="4685996" y="3658867"/>
            <a:ext cx="2417174" cy="1486129"/>
            <a:chOff x="1561796" y="2775640"/>
            <a:chExt cx="2417174" cy="1486129"/>
          </a:xfrm>
          <a:effectLst>
            <a:outerShdw blurRad="50800" dist="38100" dir="2700000" algn="tl" rotWithShape="0">
              <a:prstClr val="black">
                <a:alpha val="40000"/>
              </a:prstClr>
            </a:outerShdw>
          </a:effectLst>
        </p:grpSpPr>
        <p:sp>
          <p:nvSpPr>
            <p:cNvPr id="115"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2EAACE"/>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6" name="Group 163"/>
            <p:cNvGrpSpPr/>
            <p:nvPr/>
          </p:nvGrpSpPr>
          <p:grpSpPr>
            <a:xfrm>
              <a:off x="3243685" y="3421032"/>
              <a:ext cx="666045" cy="749299"/>
              <a:chOff x="2882900" y="2439988"/>
              <a:chExt cx="499534" cy="561974"/>
            </a:xfrm>
          </p:grpSpPr>
          <p:sp>
            <p:nvSpPr>
              <p:cNvPr id="117" name="Parallelogram 116"/>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18" name="TextBox 117"/>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02</a:t>
                </a:r>
              </a:p>
            </p:txBody>
          </p:sp>
        </p:grpSp>
      </p:grpSp>
      <p:grpSp>
        <p:nvGrpSpPr>
          <p:cNvPr id="119" name="Group 118"/>
          <p:cNvGrpSpPr/>
          <p:nvPr/>
        </p:nvGrpSpPr>
        <p:grpSpPr>
          <a:xfrm>
            <a:off x="4684383" y="2478028"/>
            <a:ext cx="2293035" cy="1764500"/>
            <a:chOff x="1561796" y="1590115"/>
            <a:chExt cx="2293035" cy="1764500"/>
          </a:xfrm>
        </p:grpSpPr>
        <p:sp>
          <p:nvSpPr>
            <p:cNvPr id="120"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4CC8EC"/>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22" name="Freeform 7"/>
          <p:cNvSpPr>
            <a:spLocks/>
          </p:cNvSpPr>
          <p:nvPr/>
        </p:nvSpPr>
        <p:spPr bwMode="auto">
          <a:xfrm>
            <a:off x="7676851" y="394192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3" name="Group 122"/>
          <p:cNvGrpSpPr/>
          <p:nvPr/>
        </p:nvGrpSpPr>
        <p:grpSpPr>
          <a:xfrm>
            <a:off x="7705226" y="3658867"/>
            <a:ext cx="2417174" cy="1486129"/>
            <a:chOff x="1561796" y="2775640"/>
            <a:chExt cx="2417174" cy="1486129"/>
          </a:xfrm>
          <a:effectLst>
            <a:outerShdw blurRad="50800" dist="38100" dir="2700000" algn="tl" rotWithShape="0">
              <a:prstClr val="black">
                <a:alpha val="40000"/>
              </a:prstClr>
            </a:outerShdw>
          </a:effectLst>
        </p:grpSpPr>
        <p:sp>
          <p:nvSpPr>
            <p:cNvPr id="124"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39AEA8"/>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5" name="Group 163"/>
            <p:cNvGrpSpPr/>
            <p:nvPr/>
          </p:nvGrpSpPr>
          <p:grpSpPr>
            <a:xfrm>
              <a:off x="3243685" y="3421032"/>
              <a:ext cx="666045" cy="749299"/>
              <a:chOff x="2882900" y="2439988"/>
              <a:chExt cx="499534" cy="561974"/>
            </a:xfrm>
          </p:grpSpPr>
          <p:sp>
            <p:nvSpPr>
              <p:cNvPr id="126" name="Parallelogram 125"/>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27" name="TextBox 126"/>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03</a:t>
                </a:r>
              </a:p>
            </p:txBody>
          </p:sp>
        </p:grpSp>
      </p:grpSp>
      <p:grpSp>
        <p:nvGrpSpPr>
          <p:cNvPr id="128" name="Group 127"/>
          <p:cNvGrpSpPr/>
          <p:nvPr/>
        </p:nvGrpSpPr>
        <p:grpSpPr>
          <a:xfrm>
            <a:off x="7703613" y="2478028"/>
            <a:ext cx="2293035" cy="1764500"/>
            <a:chOff x="1561796" y="1590115"/>
            <a:chExt cx="2293035" cy="1764500"/>
          </a:xfrm>
        </p:grpSpPr>
        <p:sp>
          <p:nvSpPr>
            <p:cNvPr id="129"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57CCC6"/>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pic>
        <p:nvPicPr>
          <p:cNvPr id="32" name="Picture 3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8746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04"/>
                                        </p:tgtEl>
                                        <p:attrNameLst>
                                          <p:attrName>style.visibility</p:attrName>
                                        </p:attrNameLst>
                                      </p:cBhvr>
                                      <p:to>
                                        <p:strVal val="visible"/>
                                      </p:to>
                                    </p:set>
                                    <p:animEffect transition="in" filter="fade">
                                      <p:cBhvr>
                                        <p:cTn id="11" dur="1000"/>
                                        <p:tgtEl>
                                          <p:spTgt spid="104"/>
                                        </p:tgtEl>
                                      </p:cBhvr>
                                    </p:animEffect>
                                    <p:anim calcmode="lin" valueType="num">
                                      <p:cBhvr>
                                        <p:cTn id="12" dur="1000" fill="hold"/>
                                        <p:tgtEl>
                                          <p:spTgt spid="104"/>
                                        </p:tgtEl>
                                        <p:attrNameLst>
                                          <p:attrName>ppt_x</p:attrName>
                                        </p:attrNameLst>
                                      </p:cBhvr>
                                      <p:tavLst>
                                        <p:tav tm="0">
                                          <p:val>
                                            <p:strVal val="#ppt_x"/>
                                          </p:val>
                                        </p:tav>
                                        <p:tav tm="100000">
                                          <p:val>
                                            <p:strVal val="#ppt_x"/>
                                          </p:val>
                                        </p:tav>
                                      </p:tavLst>
                                    </p:anim>
                                    <p:anim calcmode="lin" valueType="num">
                                      <p:cBhvr>
                                        <p:cTn id="13" dur="1000" fill="hold"/>
                                        <p:tgtEl>
                                          <p:spTgt spid="10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2" fill="hold"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wipe(right)">
                                      <p:cBhvr>
                                        <p:cTn id="17" dur="500"/>
                                        <p:tgtEl>
                                          <p:spTgt spid="105"/>
                                        </p:tgtEl>
                                      </p:cBhvr>
                                    </p:animEffect>
                                  </p:childTnLst>
                                </p:cTn>
                              </p:par>
                            </p:childTnLst>
                          </p:cTn>
                        </p:par>
                        <p:par>
                          <p:cTn id="18" fill="hold">
                            <p:stCondLst>
                              <p:cond delay="2250"/>
                            </p:stCondLst>
                            <p:childTnLst>
                              <p:par>
                                <p:cTn id="19" presetID="22" presetClass="entr" presetSubtype="8" fill="hold" nodeType="afterEffect">
                                  <p:stCondLst>
                                    <p:cond delay="0"/>
                                  </p:stCondLst>
                                  <p:childTnLst>
                                    <p:set>
                                      <p:cBhvr>
                                        <p:cTn id="20" dur="1" fill="hold">
                                          <p:stCondLst>
                                            <p:cond delay="0"/>
                                          </p:stCondLst>
                                        </p:cTn>
                                        <p:tgtEl>
                                          <p:spTgt spid="110"/>
                                        </p:tgtEl>
                                        <p:attrNameLst>
                                          <p:attrName>style.visibility</p:attrName>
                                        </p:attrNameLst>
                                      </p:cBhvr>
                                      <p:to>
                                        <p:strVal val="visible"/>
                                      </p:to>
                                    </p:set>
                                    <p:animEffect transition="in" filter="wipe(left)">
                                      <p:cBhvr>
                                        <p:cTn id="21" dur="500"/>
                                        <p:tgtEl>
                                          <p:spTgt spid="110"/>
                                        </p:tgtEl>
                                      </p:cBhvr>
                                    </p:animEffect>
                                  </p:childTnLst>
                                </p:cTn>
                              </p:par>
                            </p:childTnLst>
                          </p:cTn>
                        </p:par>
                        <p:par>
                          <p:cTn id="22" fill="hold">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113"/>
                                        </p:tgtEl>
                                        <p:attrNameLst>
                                          <p:attrName>style.visibility</p:attrName>
                                        </p:attrNameLst>
                                      </p:cBhvr>
                                      <p:to>
                                        <p:strVal val="visible"/>
                                      </p:to>
                                    </p:set>
                                    <p:animEffect transition="in" filter="fade">
                                      <p:cBhvr>
                                        <p:cTn id="25" dur="1000"/>
                                        <p:tgtEl>
                                          <p:spTgt spid="113"/>
                                        </p:tgtEl>
                                      </p:cBhvr>
                                    </p:animEffect>
                                    <p:anim calcmode="lin" valueType="num">
                                      <p:cBhvr>
                                        <p:cTn id="26" dur="1000" fill="hold"/>
                                        <p:tgtEl>
                                          <p:spTgt spid="113"/>
                                        </p:tgtEl>
                                        <p:attrNameLst>
                                          <p:attrName>ppt_x</p:attrName>
                                        </p:attrNameLst>
                                      </p:cBhvr>
                                      <p:tavLst>
                                        <p:tav tm="0">
                                          <p:val>
                                            <p:strVal val="#ppt_x"/>
                                          </p:val>
                                        </p:tav>
                                        <p:tav tm="100000">
                                          <p:val>
                                            <p:strVal val="#ppt_x"/>
                                          </p:val>
                                        </p:tav>
                                      </p:tavLst>
                                    </p:anim>
                                    <p:anim calcmode="lin" valueType="num">
                                      <p:cBhvr>
                                        <p:cTn id="27" dur="1000" fill="hold"/>
                                        <p:tgtEl>
                                          <p:spTgt spid="113"/>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114"/>
                                        </p:tgtEl>
                                        <p:attrNameLst>
                                          <p:attrName>style.visibility</p:attrName>
                                        </p:attrNameLst>
                                      </p:cBhvr>
                                      <p:to>
                                        <p:strVal val="visible"/>
                                      </p:to>
                                    </p:set>
                                    <p:animEffect transition="in" filter="wipe(right)">
                                      <p:cBhvr>
                                        <p:cTn id="31" dur="500"/>
                                        <p:tgtEl>
                                          <p:spTgt spid="114"/>
                                        </p:tgtEl>
                                      </p:cBhvr>
                                    </p:animEffect>
                                  </p:childTnLst>
                                </p:cTn>
                              </p:par>
                            </p:childTnLst>
                          </p:cTn>
                        </p:par>
                        <p:par>
                          <p:cTn id="32" fill="hold">
                            <p:stCondLst>
                              <p:cond delay="4250"/>
                            </p:stCondLst>
                            <p:childTnLst>
                              <p:par>
                                <p:cTn id="33" presetID="22" presetClass="entr" presetSubtype="8" fill="hold" nodeType="afterEffect">
                                  <p:stCondLst>
                                    <p:cond delay="0"/>
                                  </p:stCondLst>
                                  <p:childTnLst>
                                    <p:set>
                                      <p:cBhvr>
                                        <p:cTn id="34" dur="1" fill="hold">
                                          <p:stCondLst>
                                            <p:cond delay="0"/>
                                          </p:stCondLst>
                                        </p:cTn>
                                        <p:tgtEl>
                                          <p:spTgt spid="119"/>
                                        </p:tgtEl>
                                        <p:attrNameLst>
                                          <p:attrName>style.visibility</p:attrName>
                                        </p:attrNameLst>
                                      </p:cBhvr>
                                      <p:to>
                                        <p:strVal val="visible"/>
                                      </p:to>
                                    </p:set>
                                    <p:animEffect transition="in" filter="wipe(left)">
                                      <p:cBhvr>
                                        <p:cTn id="35" dur="500"/>
                                        <p:tgtEl>
                                          <p:spTgt spid="119"/>
                                        </p:tgtEl>
                                      </p:cBhvr>
                                    </p:animEffect>
                                  </p:childTnLst>
                                </p:cTn>
                              </p:par>
                            </p:childTnLst>
                          </p:cTn>
                        </p:par>
                        <p:par>
                          <p:cTn id="36" fill="hold">
                            <p:stCondLst>
                              <p:cond delay="4750"/>
                            </p:stCondLst>
                            <p:childTnLst>
                              <p:par>
                                <p:cTn id="37" presetID="42" presetClass="entr" presetSubtype="0" fill="hold" grpId="0" nodeType="afterEffect">
                                  <p:stCondLst>
                                    <p:cond delay="0"/>
                                  </p:stCondLst>
                                  <p:childTnLst>
                                    <p:set>
                                      <p:cBhvr>
                                        <p:cTn id="38" dur="1" fill="hold">
                                          <p:stCondLst>
                                            <p:cond delay="0"/>
                                          </p:stCondLst>
                                        </p:cTn>
                                        <p:tgtEl>
                                          <p:spTgt spid="122"/>
                                        </p:tgtEl>
                                        <p:attrNameLst>
                                          <p:attrName>style.visibility</p:attrName>
                                        </p:attrNameLst>
                                      </p:cBhvr>
                                      <p:to>
                                        <p:strVal val="visible"/>
                                      </p:to>
                                    </p:set>
                                    <p:animEffect transition="in" filter="fade">
                                      <p:cBhvr>
                                        <p:cTn id="39" dur="1000"/>
                                        <p:tgtEl>
                                          <p:spTgt spid="122"/>
                                        </p:tgtEl>
                                      </p:cBhvr>
                                    </p:animEffect>
                                    <p:anim calcmode="lin" valueType="num">
                                      <p:cBhvr>
                                        <p:cTn id="40" dur="1000" fill="hold"/>
                                        <p:tgtEl>
                                          <p:spTgt spid="122"/>
                                        </p:tgtEl>
                                        <p:attrNameLst>
                                          <p:attrName>ppt_x</p:attrName>
                                        </p:attrNameLst>
                                      </p:cBhvr>
                                      <p:tavLst>
                                        <p:tav tm="0">
                                          <p:val>
                                            <p:strVal val="#ppt_x"/>
                                          </p:val>
                                        </p:tav>
                                        <p:tav tm="100000">
                                          <p:val>
                                            <p:strVal val="#ppt_x"/>
                                          </p:val>
                                        </p:tav>
                                      </p:tavLst>
                                    </p:anim>
                                    <p:anim calcmode="lin" valueType="num">
                                      <p:cBhvr>
                                        <p:cTn id="41" dur="1000" fill="hold"/>
                                        <p:tgtEl>
                                          <p:spTgt spid="122"/>
                                        </p:tgtEl>
                                        <p:attrNameLst>
                                          <p:attrName>ppt_y</p:attrName>
                                        </p:attrNameLst>
                                      </p:cBhvr>
                                      <p:tavLst>
                                        <p:tav tm="0">
                                          <p:val>
                                            <p:strVal val="#ppt_y+.1"/>
                                          </p:val>
                                        </p:tav>
                                        <p:tav tm="100000">
                                          <p:val>
                                            <p:strVal val="#ppt_y"/>
                                          </p:val>
                                        </p:tav>
                                      </p:tavLst>
                                    </p:anim>
                                  </p:childTnLst>
                                </p:cTn>
                              </p:par>
                            </p:childTnLst>
                          </p:cTn>
                        </p:par>
                        <p:par>
                          <p:cTn id="42" fill="hold">
                            <p:stCondLst>
                              <p:cond delay="5750"/>
                            </p:stCondLst>
                            <p:childTnLst>
                              <p:par>
                                <p:cTn id="43" presetID="22" presetClass="entr" presetSubtype="2" fill="hold" nodeType="afterEffect">
                                  <p:stCondLst>
                                    <p:cond delay="0"/>
                                  </p:stCondLst>
                                  <p:childTnLst>
                                    <p:set>
                                      <p:cBhvr>
                                        <p:cTn id="44" dur="1" fill="hold">
                                          <p:stCondLst>
                                            <p:cond delay="0"/>
                                          </p:stCondLst>
                                        </p:cTn>
                                        <p:tgtEl>
                                          <p:spTgt spid="123"/>
                                        </p:tgtEl>
                                        <p:attrNameLst>
                                          <p:attrName>style.visibility</p:attrName>
                                        </p:attrNameLst>
                                      </p:cBhvr>
                                      <p:to>
                                        <p:strVal val="visible"/>
                                      </p:to>
                                    </p:set>
                                    <p:animEffect transition="in" filter="wipe(right)">
                                      <p:cBhvr>
                                        <p:cTn id="45" dur="500"/>
                                        <p:tgtEl>
                                          <p:spTgt spid="123"/>
                                        </p:tgtEl>
                                      </p:cBhvr>
                                    </p:animEffect>
                                  </p:childTnLst>
                                </p:cTn>
                              </p:par>
                            </p:childTnLst>
                          </p:cTn>
                        </p:par>
                        <p:par>
                          <p:cTn id="46" fill="hold">
                            <p:stCondLst>
                              <p:cond delay="6250"/>
                            </p:stCondLst>
                            <p:childTnLst>
                              <p:par>
                                <p:cTn id="47" presetID="22" presetClass="entr" presetSubtype="8" fill="hold" nodeType="afterEffect">
                                  <p:stCondLst>
                                    <p:cond delay="0"/>
                                  </p:stCondLst>
                                  <p:childTnLst>
                                    <p:set>
                                      <p:cBhvr>
                                        <p:cTn id="48" dur="1" fill="hold">
                                          <p:stCondLst>
                                            <p:cond delay="0"/>
                                          </p:stCondLst>
                                        </p:cTn>
                                        <p:tgtEl>
                                          <p:spTgt spid="128"/>
                                        </p:tgtEl>
                                        <p:attrNameLst>
                                          <p:attrName>style.visibility</p:attrName>
                                        </p:attrNameLst>
                                      </p:cBhvr>
                                      <p:to>
                                        <p:strVal val="visible"/>
                                      </p:to>
                                    </p:set>
                                    <p:animEffect transition="in" filter="wipe(left)">
                                      <p:cBhvr>
                                        <p:cTn id="49"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13" grpId="0" animBg="1"/>
      <p:bldP spid="1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2016-10-11T23:18:28Z</dcterms:modified>
</cp:coreProperties>
</file>