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19"/>
          <p:cNvSpPr/>
          <p:nvPr/>
        </p:nvSpPr>
        <p:spPr>
          <a:xfrm rot="1655715">
            <a:off x="2123873" y="-840726"/>
            <a:ext cx="1532787" cy="8539453"/>
          </a:xfrm>
          <a:custGeom>
            <a:avLst/>
            <a:gdLst>
              <a:gd name="connsiteX0" fmla="*/ 332377 w 1532787"/>
              <a:gd name="connsiteY0" fmla="*/ 627432 h 8539453"/>
              <a:gd name="connsiteX1" fmla="*/ 1532787 w 1532787"/>
              <a:gd name="connsiteY1" fmla="*/ 0 h 8539453"/>
              <a:gd name="connsiteX2" fmla="*/ 1200409 w 1532787"/>
              <a:gd name="connsiteY2" fmla="*/ 7912021 h 8539453"/>
              <a:gd name="connsiteX3" fmla="*/ 0 w 1532787"/>
              <a:gd name="connsiteY3" fmla="*/ 8539453 h 8539453"/>
            </a:gdLst>
            <a:ahLst/>
            <a:cxnLst>
              <a:cxn ang="0">
                <a:pos x="connsiteX0" y="connsiteY0"/>
              </a:cxn>
              <a:cxn ang="0">
                <a:pos x="connsiteX1" y="connsiteY1"/>
              </a:cxn>
              <a:cxn ang="0">
                <a:pos x="connsiteX2" y="connsiteY2"/>
              </a:cxn>
              <a:cxn ang="0">
                <a:pos x="connsiteX3" y="connsiteY3"/>
              </a:cxn>
            </a:cxnLst>
            <a:rect l="l" t="t" r="r" b="b"/>
            <a:pathLst>
              <a:path w="1532787" h="8539453">
                <a:moveTo>
                  <a:pt x="332377" y="627432"/>
                </a:moveTo>
                <a:lnTo>
                  <a:pt x="1532787" y="0"/>
                </a:lnTo>
                <a:lnTo>
                  <a:pt x="1200409" y="7912021"/>
                </a:lnTo>
                <a:lnTo>
                  <a:pt x="0" y="8539453"/>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6310489" y="258228"/>
            <a:ext cx="5508978" cy="954108"/>
            <a:chOff x="3341511" y="258228"/>
            <a:chExt cx="5508978" cy="954108"/>
          </a:xfrm>
        </p:grpSpPr>
        <p:sp>
          <p:nvSpPr>
            <p:cNvPr id="11" name="TextBox 10"/>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12" name="TextBox 11"/>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19" name="Freeform 18"/>
          <p:cNvSpPr/>
          <p:nvPr/>
        </p:nvSpPr>
        <p:spPr>
          <a:xfrm rot="1560000">
            <a:off x="345484" y="-890948"/>
            <a:ext cx="2215755" cy="8009148"/>
          </a:xfrm>
          <a:custGeom>
            <a:avLst/>
            <a:gdLst>
              <a:gd name="connsiteX0" fmla="*/ 284778 w 2215755"/>
              <a:gd name="connsiteY0" fmla="*/ 941801 h 8009148"/>
              <a:gd name="connsiteX1" fmla="*/ 2215755 w 2215755"/>
              <a:gd name="connsiteY1" fmla="*/ 0 h 8009148"/>
              <a:gd name="connsiteX2" fmla="*/ 1669573 w 2215755"/>
              <a:gd name="connsiteY2" fmla="*/ 7896615 h 8009148"/>
              <a:gd name="connsiteX3" fmla="*/ 1438846 w 2215755"/>
              <a:gd name="connsiteY3" fmla="*/ 8009148 h 8009148"/>
              <a:gd name="connsiteX4" fmla="*/ 0 w 2215755"/>
              <a:gd name="connsiteY4" fmla="*/ 5059075 h 8009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755" h="8009148">
                <a:moveTo>
                  <a:pt x="284778" y="941801"/>
                </a:moveTo>
                <a:lnTo>
                  <a:pt x="2215755" y="0"/>
                </a:lnTo>
                <a:lnTo>
                  <a:pt x="1669573" y="7896615"/>
                </a:lnTo>
                <a:lnTo>
                  <a:pt x="1438846" y="8009148"/>
                </a:lnTo>
                <a:lnTo>
                  <a:pt x="0" y="5059075"/>
                </a:lnTo>
                <a:close/>
              </a:path>
            </a:pathLst>
          </a:custGeom>
          <a:blipFill dpi="0" rotWithShape="0">
            <a:blip r:embed="rId2"/>
            <a:srcRect/>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Shape 3686"/>
          <p:cNvSpPr/>
          <p:nvPr/>
        </p:nvSpPr>
        <p:spPr>
          <a:xfrm>
            <a:off x="5155589" y="3304111"/>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FF7467"/>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22" name="Shape 3686"/>
          <p:cNvSpPr/>
          <p:nvPr/>
        </p:nvSpPr>
        <p:spPr>
          <a:xfrm>
            <a:off x="5155589" y="3938106"/>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4CC8EC"/>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23" name="Shape 3686"/>
          <p:cNvSpPr/>
          <p:nvPr/>
        </p:nvSpPr>
        <p:spPr>
          <a:xfrm>
            <a:off x="5155589" y="5206096"/>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57CCC6"/>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24" name="Shape 3686"/>
          <p:cNvSpPr/>
          <p:nvPr/>
        </p:nvSpPr>
        <p:spPr>
          <a:xfrm>
            <a:off x="5155589" y="4572101"/>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F4C956"/>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25" name="Text Box 10"/>
          <p:cNvSpPr txBox="1">
            <a:spLocks noChangeArrowheads="1"/>
          </p:cNvSpPr>
          <p:nvPr/>
        </p:nvSpPr>
        <p:spPr bwMode="auto">
          <a:xfrm>
            <a:off x="5682944" y="3189828"/>
            <a:ext cx="6113946" cy="430887"/>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6" name="Text Box 10"/>
          <p:cNvSpPr txBox="1">
            <a:spLocks noChangeArrowheads="1"/>
          </p:cNvSpPr>
          <p:nvPr/>
        </p:nvSpPr>
        <p:spPr bwMode="auto">
          <a:xfrm>
            <a:off x="5682944" y="3823207"/>
            <a:ext cx="6113946" cy="430887"/>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7" name="Text Box 10"/>
          <p:cNvSpPr txBox="1">
            <a:spLocks noChangeArrowheads="1"/>
          </p:cNvSpPr>
          <p:nvPr/>
        </p:nvSpPr>
        <p:spPr bwMode="auto">
          <a:xfrm>
            <a:off x="5677467" y="4456586"/>
            <a:ext cx="6113946" cy="430887"/>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8" name="Text Box 10"/>
          <p:cNvSpPr txBox="1">
            <a:spLocks noChangeArrowheads="1"/>
          </p:cNvSpPr>
          <p:nvPr/>
        </p:nvSpPr>
        <p:spPr bwMode="auto">
          <a:xfrm>
            <a:off x="5677467" y="5089965"/>
            <a:ext cx="6113946" cy="430887"/>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9" name="TextBox 28"/>
          <p:cNvSpPr txBox="1"/>
          <p:nvPr/>
        </p:nvSpPr>
        <p:spPr>
          <a:xfrm>
            <a:off x="4786655" y="2095451"/>
            <a:ext cx="7004758" cy="95410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solidFill>
              <a:latin typeface="Candara" panose="020E0502030303020204" pitchFamily="34" charset="0"/>
            </a:endParaRPr>
          </a:p>
        </p:txBody>
      </p:sp>
      <p:sp>
        <p:nvSpPr>
          <p:cNvPr id="30" name="TextBox 29"/>
          <p:cNvSpPr txBox="1"/>
          <p:nvPr/>
        </p:nvSpPr>
        <p:spPr>
          <a:xfrm>
            <a:off x="4786655" y="5811981"/>
            <a:ext cx="7004758" cy="523220"/>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a:t>
            </a:r>
            <a:r>
              <a:rPr lang="en-US" sz="1400" dirty="0">
                <a:solidFill>
                  <a:schemeClr val="bg1">
                    <a:lumMod val="85000"/>
                  </a:schemeClr>
                </a:solidFill>
                <a:latin typeface="Candara" panose="020E0502030303020204" pitchFamily="34" charset="0"/>
              </a:rPr>
              <a:t>. </a:t>
            </a:r>
            <a:endParaRPr lang="en-US" dirty="0">
              <a:solidFill>
                <a:schemeClr val="bg1">
                  <a:lumMod val="85000"/>
                </a:schemeClr>
              </a:solidFill>
              <a:latin typeface="Candara" panose="020E0502030303020204" pitchFamily="34" charset="0"/>
            </a:endParaRPr>
          </a:p>
        </p:txBody>
      </p:sp>
      <p:pic>
        <p:nvPicPr>
          <p:cNvPr id="17" name="Picture 1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78982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par>
                          <p:cTn id="8" fill="hold">
                            <p:stCondLst>
                              <p:cond delay="750"/>
                            </p:stCondLst>
                            <p:childTnLst>
                              <p:par>
                                <p:cTn id="9" presetID="2" presetClass="entr" presetSubtype="8"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0-#ppt_w/2"/>
                                          </p:val>
                                        </p:tav>
                                        <p:tav tm="100000">
                                          <p:val>
                                            <p:strVal val="#ppt_x"/>
                                          </p:val>
                                        </p:tav>
                                      </p:tavLst>
                                    </p:anim>
                                    <p:anim calcmode="lin" valueType="num">
                                      <p:cBhvr additive="base">
                                        <p:cTn id="12" dur="500" fill="hold"/>
                                        <p:tgtEl>
                                          <p:spTgt spid="20"/>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2" presetClass="entr" presetSubtype="8" fill="hold" grpId="0" nodeType="after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0-#ppt_w/2"/>
                                          </p:val>
                                        </p:tav>
                                        <p:tav tm="100000">
                                          <p:val>
                                            <p:strVal val="#ppt_x"/>
                                          </p:val>
                                        </p:tav>
                                      </p:tavLst>
                                    </p:anim>
                                    <p:anim calcmode="lin" valueType="num">
                                      <p:cBhvr additive="base">
                                        <p:cTn id="17" dur="500" fill="hold"/>
                                        <p:tgtEl>
                                          <p:spTgt spid="19"/>
                                        </p:tgtEl>
                                        <p:attrNameLst>
                                          <p:attrName>ppt_y</p:attrName>
                                        </p:attrNameLst>
                                      </p:cBhvr>
                                      <p:tavLst>
                                        <p:tav tm="0">
                                          <p:val>
                                            <p:strVal val="#ppt_y"/>
                                          </p:val>
                                        </p:tav>
                                        <p:tav tm="100000">
                                          <p:val>
                                            <p:strVal val="#ppt_y"/>
                                          </p:val>
                                        </p:tav>
                                      </p:tavLst>
                                    </p:anim>
                                  </p:childTnLst>
                                </p:cTn>
                              </p:par>
                            </p:childTnLst>
                          </p:cTn>
                        </p:par>
                        <p:par>
                          <p:cTn id="18" fill="hold">
                            <p:stCondLst>
                              <p:cond delay="1750"/>
                            </p:stCondLst>
                            <p:childTnLst>
                              <p:par>
                                <p:cTn id="19" presetID="22" presetClass="entr" presetSubtype="8" fill="hold" grpId="0" nodeType="after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wipe(left)">
                                      <p:cBhvr>
                                        <p:cTn id="21" dur="500"/>
                                        <p:tgtEl>
                                          <p:spTgt spid="29"/>
                                        </p:tgtEl>
                                      </p:cBhvr>
                                    </p:animEffect>
                                  </p:childTnLst>
                                </p:cTn>
                              </p:par>
                            </p:childTnLst>
                          </p:cTn>
                        </p:par>
                        <p:par>
                          <p:cTn id="22" fill="hold">
                            <p:stCondLst>
                              <p:cond delay="2250"/>
                            </p:stCondLst>
                            <p:childTnLst>
                              <p:par>
                                <p:cTn id="23" presetID="23" presetClass="entr" presetSubtype="36" fill="hold" grpId="0" nodeType="after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p:cTn id="25" dur="500" fill="hold"/>
                                        <p:tgtEl>
                                          <p:spTgt spid="21"/>
                                        </p:tgtEl>
                                        <p:attrNameLst>
                                          <p:attrName>ppt_w</p:attrName>
                                        </p:attrNameLst>
                                      </p:cBhvr>
                                      <p:tavLst>
                                        <p:tav tm="0">
                                          <p:val>
                                            <p:strVal val="(6*min(max(#ppt_w*#ppt_h,.3),1)-7.4)/-.7*#ppt_w"/>
                                          </p:val>
                                        </p:tav>
                                        <p:tav tm="100000">
                                          <p:val>
                                            <p:strVal val="#ppt_w"/>
                                          </p:val>
                                        </p:tav>
                                      </p:tavLst>
                                    </p:anim>
                                    <p:anim calcmode="lin" valueType="num">
                                      <p:cBhvr>
                                        <p:cTn id="26" dur="500" fill="hold"/>
                                        <p:tgtEl>
                                          <p:spTgt spid="21"/>
                                        </p:tgtEl>
                                        <p:attrNameLst>
                                          <p:attrName>ppt_h</p:attrName>
                                        </p:attrNameLst>
                                      </p:cBhvr>
                                      <p:tavLst>
                                        <p:tav tm="0">
                                          <p:val>
                                            <p:strVal val="(6*min(max(#ppt_w*#ppt_h,.3),1)-7.4)/-.7*#ppt_h"/>
                                          </p:val>
                                        </p:tav>
                                        <p:tav tm="100000">
                                          <p:val>
                                            <p:strVal val="#ppt_h"/>
                                          </p:val>
                                        </p:tav>
                                      </p:tavLst>
                                    </p:anim>
                                    <p:anim calcmode="lin" valueType="num">
                                      <p:cBhvr>
                                        <p:cTn id="27" dur="500" fill="hold"/>
                                        <p:tgtEl>
                                          <p:spTgt spid="21"/>
                                        </p:tgtEl>
                                        <p:attrNameLst>
                                          <p:attrName>ppt_x</p:attrName>
                                        </p:attrNameLst>
                                      </p:cBhvr>
                                      <p:tavLst>
                                        <p:tav tm="0">
                                          <p:val>
                                            <p:fltVal val="0.5"/>
                                          </p:val>
                                        </p:tav>
                                        <p:tav tm="100000">
                                          <p:val>
                                            <p:strVal val="#ppt_x"/>
                                          </p:val>
                                        </p:tav>
                                      </p:tavLst>
                                    </p:anim>
                                    <p:anim calcmode="lin" valueType="num">
                                      <p:cBhvr>
                                        <p:cTn id="28" dur="500" fill="hold"/>
                                        <p:tgtEl>
                                          <p:spTgt spid="21"/>
                                        </p:tgtEl>
                                        <p:attrNameLst>
                                          <p:attrName>ppt_y</p:attrName>
                                        </p:attrNameLst>
                                      </p:cBhvr>
                                      <p:tavLst>
                                        <p:tav tm="0">
                                          <p:val>
                                            <p:strVal val="1+(6*min(max(#ppt_w*#ppt_h,.3),1)-7.4)/-.7*#ppt_h/2"/>
                                          </p:val>
                                        </p:tav>
                                        <p:tav tm="100000">
                                          <p:val>
                                            <p:strVal val="#ppt_y"/>
                                          </p:val>
                                        </p:tav>
                                      </p:tavLst>
                                    </p:anim>
                                  </p:childTnLst>
                                </p:cTn>
                              </p:par>
                            </p:childTnLst>
                          </p:cTn>
                        </p:par>
                        <p:par>
                          <p:cTn id="29" fill="hold">
                            <p:stCondLst>
                              <p:cond delay="2750"/>
                            </p:stCondLst>
                            <p:childTnLst>
                              <p:par>
                                <p:cTn id="30" presetID="37" presetClass="entr" presetSubtype="0" fill="hold" grpId="0" nodeType="after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1000"/>
                                        <p:tgtEl>
                                          <p:spTgt spid="25"/>
                                        </p:tgtEl>
                                      </p:cBhvr>
                                    </p:animEffect>
                                    <p:anim calcmode="lin" valueType="num">
                                      <p:cBhvr>
                                        <p:cTn id="33" dur="1000" fill="hold"/>
                                        <p:tgtEl>
                                          <p:spTgt spid="25"/>
                                        </p:tgtEl>
                                        <p:attrNameLst>
                                          <p:attrName>ppt_x</p:attrName>
                                        </p:attrNameLst>
                                      </p:cBhvr>
                                      <p:tavLst>
                                        <p:tav tm="0">
                                          <p:val>
                                            <p:strVal val="#ppt_x"/>
                                          </p:val>
                                        </p:tav>
                                        <p:tav tm="100000">
                                          <p:val>
                                            <p:strVal val="#ppt_x"/>
                                          </p:val>
                                        </p:tav>
                                      </p:tavLst>
                                    </p:anim>
                                    <p:anim calcmode="lin" valueType="num">
                                      <p:cBhvr>
                                        <p:cTn id="34" dur="900" decel="100000" fill="hold"/>
                                        <p:tgtEl>
                                          <p:spTgt spid="25"/>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36" fill="hold">
                            <p:stCondLst>
                              <p:cond delay="3750"/>
                            </p:stCondLst>
                            <p:childTnLst>
                              <p:par>
                                <p:cTn id="37" presetID="23" presetClass="entr" presetSubtype="36" fill="hold" grpId="0" nodeType="afterEffect">
                                  <p:stCondLst>
                                    <p:cond delay="0"/>
                                  </p:stCondLst>
                                  <p:childTnLst>
                                    <p:set>
                                      <p:cBhvr>
                                        <p:cTn id="38" dur="1" fill="hold">
                                          <p:stCondLst>
                                            <p:cond delay="0"/>
                                          </p:stCondLst>
                                        </p:cTn>
                                        <p:tgtEl>
                                          <p:spTgt spid="22"/>
                                        </p:tgtEl>
                                        <p:attrNameLst>
                                          <p:attrName>style.visibility</p:attrName>
                                        </p:attrNameLst>
                                      </p:cBhvr>
                                      <p:to>
                                        <p:strVal val="visible"/>
                                      </p:to>
                                    </p:set>
                                    <p:anim calcmode="lin" valueType="num">
                                      <p:cBhvr>
                                        <p:cTn id="39" dur="500" fill="hold"/>
                                        <p:tgtEl>
                                          <p:spTgt spid="22"/>
                                        </p:tgtEl>
                                        <p:attrNameLst>
                                          <p:attrName>ppt_w</p:attrName>
                                        </p:attrNameLst>
                                      </p:cBhvr>
                                      <p:tavLst>
                                        <p:tav tm="0">
                                          <p:val>
                                            <p:strVal val="(6*min(max(#ppt_w*#ppt_h,.3),1)-7.4)/-.7*#ppt_w"/>
                                          </p:val>
                                        </p:tav>
                                        <p:tav tm="100000">
                                          <p:val>
                                            <p:strVal val="#ppt_w"/>
                                          </p:val>
                                        </p:tav>
                                      </p:tavLst>
                                    </p:anim>
                                    <p:anim calcmode="lin" valueType="num">
                                      <p:cBhvr>
                                        <p:cTn id="40" dur="500" fill="hold"/>
                                        <p:tgtEl>
                                          <p:spTgt spid="22"/>
                                        </p:tgtEl>
                                        <p:attrNameLst>
                                          <p:attrName>ppt_h</p:attrName>
                                        </p:attrNameLst>
                                      </p:cBhvr>
                                      <p:tavLst>
                                        <p:tav tm="0">
                                          <p:val>
                                            <p:strVal val="(6*min(max(#ppt_w*#ppt_h,.3),1)-7.4)/-.7*#ppt_h"/>
                                          </p:val>
                                        </p:tav>
                                        <p:tav tm="100000">
                                          <p:val>
                                            <p:strVal val="#ppt_h"/>
                                          </p:val>
                                        </p:tav>
                                      </p:tavLst>
                                    </p:anim>
                                    <p:anim calcmode="lin" valueType="num">
                                      <p:cBhvr>
                                        <p:cTn id="41" dur="500" fill="hold"/>
                                        <p:tgtEl>
                                          <p:spTgt spid="22"/>
                                        </p:tgtEl>
                                        <p:attrNameLst>
                                          <p:attrName>ppt_x</p:attrName>
                                        </p:attrNameLst>
                                      </p:cBhvr>
                                      <p:tavLst>
                                        <p:tav tm="0">
                                          <p:val>
                                            <p:fltVal val="0.5"/>
                                          </p:val>
                                        </p:tav>
                                        <p:tav tm="100000">
                                          <p:val>
                                            <p:strVal val="#ppt_x"/>
                                          </p:val>
                                        </p:tav>
                                      </p:tavLst>
                                    </p:anim>
                                    <p:anim calcmode="lin" valueType="num">
                                      <p:cBhvr>
                                        <p:cTn id="42" dur="500" fill="hold"/>
                                        <p:tgtEl>
                                          <p:spTgt spid="22"/>
                                        </p:tgtEl>
                                        <p:attrNameLst>
                                          <p:attrName>ppt_y</p:attrName>
                                        </p:attrNameLst>
                                      </p:cBhvr>
                                      <p:tavLst>
                                        <p:tav tm="0">
                                          <p:val>
                                            <p:strVal val="1+(6*min(max(#ppt_w*#ppt_h,.3),1)-7.4)/-.7*#ppt_h/2"/>
                                          </p:val>
                                        </p:tav>
                                        <p:tav tm="100000">
                                          <p:val>
                                            <p:strVal val="#ppt_y"/>
                                          </p:val>
                                        </p:tav>
                                      </p:tavLst>
                                    </p:anim>
                                  </p:childTnLst>
                                </p:cTn>
                              </p:par>
                            </p:childTnLst>
                          </p:cTn>
                        </p:par>
                        <p:par>
                          <p:cTn id="43" fill="hold">
                            <p:stCondLst>
                              <p:cond delay="4250"/>
                            </p:stCondLst>
                            <p:childTnLst>
                              <p:par>
                                <p:cTn id="44" presetID="37" presetClass="entr" presetSubtype="0" fill="hold" grpId="0" nodeType="after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fade">
                                      <p:cBhvr>
                                        <p:cTn id="46" dur="1000"/>
                                        <p:tgtEl>
                                          <p:spTgt spid="26"/>
                                        </p:tgtEl>
                                      </p:cBhvr>
                                    </p:animEffect>
                                    <p:anim calcmode="lin" valueType="num">
                                      <p:cBhvr>
                                        <p:cTn id="47" dur="1000" fill="hold"/>
                                        <p:tgtEl>
                                          <p:spTgt spid="26"/>
                                        </p:tgtEl>
                                        <p:attrNameLst>
                                          <p:attrName>ppt_x</p:attrName>
                                        </p:attrNameLst>
                                      </p:cBhvr>
                                      <p:tavLst>
                                        <p:tav tm="0">
                                          <p:val>
                                            <p:strVal val="#ppt_x"/>
                                          </p:val>
                                        </p:tav>
                                        <p:tav tm="100000">
                                          <p:val>
                                            <p:strVal val="#ppt_x"/>
                                          </p:val>
                                        </p:tav>
                                      </p:tavLst>
                                    </p:anim>
                                    <p:anim calcmode="lin" valueType="num">
                                      <p:cBhvr>
                                        <p:cTn id="48" dur="900" decel="100000" fill="hold"/>
                                        <p:tgtEl>
                                          <p:spTgt spid="26"/>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50" fill="hold">
                            <p:stCondLst>
                              <p:cond delay="5250"/>
                            </p:stCondLst>
                            <p:childTnLst>
                              <p:par>
                                <p:cTn id="51" presetID="23" presetClass="entr" presetSubtype="36"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 calcmode="lin" valueType="num">
                                      <p:cBhvr>
                                        <p:cTn id="53" dur="500" fill="hold"/>
                                        <p:tgtEl>
                                          <p:spTgt spid="24"/>
                                        </p:tgtEl>
                                        <p:attrNameLst>
                                          <p:attrName>ppt_w</p:attrName>
                                        </p:attrNameLst>
                                      </p:cBhvr>
                                      <p:tavLst>
                                        <p:tav tm="0">
                                          <p:val>
                                            <p:strVal val="(6*min(max(#ppt_w*#ppt_h,.3),1)-7.4)/-.7*#ppt_w"/>
                                          </p:val>
                                        </p:tav>
                                        <p:tav tm="100000">
                                          <p:val>
                                            <p:strVal val="#ppt_w"/>
                                          </p:val>
                                        </p:tav>
                                      </p:tavLst>
                                    </p:anim>
                                    <p:anim calcmode="lin" valueType="num">
                                      <p:cBhvr>
                                        <p:cTn id="54" dur="500" fill="hold"/>
                                        <p:tgtEl>
                                          <p:spTgt spid="24"/>
                                        </p:tgtEl>
                                        <p:attrNameLst>
                                          <p:attrName>ppt_h</p:attrName>
                                        </p:attrNameLst>
                                      </p:cBhvr>
                                      <p:tavLst>
                                        <p:tav tm="0">
                                          <p:val>
                                            <p:strVal val="(6*min(max(#ppt_w*#ppt_h,.3),1)-7.4)/-.7*#ppt_h"/>
                                          </p:val>
                                        </p:tav>
                                        <p:tav tm="100000">
                                          <p:val>
                                            <p:strVal val="#ppt_h"/>
                                          </p:val>
                                        </p:tav>
                                      </p:tavLst>
                                    </p:anim>
                                    <p:anim calcmode="lin" valueType="num">
                                      <p:cBhvr>
                                        <p:cTn id="55" dur="500" fill="hold"/>
                                        <p:tgtEl>
                                          <p:spTgt spid="24"/>
                                        </p:tgtEl>
                                        <p:attrNameLst>
                                          <p:attrName>ppt_x</p:attrName>
                                        </p:attrNameLst>
                                      </p:cBhvr>
                                      <p:tavLst>
                                        <p:tav tm="0">
                                          <p:val>
                                            <p:fltVal val="0.5"/>
                                          </p:val>
                                        </p:tav>
                                        <p:tav tm="100000">
                                          <p:val>
                                            <p:strVal val="#ppt_x"/>
                                          </p:val>
                                        </p:tav>
                                      </p:tavLst>
                                    </p:anim>
                                    <p:anim calcmode="lin" valueType="num">
                                      <p:cBhvr>
                                        <p:cTn id="56" dur="500" fill="hold"/>
                                        <p:tgtEl>
                                          <p:spTgt spid="24"/>
                                        </p:tgtEl>
                                        <p:attrNameLst>
                                          <p:attrName>ppt_y</p:attrName>
                                        </p:attrNameLst>
                                      </p:cBhvr>
                                      <p:tavLst>
                                        <p:tav tm="0">
                                          <p:val>
                                            <p:strVal val="1+(6*min(max(#ppt_w*#ppt_h,.3),1)-7.4)/-.7*#ppt_h/2"/>
                                          </p:val>
                                        </p:tav>
                                        <p:tav tm="100000">
                                          <p:val>
                                            <p:strVal val="#ppt_y"/>
                                          </p:val>
                                        </p:tav>
                                      </p:tavLst>
                                    </p:anim>
                                  </p:childTnLst>
                                </p:cTn>
                              </p:par>
                            </p:childTnLst>
                          </p:cTn>
                        </p:par>
                        <p:par>
                          <p:cTn id="57" fill="hold">
                            <p:stCondLst>
                              <p:cond delay="5750"/>
                            </p:stCondLst>
                            <p:childTnLst>
                              <p:par>
                                <p:cTn id="58" presetID="37" presetClass="entr" presetSubtype="0" fill="hold" grpId="0" nodeType="after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fade">
                                      <p:cBhvr>
                                        <p:cTn id="60" dur="1000"/>
                                        <p:tgtEl>
                                          <p:spTgt spid="27"/>
                                        </p:tgtEl>
                                      </p:cBhvr>
                                    </p:animEffect>
                                    <p:anim calcmode="lin" valueType="num">
                                      <p:cBhvr>
                                        <p:cTn id="61" dur="1000" fill="hold"/>
                                        <p:tgtEl>
                                          <p:spTgt spid="27"/>
                                        </p:tgtEl>
                                        <p:attrNameLst>
                                          <p:attrName>ppt_x</p:attrName>
                                        </p:attrNameLst>
                                      </p:cBhvr>
                                      <p:tavLst>
                                        <p:tav tm="0">
                                          <p:val>
                                            <p:strVal val="#ppt_x"/>
                                          </p:val>
                                        </p:tav>
                                        <p:tav tm="100000">
                                          <p:val>
                                            <p:strVal val="#ppt_x"/>
                                          </p:val>
                                        </p:tav>
                                      </p:tavLst>
                                    </p:anim>
                                    <p:anim calcmode="lin" valueType="num">
                                      <p:cBhvr>
                                        <p:cTn id="62" dur="900" decel="100000" fill="hold"/>
                                        <p:tgtEl>
                                          <p:spTgt spid="27"/>
                                        </p:tgtEl>
                                        <p:attrNameLst>
                                          <p:attrName>ppt_y</p:attrName>
                                        </p:attrNameLst>
                                      </p:cBhvr>
                                      <p:tavLst>
                                        <p:tav tm="0">
                                          <p:val>
                                            <p:strVal val="#ppt_y+1"/>
                                          </p:val>
                                        </p:tav>
                                        <p:tav tm="100000">
                                          <p:val>
                                            <p:strVal val="#ppt_y-.03"/>
                                          </p:val>
                                        </p:tav>
                                      </p:tavLst>
                                    </p:anim>
                                    <p:anim calcmode="lin" valueType="num">
                                      <p:cBhvr>
                                        <p:cTn id="63"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64" fill="hold">
                            <p:stCondLst>
                              <p:cond delay="6750"/>
                            </p:stCondLst>
                            <p:childTnLst>
                              <p:par>
                                <p:cTn id="65" presetID="23" presetClass="entr" presetSubtype="36" fill="hold" grpId="0" nodeType="afterEffect">
                                  <p:stCondLst>
                                    <p:cond delay="0"/>
                                  </p:stCondLst>
                                  <p:childTnLst>
                                    <p:set>
                                      <p:cBhvr>
                                        <p:cTn id="66" dur="1" fill="hold">
                                          <p:stCondLst>
                                            <p:cond delay="0"/>
                                          </p:stCondLst>
                                        </p:cTn>
                                        <p:tgtEl>
                                          <p:spTgt spid="23"/>
                                        </p:tgtEl>
                                        <p:attrNameLst>
                                          <p:attrName>style.visibility</p:attrName>
                                        </p:attrNameLst>
                                      </p:cBhvr>
                                      <p:to>
                                        <p:strVal val="visible"/>
                                      </p:to>
                                    </p:set>
                                    <p:anim calcmode="lin" valueType="num">
                                      <p:cBhvr>
                                        <p:cTn id="67" dur="500" fill="hold"/>
                                        <p:tgtEl>
                                          <p:spTgt spid="23"/>
                                        </p:tgtEl>
                                        <p:attrNameLst>
                                          <p:attrName>ppt_w</p:attrName>
                                        </p:attrNameLst>
                                      </p:cBhvr>
                                      <p:tavLst>
                                        <p:tav tm="0">
                                          <p:val>
                                            <p:strVal val="(6*min(max(#ppt_w*#ppt_h,.3),1)-7.4)/-.7*#ppt_w"/>
                                          </p:val>
                                        </p:tav>
                                        <p:tav tm="100000">
                                          <p:val>
                                            <p:strVal val="#ppt_w"/>
                                          </p:val>
                                        </p:tav>
                                      </p:tavLst>
                                    </p:anim>
                                    <p:anim calcmode="lin" valueType="num">
                                      <p:cBhvr>
                                        <p:cTn id="68" dur="500" fill="hold"/>
                                        <p:tgtEl>
                                          <p:spTgt spid="23"/>
                                        </p:tgtEl>
                                        <p:attrNameLst>
                                          <p:attrName>ppt_h</p:attrName>
                                        </p:attrNameLst>
                                      </p:cBhvr>
                                      <p:tavLst>
                                        <p:tav tm="0">
                                          <p:val>
                                            <p:strVal val="(6*min(max(#ppt_w*#ppt_h,.3),1)-7.4)/-.7*#ppt_h"/>
                                          </p:val>
                                        </p:tav>
                                        <p:tav tm="100000">
                                          <p:val>
                                            <p:strVal val="#ppt_h"/>
                                          </p:val>
                                        </p:tav>
                                      </p:tavLst>
                                    </p:anim>
                                    <p:anim calcmode="lin" valueType="num">
                                      <p:cBhvr>
                                        <p:cTn id="69" dur="500" fill="hold"/>
                                        <p:tgtEl>
                                          <p:spTgt spid="23"/>
                                        </p:tgtEl>
                                        <p:attrNameLst>
                                          <p:attrName>ppt_x</p:attrName>
                                        </p:attrNameLst>
                                      </p:cBhvr>
                                      <p:tavLst>
                                        <p:tav tm="0">
                                          <p:val>
                                            <p:fltVal val="0.5"/>
                                          </p:val>
                                        </p:tav>
                                        <p:tav tm="100000">
                                          <p:val>
                                            <p:strVal val="#ppt_x"/>
                                          </p:val>
                                        </p:tav>
                                      </p:tavLst>
                                    </p:anim>
                                    <p:anim calcmode="lin" valueType="num">
                                      <p:cBhvr>
                                        <p:cTn id="70" dur="500" fill="hold"/>
                                        <p:tgtEl>
                                          <p:spTgt spid="23"/>
                                        </p:tgtEl>
                                        <p:attrNameLst>
                                          <p:attrName>ppt_y</p:attrName>
                                        </p:attrNameLst>
                                      </p:cBhvr>
                                      <p:tavLst>
                                        <p:tav tm="0">
                                          <p:val>
                                            <p:strVal val="1+(6*min(max(#ppt_w*#ppt_h,.3),1)-7.4)/-.7*#ppt_h/2"/>
                                          </p:val>
                                        </p:tav>
                                        <p:tav tm="100000">
                                          <p:val>
                                            <p:strVal val="#ppt_y"/>
                                          </p:val>
                                        </p:tav>
                                      </p:tavLst>
                                    </p:anim>
                                  </p:childTnLst>
                                </p:cTn>
                              </p:par>
                            </p:childTnLst>
                          </p:cTn>
                        </p:par>
                        <p:par>
                          <p:cTn id="71" fill="hold">
                            <p:stCondLst>
                              <p:cond delay="7250"/>
                            </p:stCondLst>
                            <p:childTnLst>
                              <p:par>
                                <p:cTn id="72" presetID="37" presetClass="entr" presetSubtype="0" fill="hold" grpId="0" nodeType="afterEffect">
                                  <p:stCondLst>
                                    <p:cond delay="0"/>
                                  </p:stCondLst>
                                  <p:childTnLst>
                                    <p:set>
                                      <p:cBhvr>
                                        <p:cTn id="73" dur="1" fill="hold">
                                          <p:stCondLst>
                                            <p:cond delay="0"/>
                                          </p:stCondLst>
                                        </p:cTn>
                                        <p:tgtEl>
                                          <p:spTgt spid="28"/>
                                        </p:tgtEl>
                                        <p:attrNameLst>
                                          <p:attrName>style.visibility</p:attrName>
                                        </p:attrNameLst>
                                      </p:cBhvr>
                                      <p:to>
                                        <p:strVal val="visible"/>
                                      </p:to>
                                    </p:set>
                                    <p:animEffect transition="in" filter="fade">
                                      <p:cBhvr>
                                        <p:cTn id="74" dur="1000"/>
                                        <p:tgtEl>
                                          <p:spTgt spid="28"/>
                                        </p:tgtEl>
                                      </p:cBhvr>
                                    </p:animEffect>
                                    <p:anim calcmode="lin" valueType="num">
                                      <p:cBhvr>
                                        <p:cTn id="75" dur="1000" fill="hold"/>
                                        <p:tgtEl>
                                          <p:spTgt spid="28"/>
                                        </p:tgtEl>
                                        <p:attrNameLst>
                                          <p:attrName>ppt_x</p:attrName>
                                        </p:attrNameLst>
                                      </p:cBhvr>
                                      <p:tavLst>
                                        <p:tav tm="0">
                                          <p:val>
                                            <p:strVal val="#ppt_x"/>
                                          </p:val>
                                        </p:tav>
                                        <p:tav tm="100000">
                                          <p:val>
                                            <p:strVal val="#ppt_x"/>
                                          </p:val>
                                        </p:tav>
                                      </p:tavLst>
                                    </p:anim>
                                    <p:anim calcmode="lin" valueType="num">
                                      <p:cBhvr>
                                        <p:cTn id="76" dur="900" decel="100000" fill="hold"/>
                                        <p:tgtEl>
                                          <p:spTgt spid="28"/>
                                        </p:tgtEl>
                                        <p:attrNameLst>
                                          <p:attrName>ppt_y</p:attrName>
                                        </p:attrNameLst>
                                      </p:cBhvr>
                                      <p:tavLst>
                                        <p:tav tm="0">
                                          <p:val>
                                            <p:strVal val="#ppt_y+1"/>
                                          </p:val>
                                        </p:tav>
                                        <p:tav tm="100000">
                                          <p:val>
                                            <p:strVal val="#ppt_y-.03"/>
                                          </p:val>
                                        </p:tav>
                                      </p:tavLst>
                                    </p:anim>
                                    <p:anim calcmode="lin" valueType="num">
                                      <p:cBhvr>
                                        <p:cTn id="77"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78" fill="hold">
                            <p:stCondLst>
                              <p:cond delay="8250"/>
                            </p:stCondLst>
                            <p:childTnLst>
                              <p:par>
                                <p:cTn id="79" presetID="22" presetClass="entr" presetSubtype="8" fill="hold" grpId="0" nodeType="afterEffect">
                                  <p:stCondLst>
                                    <p:cond delay="0"/>
                                  </p:stCondLst>
                                  <p:childTnLst>
                                    <p:set>
                                      <p:cBhvr>
                                        <p:cTn id="80" dur="1" fill="hold">
                                          <p:stCondLst>
                                            <p:cond delay="0"/>
                                          </p:stCondLst>
                                        </p:cTn>
                                        <p:tgtEl>
                                          <p:spTgt spid="30"/>
                                        </p:tgtEl>
                                        <p:attrNameLst>
                                          <p:attrName>style.visibility</p:attrName>
                                        </p:attrNameLst>
                                      </p:cBhvr>
                                      <p:to>
                                        <p:strVal val="visible"/>
                                      </p:to>
                                    </p:set>
                                    <p:animEffect transition="in" filter="wipe(left)">
                                      <p:cBhvr>
                                        <p:cTn id="81" dur="10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19" grpId="0" animBg="1"/>
      <p:bldP spid="21" grpId="0" animBg="1"/>
      <p:bldP spid="22" grpId="0" animBg="1"/>
      <p:bldP spid="23" grpId="0" animBg="1"/>
      <p:bldP spid="24" grpId="0" animBg="1"/>
      <p:bldP spid="25" grpId="0"/>
      <p:bldP spid="26" grpId="0"/>
      <p:bldP spid="27" grpId="0"/>
      <p:bldP spid="28" grpId="0"/>
      <p:bldP spid="29"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1753</TotalTime>
  <Words>1374</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323</cp:revision>
  <dcterms:created xsi:type="dcterms:W3CDTF">2016-09-28T22:08:47Z</dcterms:created>
  <dcterms:modified xsi:type="dcterms:W3CDTF">2016-10-11T23:16:54Z</dcterms:modified>
</cp:coreProperties>
</file>