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60173"/>
            <a:ext cx="3335482" cy="339782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
            <a:ext cx="3335482" cy="3377045"/>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435928" y="-2"/>
            <a:ext cx="2611581" cy="685800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147955" y="0"/>
            <a:ext cx="2971800" cy="339782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220200" y="0"/>
            <a:ext cx="2971800" cy="3397827"/>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8728" y="459736"/>
            <a:ext cx="2958025" cy="173736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5" name="TextBox 14"/>
          <p:cNvSpPr txBox="1"/>
          <p:nvPr/>
        </p:nvSpPr>
        <p:spPr>
          <a:xfrm>
            <a:off x="6764482" y="4323723"/>
            <a:ext cx="5167491"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 name="Right Triangle 2"/>
          <p:cNvSpPr/>
          <p:nvPr/>
        </p:nvSpPr>
        <p:spPr>
          <a:xfrm rot="16200000">
            <a:off x="1963881" y="2005444"/>
            <a:ext cx="1371600" cy="1371600"/>
          </a:xfrm>
          <a:prstGeom prst="rtTriangl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rot="5400000">
            <a:off x="6147955" y="3460173"/>
            <a:ext cx="1371600" cy="1371600"/>
          </a:xfrm>
          <a:prstGeom prst="rtTriangl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601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anim calcmode="lin" valueType="num">
                                      <p:cBhvr>
                                        <p:cTn id="10" dur="500" fill="hold"/>
                                        <p:tgtEl>
                                          <p:spTgt spid="11"/>
                                        </p:tgtEl>
                                        <p:attrNameLst>
                                          <p:attrName>ppt_x</p:attrName>
                                        </p:attrNameLst>
                                      </p:cBhvr>
                                      <p:tavLst>
                                        <p:tav tm="0">
                                          <p:val>
                                            <p:fltVal val="0.5"/>
                                          </p:val>
                                        </p:tav>
                                        <p:tav tm="100000">
                                          <p:val>
                                            <p:strVal val="#ppt_x"/>
                                          </p:val>
                                        </p:tav>
                                      </p:tavLst>
                                    </p:anim>
                                    <p:anim calcmode="lin" valueType="num">
                                      <p:cBhvr>
                                        <p:cTn id="11" dur="500" fill="hold"/>
                                        <p:tgtEl>
                                          <p:spTgt spid="11"/>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anim calcmode="lin" valueType="num">
                                      <p:cBhvr>
                                        <p:cTn id="18" dur="500" fill="hold"/>
                                        <p:tgtEl>
                                          <p:spTgt spid="3"/>
                                        </p:tgtEl>
                                        <p:attrNameLst>
                                          <p:attrName>ppt_x</p:attrName>
                                        </p:attrNameLst>
                                      </p:cBhvr>
                                      <p:tavLst>
                                        <p:tav tm="0">
                                          <p:val>
                                            <p:fltVal val="0.5"/>
                                          </p:val>
                                        </p:tav>
                                        <p:tav tm="100000">
                                          <p:val>
                                            <p:strVal val="#ppt_x"/>
                                          </p:val>
                                        </p:tav>
                                      </p:tavLst>
                                    </p:anim>
                                    <p:anim calcmode="lin" valueType="num">
                                      <p:cBhvr>
                                        <p:cTn id="19" dur="500" fill="hold"/>
                                        <p:tgtEl>
                                          <p:spTgt spid="3"/>
                                        </p:tgtEl>
                                        <p:attrNameLst>
                                          <p:attrName>ppt_y</p:attrName>
                                        </p:attrNameLst>
                                      </p:cBhvr>
                                      <p:tavLst>
                                        <p:tav tm="0">
                                          <p:val>
                                            <p:fltVal val="0.5"/>
                                          </p:val>
                                        </p:tav>
                                        <p:tav tm="100000">
                                          <p:val>
                                            <p:strVal val="#ppt_y"/>
                                          </p:val>
                                        </p:tav>
                                      </p:tavLst>
                                    </p:anim>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1500"/>
                            </p:stCondLst>
                            <p:childTnLst>
                              <p:par>
                                <p:cTn id="25" presetID="5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anim calcmode="lin" valueType="num">
                                      <p:cBhvr>
                                        <p:cTn id="30" dur="500" fill="hold"/>
                                        <p:tgtEl>
                                          <p:spTgt spid="16"/>
                                        </p:tgtEl>
                                        <p:attrNameLst>
                                          <p:attrName>ppt_x</p:attrName>
                                        </p:attrNameLst>
                                      </p:cBhvr>
                                      <p:tavLst>
                                        <p:tav tm="0">
                                          <p:val>
                                            <p:fltVal val="0.5"/>
                                          </p:val>
                                        </p:tav>
                                        <p:tav tm="100000">
                                          <p:val>
                                            <p:strVal val="#ppt_x"/>
                                          </p:val>
                                        </p:tav>
                                      </p:tavLst>
                                    </p:anim>
                                    <p:anim calcmode="lin" valueType="num">
                                      <p:cBhvr>
                                        <p:cTn id="31" dur="500" fill="hold"/>
                                        <p:tgtEl>
                                          <p:spTgt spid="16"/>
                                        </p:tgtEl>
                                        <p:attrNameLst>
                                          <p:attrName>ppt_y</p:attrName>
                                        </p:attrNameLst>
                                      </p:cBhvr>
                                      <p:tavLst>
                                        <p:tav tm="0">
                                          <p:val>
                                            <p:fltVal val="0.5"/>
                                          </p:val>
                                        </p:tav>
                                        <p:tav tm="100000">
                                          <p:val>
                                            <p:strVal val="#ppt_y"/>
                                          </p:val>
                                        </p:tav>
                                      </p:tavLst>
                                    </p:anim>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53" presetClass="entr" presetSubtype="52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anim calcmode="lin" valueType="num">
                                      <p:cBhvr>
                                        <p:cTn id="50" dur="500" fill="hold"/>
                                        <p:tgtEl>
                                          <p:spTgt spid="12"/>
                                        </p:tgtEl>
                                        <p:attrNameLst>
                                          <p:attrName>ppt_x</p:attrName>
                                        </p:attrNameLst>
                                      </p:cBhvr>
                                      <p:tavLst>
                                        <p:tav tm="0">
                                          <p:val>
                                            <p:fltVal val="0.5"/>
                                          </p:val>
                                        </p:tav>
                                        <p:tav tm="100000">
                                          <p:val>
                                            <p:strVal val="#ppt_x"/>
                                          </p:val>
                                        </p:tav>
                                      </p:tavLst>
                                    </p:anim>
                                    <p:anim calcmode="lin" valueType="num">
                                      <p:cBhvr>
                                        <p:cTn id="51" dur="500" fill="hold"/>
                                        <p:tgtEl>
                                          <p:spTgt spid="12"/>
                                        </p:tgtEl>
                                        <p:attrNameLst>
                                          <p:attrName>ppt_y</p:attrName>
                                        </p:attrNameLst>
                                      </p:cBhvr>
                                      <p:tavLst>
                                        <p:tav tm="0">
                                          <p:val>
                                            <p:fltVal val="0.5"/>
                                          </p:val>
                                        </p:tav>
                                        <p:tav tm="100000">
                                          <p:val>
                                            <p:strVal val="#ppt_y"/>
                                          </p:val>
                                        </p:tav>
                                      </p:tavLst>
                                    </p:anim>
                                  </p:childTnLst>
                                </p:cTn>
                              </p:par>
                            </p:childTnLst>
                          </p:cTn>
                        </p:par>
                        <p:par>
                          <p:cTn id="52" fill="hold">
                            <p:stCondLst>
                              <p:cond delay="3500"/>
                            </p:stCondLst>
                            <p:childTnLst>
                              <p:par>
                                <p:cTn id="53" presetID="53" presetClass="entr" presetSubtype="528"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anim calcmode="lin" valueType="num">
                                      <p:cBhvr>
                                        <p:cTn id="58" dur="500" fill="hold"/>
                                        <p:tgtEl>
                                          <p:spTgt spid="13"/>
                                        </p:tgtEl>
                                        <p:attrNameLst>
                                          <p:attrName>ppt_x</p:attrName>
                                        </p:attrNameLst>
                                      </p:cBhvr>
                                      <p:tavLst>
                                        <p:tav tm="0">
                                          <p:val>
                                            <p:fltVal val="0.5"/>
                                          </p:val>
                                        </p:tav>
                                        <p:tav tm="100000">
                                          <p:val>
                                            <p:strVal val="#ppt_x"/>
                                          </p:val>
                                        </p:tav>
                                      </p:tavLst>
                                    </p:anim>
                                    <p:anim calcmode="lin" valueType="num">
                                      <p:cBhvr>
                                        <p:cTn id="59" dur="500" fill="hold"/>
                                        <p:tgtEl>
                                          <p:spTgt spid="13"/>
                                        </p:tgtEl>
                                        <p:attrNameLst>
                                          <p:attrName>ppt_y</p:attrName>
                                        </p:attrNameLst>
                                      </p:cBhvr>
                                      <p:tavLst>
                                        <p:tav tm="0">
                                          <p:val>
                                            <p:fltVal val="0.5"/>
                                          </p:val>
                                        </p:tav>
                                        <p:tav tm="100000">
                                          <p:val>
                                            <p:strVal val="#ppt_y"/>
                                          </p:val>
                                        </p:tav>
                                      </p:tavLst>
                                    </p:anim>
                                  </p:childTnLst>
                                </p:cTn>
                              </p:par>
                            </p:childTnLst>
                          </p:cTn>
                        </p:par>
                        <p:par>
                          <p:cTn id="60" fill="hold">
                            <p:stCondLst>
                              <p:cond delay="4000"/>
                            </p:stCondLst>
                            <p:childTnLst>
                              <p:par>
                                <p:cTn id="61" presetID="53" presetClass="entr" presetSubtype="52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9" grpId="0"/>
      <p:bldP spid="15" grpId="0"/>
      <p:bldP spid="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1259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2016-10-11T23:15:56Z</dcterms:modified>
</cp:coreProperties>
</file>