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oup 54"/>
          <p:cNvGrpSpPr/>
          <p:nvPr/>
        </p:nvGrpSpPr>
        <p:grpSpPr>
          <a:xfrm>
            <a:off x="1481819" y="715800"/>
            <a:ext cx="2286000" cy="2103120"/>
            <a:chOff x="1444336" y="787307"/>
            <a:chExt cx="2286000" cy="2103120"/>
          </a:xfrm>
          <a:effectLst>
            <a:outerShdw blurRad="50800" dist="38100" dir="18900000" algn="bl" rotWithShape="0">
              <a:prstClr val="black">
                <a:alpha val="40000"/>
              </a:prstClr>
            </a:outerShdw>
          </a:effectLst>
        </p:grpSpPr>
        <p:sp>
          <p:nvSpPr>
            <p:cNvPr id="2" name="Hexagon 1"/>
            <p:cNvSpPr/>
            <p:nvPr/>
          </p:nvSpPr>
          <p:spPr>
            <a:xfrm>
              <a:off x="1444336" y="787307"/>
              <a:ext cx="2286000" cy="2103120"/>
            </a:xfrm>
            <a:prstGeom prst="hexagon">
              <a:avLst/>
            </a:prstGeom>
            <a:solidFill>
              <a:srgbClr val="FF7467"/>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Lato"/>
                </a:rPr>
                <a:t>01</a:t>
              </a:r>
            </a:p>
          </p:txBody>
        </p:sp>
      </p:grpSp>
      <p:grpSp>
        <p:nvGrpSpPr>
          <p:cNvPr id="21" name="Group 20"/>
          <p:cNvGrpSpPr>
            <a:grpSpLocks noChangeAspect="1"/>
          </p:cNvGrpSpPr>
          <p:nvPr/>
        </p:nvGrpSpPr>
        <p:grpSpPr>
          <a:xfrm>
            <a:off x="2384134" y="1929577"/>
            <a:ext cx="406401" cy="386080"/>
            <a:chOff x="4651375" y="2251075"/>
            <a:chExt cx="381001" cy="361950"/>
          </a:xfrm>
          <a:solidFill>
            <a:schemeClr val="bg1"/>
          </a:solidFill>
          <a:effectLst>
            <a:outerShdw blurRad="50800" dist="38100" dir="2700000" algn="tl" rotWithShape="0">
              <a:prstClr val="black">
                <a:alpha val="40000"/>
              </a:prstClr>
            </a:outerShdw>
          </a:effectLst>
        </p:grpSpPr>
        <p:sp>
          <p:nvSpPr>
            <p:cNvPr id="22" name="Freeform 10"/>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11"/>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12"/>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13"/>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14"/>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15"/>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6"/>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17"/>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8"/>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6" name="Group 55"/>
          <p:cNvGrpSpPr/>
          <p:nvPr/>
        </p:nvGrpSpPr>
        <p:grpSpPr>
          <a:xfrm>
            <a:off x="3246938" y="1838867"/>
            <a:ext cx="2286000" cy="2103120"/>
            <a:chOff x="1444336" y="787307"/>
            <a:chExt cx="2286000" cy="2103120"/>
          </a:xfrm>
          <a:effectLst>
            <a:outerShdw blurRad="50800" dist="38100" dir="2700000" algn="tl" rotWithShape="0">
              <a:prstClr val="black">
                <a:alpha val="40000"/>
              </a:prstClr>
            </a:outerShdw>
          </a:effectLst>
        </p:grpSpPr>
        <p:sp>
          <p:nvSpPr>
            <p:cNvPr id="57" name="Hexagon 56"/>
            <p:cNvSpPr/>
            <p:nvPr/>
          </p:nvSpPr>
          <p:spPr>
            <a:xfrm>
              <a:off x="1444336" y="787307"/>
              <a:ext cx="2286000" cy="2103120"/>
            </a:xfrm>
            <a:prstGeom prst="hexagon">
              <a:avLst/>
            </a:prstGeom>
            <a:solidFill>
              <a:srgbClr val="4CC8EC"/>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Lato"/>
                </a:rPr>
                <a:t>02</a:t>
              </a:r>
            </a:p>
          </p:txBody>
        </p:sp>
      </p:grpSp>
      <p:grpSp>
        <p:nvGrpSpPr>
          <p:cNvPr id="59" name="Group 58"/>
          <p:cNvGrpSpPr/>
          <p:nvPr/>
        </p:nvGrpSpPr>
        <p:grpSpPr>
          <a:xfrm>
            <a:off x="4998817" y="712272"/>
            <a:ext cx="2286000" cy="2103120"/>
            <a:chOff x="1444336" y="787307"/>
            <a:chExt cx="2286000" cy="2103120"/>
          </a:xfrm>
          <a:effectLst>
            <a:outerShdw blurRad="50800" dist="38100" dir="18900000" algn="bl" rotWithShape="0">
              <a:prstClr val="black">
                <a:alpha val="40000"/>
              </a:prstClr>
            </a:outerShdw>
          </a:effectLst>
        </p:grpSpPr>
        <p:sp>
          <p:nvSpPr>
            <p:cNvPr id="60" name="Hexagon 59"/>
            <p:cNvSpPr/>
            <p:nvPr/>
          </p:nvSpPr>
          <p:spPr>
            <a:xfrm>
              <a:off x="1444336" y="787307"/>
              <a:ext cx="2286000" cy="2103120"/>
            </a:xfrm>
            <a:prstGeom prst="hexagon">
              <a:avLst/>
            </a:prstGeom>
            <a:solidFill>
              <a:srgbClr val="F4C956"/>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Lato"/>
                </a:rPr>
                <a:t>03</a:t>
              </a:r>
            </a:p>
          </p:txBody>
        </p:sp>
      </p:grpSp>
      <p:grpSp>
        <p:nvGrpSpPr>
          <p:cNvPr id="62" name="Group 61"/>
          <p:cNvGrpSpPr/>
          <p:nvPr/>
        </p:nvGrpSpPr>
        <p:grpSpPr>
          <a:xfrm>
            <a:off x="6755557" y="1835031"/>
            <a:ext cx="2286000" cy="2103120"/>
            <a:chOff x="1444336" y="787307"/>
            <a:chExt cx="2286000" cy="2103120"/>
          </a:xfrm>
          <a:effectLst>
            <a:outerShdw blurRad="50800" dist="38100" dir="2700000" algn="tl" rotWithShape="0">
              <a:prstClr val="black">
                <a:alpha val="40000"/>
              </a:prstClr>
            </a:outerShdw>
          </a:effectLst>
        </p:grpSpPr>
        <p:sp>
          <p:nvSpPr>
            <p:cNvPr id="63" name="Hexagon 62"/>
            <p:cNvSpPr/>
            <p:nvPr/>
          </p:nvSpPr>
          <p:spPr>
            <a:xfrm>
              <a:off x="1444336" y="787307"/>
              <a:ext cx="2286000" cy="2103120"/>
            </a:xfrm>
            <a:prstGeom prst="hexagon">
              <a:avLst/>
            </a:prstGeom>
            <a:solidFill>
              <a:srgbClr val="57CCC6"/>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Lato"/>
                </a:rPr>
                <a:t>04</a:t>
              </a:r>
            </a:p>
          </p:txBody>
        </p:sp>
      </p:grpSp>
      <p:grpSp>
        <p:nvGrpSpPr>
          <p:cNvPr id="65" name="Group 64"/>
          <p:cNvGrpSpPr/>
          <p:nvPr/>
        </p:nvGrpSpPr>
        <p:grpSpPr>
          <a:xfrm>
            <a:off x="8505061" y="712272"/>
            <a:ext cx="2286000" cy="2103120"/>
            <a:chOff x="1444336" y="787307"/>
            <a:chExt cx="2286000" cy="2103120"/>
          </a:xfrm>
          <a:effectLst>
            <a:outerShdw blurRad="50800" dist="38100" dir="18900000" algn="bl" rotWithShape="0">
              <a:prstClr val="black">
                <a:alpha val="40000"/>
              </a:prstClr>
            </a:outerShdw>
          </a:effectLst>
        </p:grpSpPr>
        <p:sp>
          <p:nvSpPr>
            <p:cNvPr id="66" name="Hexagon 65"/>
            <p:cNvSpPr/>
            <p:nvPr/>
          </p:nvSpPr>
          <p:spPr>
            <a:xfrm>
              <a:off x="1444336" y="787307"/>
              <a:ext cx="2286000" cy="2103120"/>
            </a:xfrm>
            <a:prstGeom prst="hexagon">
              <a:avLst/>
            </a:prstGeom>
            <a:solidFill>
              <a:srgbClr val="39AEA8"/>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p:cNvSpPr txBox="1"/>
            <p:nvPr/>
          </p:nvSpPr>
          <p:spPr>
            <a:xfrm>
              <a:off x="1913659" y="971446"/>
              <a:ext cx="1347353" cy="769441"/>
            </a:xfrm>
            <a:prstGeom prst="rect">
              <a:avLst/>
            </a:prstGeom>
            <a:noFill/>
          </p:spPr>
          <p:txBody>
            <a:bodyPr wrap="square" rtlCol="0">
              <a:spAutoFit/>
            </a:bodyPr>
            <a:lstStyle/>
            <a:p>
              <a:pPr algn="ctr"/>
              <a:r>
                <a:rPr lang="en-US" sz="4400" dirty="0">
                  <a:solidFill>
                    <a:schemeClr val="bg1"/>
                  </a:solidFill>
                  <a:latin typeface="Lato"/>
                </a:rPr>
                <a:t>05</a:t>
              </a:r>
            </a:p>
          </p:txBody>
        </p:sp>
      </p:grpSp>
      <p:grpSp>
        <p:nvGrpSpPr>
          <p:cNvPr id="9" name="Group 8"/>
          <p:cNvGrpSpPr>
            <a:grpSpLocks noChangeAspect="1"/>
          </p:cNvGrpSpPr>
          <p:nvPr/>
        </p:nvGrpSpPr>
        <p:grpSpPr>
          <a:xfrm>
            <a:off x="7710964" y="2963886"/>
            <a:ext cx="479093" cy="457200"/>
            <a:chOff x="1230313" y="2400633"/>
            <a:chExt cx="124415" cy="118730"/>
          </a:xfrm>
          <a:solidFill>
            <a:schemeClr val="bg1"/>
          </a:solidFill>
          <a:effectLst>
            <a:outerShdw blurRad="50800" dist="38100" dir="2700000" algn="tl" rotWithShape="0">
              <a:prstClr val="black">
                <a:alpha val="40000"/>
              </a:prstClr>
            </a:outerShdw>
          </a:effectLst>
        </p:grpSpPr>
        <p:sp>
          <p:nvSpPr>
            <p:cNvPr id="10"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2"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 name="Group 12"/>
          <p:cNvGrpSpPr>
            <a:grpSpLocks noChangeAspect="1"/>
          </p:cNvGrpSpPr>
          <p:nvPr/>
        </p:nvGrpSpPr>
        <p:grpSpPr>
          <a:xfrm>
            <a:off x="9376547" y="1922674"/>
            <a:ext cx="721895" cy="457200"/>
            <a:chOff x="3175000" y="3792538"/>
            <a:chExt cx="190500" cy="120650"/>
          </a:xfrm>
          <a:solidFill>
            <a:schemeClr val="bg1"/>
          </a:solidFill>
        </p:grpSpPr>
        <p:sp>
          <p:nvSpPr>
            <p:cNvPr id="14" name="Freeform 31"/>
            <p:cNvSpPr>
              <a:spLocks/>
            </p:cNvSpPr>
            <p:nvPr/>
          </p:nvSpPr>
          <p:spPr bwMode="auto">
            <a:xfrm>
              <a:off x="3175000" y="3792538"/>
              <a:ext cx="190500" cy="109538"/>
            </a:xfrm>
            <a:custGeom>
              <a:avLst/>
              <a:gdLst/>
              <a:ahLst/>
              <a:cxnLst>
                <a:cxn ang="0">
                  <a:pos x="32" y="3"/>
                </a:cxn>
                <a:cxn ang="0">
                  <a:pos x="32" y="3"/>
                </a:cxn>
                <a:cxn ang="0">
                  <a:pos x="33" y="1"/>
                </a:cxn>
                <a:cxn ang="0">
                  <a:pos x="33" y="1"/>
                </a:cxn>
                <a:cxn ang="0">
                  <a:pos x="32" y="0"/>
                </a:cxn>
                <a:cxn ang="0">
                  <a:pos x="32" y="0"/>
                </a:cxn>
                <a:cxn ang="0">
                  <a:pos x="30" y="1"/>
                </a:cxn>
                <a:cxn ang="0">
                  <a:pos x="30" y="1"/>
                </a:cxn>
                <a:cxn ang="0">
                  <a:pos x="29" y="2"/>
                </a:cxn>
                <a:cxn ang="0">
                  <a:pos x="29" y="2"/>
                </a:cxn>
                <a:cxn ang="0">
                  <a:pos x="30" y="3"/>
                </a:cxn>
                <a:cxn ang="0">
                  <a:pos x="21" y="11"/>
                </a:cxn>
                <a:cxn ang="0">
                  <a:pos x="15" y="5"/>
                </a:cxn>
                <a:cxn ang="0">
                  <a:pos x="0" y="19"/>
                </a:cxn>
                <a:cxn ang="0">
                  <a:pos x="1" y="19"/>
                </a:cxn>
                <a:cxn ang="0">
                  <a:pos x="15" y="6"/>
                </a:cxn>
                <a:cxn ang="0">
                  <a:pos x="21" y="12"/>
                </a:cxn>
                <a:cxn ang="0">
                  <a:pos x="30" y="3"/>
                </a:cxn>
                <a:cxn ang="0">
                  <a:pos x="31" y="4"/>
                </a:cxn>
                <a:cxn ang="0">
                  <a:pos x="31" y="4"/>
                </a:cxn>
                <a:cxn ang="0">
                  <a:pos x="32" y="3"/>
                </a:cxn>
              </a:cxnLst>
              <a:rect l="0" t="0" r="r" b="b"/>
              <a:pathLst>
                <a:path w="33" h="19">
                  <a:moveTo>
                    <a:pt x="32" y="3"/>
                  </a:moveTo>
                  <a:cubicBezTo>
                    <a:pt x="32" y="3"/>
                    <a:pt x="32" y="3"/>
                    <a:pt x="32" y="3"/>
                  </a:cubicBezTo>
                  <a:cubicBezTo>
                    <a:pt x="32" y="3"/>
                    <a:pt x="33" y="2"/>
                    <a:pt x="33" y="1"/>
                  </a:cubicBezTo>
                  <a:cubicBezTo>
                    <a:pt x="33" y="1"/>
                    <a:pt x="33" y="1"/>
                    <a:pt x="33" y="1"/>
                  </a:cubicBezTo>
                  <a:cubicBezTo>
                    <a:pt x="33" y="1"/>
                    <a:pt x="33" y="0"/>
                    <a:pt x="32" y="0"/>
                  </a:cubicBezTo>
                  <a:cubicBezTo>
                    <a:pt x="32" y="0"/>
                    <a:pt x="32" y="0"/>
                    <a:pt x="32" y="0"/>
                  </a:cubicBezTo>
                  <a:cubicBezTo>
                    <a:pt x="31" y="1"/>
                    <a:pt x="30" y="1"/>
                    <a:pt x="30" y="1"/>
                  </a:cubicBezTo>
                  <a:cubicBezTo>
                    <a:pt x="30" y="1"/>
                    <a:pt x="30" y="1"/>
                    <a:pt x="30" y="1"/>
                  </a:cubicBezTo>
                  <a:cubicBezTo>
                    <a:pt x="29" y="1"/>
                    <a:pt x="29" y="1"/>
                    <a:pt x="29" y="2"/>
                  </a:cubicBezTo>
                  <a:cubicBezTo>
                    <a:pt x="29" y="2"/>
                    <a:pt x="29" y="2"/>
                    <a:pt x="29" y="2"/>
                  </a:cubicBezTo>
                  <a:cubicBezTo>
                    <a:pt x="30" y="2"/>
                    <a:pt x="30" y="2"/>
                    <a:pt x="30" y="3"/>
                  </a:cubicBezTo>
                  <a:cubicBezTo>
                    <a:pt x="21" y="11"/>
                    <a:pt x="21" y="11"/>
                    <a:pt x="21" y="11"/>
                  </a:cubicBezTo>
                  <a:cubicBezTo>
                    <a:pt x="15" y="5"/>
                    <a:pt x="15" y="5"/>
                    <a:pt x="15" y="5"/>
                  </a:cubicBezTo>
                  <a:cubicBezTo>
                    <a:pt x="0" y="19"/>
                    <a:pt x="0" y="19"/>
                    <a:pt x="0" y="19"/>
                  </a:cubicBezTo>
                  <a:cubicBezTo>
                    <a:pt x="1" y="19"/>
                    <a:pt x="1" y="19"/>
                    <a:pt x="1" y="19"/>
                  </a:cubicBezTo>
                  <a:cubicBezTo>
                    <a:pt x="15" y="6"/>
                    <a:pt x="15" y="6"/>
                    <a:pt x="15" y="6"/>
                  </a:cubicBezTo>
                  <a:cubicBezTo>
                    <a:pt x="21" y="12"/>
                    <a:pt x="21" y="12"/>
                    <a:pt x="21" y="12"/>
                  </a:cubicBezTo>
                  <a:cubicBezTo>
                    <a:pt x="30" y="3"/>
                    <a:pt x="30" y="3"/>
                    <a:pt x="30" y="3"/>
                  </a:cubicBezTo>
                  <a:cubicBezTo>
                    <a:pt x="31" y="3"/>
                    <a:pt x="31" y="3"/>
                    <a:pt x="31" y="4"/>
                  </a:cubicBezTo>
                  <a:cubicBezTo>
                    <a:pt x="31" y="4"/>
                    <a:pt x="31" y="4"/>
                    <a:pt x="31" y="4"/>
                  </a:cubicBezTo>
                  <a:cubicBezTo>
                    <a:pt x="31" y="4"/>
                    <a:pt x="32" y="4"/>
                    <a:pt x="32"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32"/>
            <p:cNvSpPr>
              <a:spLocks/>
            </p:cNvSpPr>
            <p:nvPr/>
          </p:nvSpPr>
          <p:spPr bwMode="auto">
            <a:xfrm>
              <a:off x="3325813" y="3821113"/>
              <a:ext cx="22225" cy="92075"/>
            </a:xfrm>
            <a:custGeom>
              <a:avLst/>
              <a:gdLst/>
              <a:ahLst/>
              <a:cxnLst>
                <a:cxn ang="0">
                  <a:pos x="0" y="11"/>
                </a:cxn>
                <a:cxn ang="0">
                  <a:pos x="0" y="58"/>
                </a:cxn>
                <a:cxn ang="0">
                  <a:pos x="14" y="58"/>
                </a:cxn>
                <a:cxn ang="0">
                  <a:pos x="14" y="0"/>
                </a:cxn>
                <a:cxn ang="0">
                  <a:pos x="0" y="11"/>
                </a:cxn>
              </a:cxnLst>
              <a:rect l="0" t="0" r="r" b="b"/>
              <a:pathLst>
                <a:path w="14" h="58">
                  <a:moveTo>
                    <a:pt x="0" y="11"/>
                  </a:moveTo>
                  <a:lnTo>
                    <a:pt x="0" y="58"/>
                  </a:lnTo>
                  <a:lnTo>
                    <a:pt x="14" y="58"/>
                  </a:lnTo>
                  <a:lnTo>
                    <a:pt x="14" y="0"/>
                  </a:lnTo>
                  <a:lnTo>
                    <a:pt x="0" y="1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33"/>
            <p:cNvSpPr>
              <a:spLocks/>
            </p:cNvSpPr>
            <p:nvPr/>
          </p:nvSpPr>
          <p:spPr bwMode="auto">
            <a:xfrm>
              <a:off x="3295650" y="3843338"/>
              <a:ext cx="23813" cy="69850"/>
            </a:xfrm>
            <a:custGeom>
              <a:avLst/>
              <a:gdLst/>
              <a:ahLst/>
              <a:cxnLst>
                <a:cxn ang="0">
                  <a:pos x="0" y="15"/>
                </a:cxn>
                <a:cxn ang="0">
                  <a:pos x="0" y="44"/>
                </a:cxn>
                <a:cxn ang="0">
                  <a:pos x="15" y="44"/>
                </a:cxn>
                <a:cxn ang="0">
                  <a:pos x="15" y="0"/>
                </a:cxn>
                <a:cxn ang="0">
                  <a:pos x="0" y="15"/>
                </a:cxn>
              </a:cxnLst>
              <a:rect l="0" t="0" r="r" b="b"/>
              <a:pathLst>
                <a:path w="15" h="44">
                  <a:moveTo>
                    <a:pt x="0" y="15"/>
                  </a:moveTo>
                  <a:lnTo>
                    <a:pt x="0" y="44"/>
                  </a:lnTo>
                  <a:lnTo>
                    <a:pt x="15" y="44"/>
                  </a:lnTo>
                  <a:lnTo>
                    <a:pt x="15" y="0"/>
                  </a:lnTo>
                  <a:lnTo>
                    <a:pt x="0" y="1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34"/>
            <p:cNvSpPr>
              <a:spLocks/>
            </p:cNvSpPr>
            <p:nvPr/>
          </p:nvSpPr>
          <p:spPr bwMode="auto">
            <a:xfrm>
              <a:off x="3267075" y="3843338"/>
              <a:ext cx="23813" cy="69850"/>
            </a:xfrm>
            <a:custGeom>
              <a:avLst/>
              <a:gdLst/>
              <a:ahLst/>
              <a:cxnLst>
                <a:cxn ang="0">
                  <a:pos x="0" y="0"/>
                </a:cxn>
                <a:cxn ang="0">
                  <a:pos x="0" y="44"/>
                </a:cxn>
                <a:cxn ang="0">
                  <a:pos x="15" y="44"/>
                </a:cxn>
                <a:cxn ang="0">
                  <a:pos x="15" y="11"/>
                </a:cxn>
                <a:cxn ang="0">
                  <a:pos x="0" y="0"/>
                </a:cxn>
              </a:cxnLst>
              <a:rect l="0" t="0" r="r" b="b"/>
              <a:pathLst>
                <a:path w="15" h="44">
                  <a:moveTo>
                    <a:pt x="0" y="0"/>
                  </a:moveTo>
                  <a:lnTo>
                    <a:pt x="0" y="44"/>
                  </a:lnTo>
                  <a:lnTo>
                    <a:pt x="15" y="44"/>
                  </a:lnTo>
                  <a:lnTo>
                    <a:pt x="15" y="11"/>
                  </a:lnTo>
                  <a:lnTo>
                    <a:pt x="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35"/>
            <p:cNvSpPr>
              <a:spLocks/>
            </p:cNvSpPr>
            <p:nvPr/>
          </p:nvSpPr>
          <p:spPr bwMode="auto">
            <a:xfrm>
              <a:off x="3238500" y="3832225"/>
              <a:ext cx="23813" cy="80963"/>
            </a:xfrm>
            <a:custGeom>
              <a:avLst/>
              <a:gdLst/>
              <a:ahLst/>
              <a:cxnLst>
                <a:cxn ang="0">
                  <a:pos x="15" y="0"/>
                </a:cxn>
                <a:cxn ang="0">
                  <a:pos x="0" y="11"/>
                </a:cxn>
                <a:cxn ang="0">
                  <a:pos x="0" y="51"/>
                </a:cxn>
                <a:cxn ang="0">
                  <a:pos x="15" y="51"/>
                </a:cxn>
                <a:cxn ang="0">
                  <a:pos x="15" y="0"/>
                </a:cxn>
                <a:cxn ang="0">
                  <a:pos x="15" y="0"/>
                </a:cxn>
              </a:cxnLst>
              <a:rect l="0" t="0" r="r" b="b"/>
              <a:pathLst>
                <a:path w="15" h="51">
                  <a:moveTo>
                    <a:pt x="15" y="0"/>
                  </a:moveTo>
                  <a:lnTo>
                    <a:pt x="0" y="11"/>
                  </a:lnTo>
                  <a:lnTo>
                    <a:pt x="0" y="51"/>
                  </a:lnTo>
                  <a:lnTo>
                    <a:pt x="15" y="51"/>
                  </a:lnTo>
                  <a:lnTo>
                    <a:pt x="15" y="0"/>
                  </a:lnTo>
                  <a:lnTo>
                    <a:pt x="1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36"/>
            <p:cNvSpPr>
              <a:spLocks/>
            </p:cNvSpPr>
            <p:nvPr/>
          </p:nvSpPr>
          <p:spPr bwMode="auto">
            <a:xfrm>
              <a:off x="3209925" y="3860800"/>
              <a:ext cx="22225" cy="52388"/>
            </a:xfrm>
            <a:custGeom>
              <a:avLst/>
              <a:gdLst/>
              <a:ahLst/>
              <a:cxnLst>
                <a:cxn ang="0">
                  <a:pos x="0" y="11"/>
                </a:cxn>
                <a:cxn ang="0">
                  <a:pos x="0" y="33"/>
                </a:cxn>
                <a:cxn ang="0">
                  <a:pos x="14" y="33"/>
                </a:cxn>
                <a:cxn ang="0">
                  <a:pos x="14" y="0"/>
                </a:cxn>
                <a:cxn ang="0">
                  <a:pos x="0" y="11"/>
                </a:cxn>
              </a:cxnLst>
              <a:rect l="0" t="0" r="r" b="b"/>
              <a:pathLst>
                <a:path w="14" h="33">
                  <a:moveTo>
                    <a:pt x="0" y="11"/>
                  </a:moveTo>
                  <a:lnTo>
                    <a:pt x="0" y="33"/>
                  </a:lnTo>
                  <a:lnTo>
                    <a:pt x="14" y="33"/>
                  </a:lnTo>
                  <a:lnTo>
                    <a:pt x="14" y="0"/>
                  </a:lnTo>
                  <a:lnTo>
                    <a:pt x="0" y="1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37"/>
            <p:cNvSpPr>
              <a:spLocks/>
            </p:cNvSpPr>
            <p:nvPr/>
          </p:nvSpPr>
          <p:spPr bwMode="auto">
            <a:xfrm>
              <a:off x="3181350" y="3884613"/>
              <a:ext cx="22225" cy="28575"/>
            </a:xfrm>
            <a:custGeom>
              <a:avLst/>
              <a:gdLst/>
              <a:ahLst/>
              <a:cxnLst>
                <a:cxn ang="0">
                  <a:pos x="0" y="14"/>
                </a:cxn>
                <a:cxn ang="0">
                  <a:pos x="0" y="18"/>
                </a:cxn>
                <a:cxn ang="0">
                  <a:pos x="14" y="18"/>
                </a:cxn>
                <a:cxn ang="0">
                  <a:pos x="14" y="0"/>
                </a:cxn>
                <a:cxn ang="0">
                  <a:pos x="0" y="14"/>
                </a:cxn>
              </a:cxnLst>
              <a:rect l="0" t="0" r="r" b="b"/>
              <a:pathLst>
                <a:path w="14" h="18">
                  <a:moveTo>
                    <a:pt x="0" y="14"/>
                  </a:moveTo>
                  <a:lnTo>
                    <a:pt x="0" y="18"/>
                  </a:lnTo>
                  <a:lnTo>
                    <a:pt x="14" y="18"/>
                  </a:lnTo>
                  <a:lnTo>
                    <a:pt x="14" y="0"/>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1" name="Group 30"/>
          <p:cNvGrpSpPr/>
          <p:nvPr/>
        </p:nvGrpSpPr>
        <p:grpSpPr>
          <a:xfrm>
            <a:off x="4184428" y="2976586"/>
            <a:ext cx="431800" cy="475465"/>
            <a:chOff x="4843463" y="3076575"/>
            <a:chExt cx="282575" cy="311150"/>
          </a:xfrm>
          <a:solidFill>
            <a:schemeClr val="bg1"/>
          </a:solidFill>
        </p:grpSpPr>
        <p:sp>
          <p:nvSpPr>
            <p:cNvPr id="32" name="Freeform 43"/>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44"/>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45"/>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46"/>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47"/>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 name="Group 36"/>
          <p:cNvGrpSpPr/>
          <p:nvPr/>
        </p:nvGrpSpPr>
        <p:grpSpPr>
          <a:xfrm>
            <a:off x="5940470" y="1933387"/>
            <a:ext cx="469900" cy="436033"/>
            <a:chOff x="4581525" y="1828800"/>
            <a:chExt cx="352425" cy="327025"/>
          </a:xfrm>
          <a:solidFill>
            <a:schemeClr val="bg1"/>
          </a:solidFill>
        </p:grpSpPr>
        <p:sp>
          <p:nvSpPr>
            <p:cNvPr id="38"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8" name="TextBox 67"/>
          <p:cNvSpPr txBox="1"/>
          <p:nvPr/>
        </p:nvSpPr>
        <p:spPr>
          <a:xfrm>
            <a:off x="1059215" y="4512191"/>
            <a:ext cx="2958025" cy="2400657"/>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69" name="TextBox 68"/>
          <p:cNvSpPr txBox="1"/>
          <p:nvPr/>
        </p:nvSpPr>
        <p:spPr>
          <a:xfrm>
            <a:off x="5258293" y="4678635"/>
            <a:ext cx="5995062"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71" name="Straight Connector 70"/>
          <p:cNvCxnSpPr/>
          <p:nvPr/>
        </p:nvCxnSpPr>
        <p:spPr>
          <a:xfrm>
            <a:off x="4800600" y="4678635"/>
            <a:ext cx="0" cy="1330036"/>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72" name="Text Box 10"/>
          <p:cNvSpPr txBox="1">
            <a:spLocks noChangeArrowheads="1"/>
          </p:cNvSpPr>
          <p:nvPr/>
        </p:nvSpPr>
        <p:spPr bwMode="auto">
          <a:xfrm>
            <a:off x="5354138" y="3077147"/>
            <a:ext cx="1628253" cy="123726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utdse</a:t>
            </a:r>
          </a:p>
        </p:txBody>
      </p:sp>
      <p:sp>
        <p:nvSpPr>
          <p:cNvPr id="73" name="Text Box 10"/>
          <p:cNvSpPr txBox="1">
            <a:spLocks noChangeArrowheads="1"/>
          </p:cNvSpPr>
          <p:nvPr/>
        </p:nvSpPr>
        <p:spPr bwMode="auto">
          <a:xfrm>
            <a:off x="7068292" y="299731"/>
            <a:ext cx="1628253" cy="123726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utdse</a:t>
            </a:r>
          </a:p>
        </p:txBody>
      </p:sp>
      <p:sp>
        <p:nvSpPr>
          <p:cNvPr id="74" name="Text Box 10"/>
          <p:cNvSpPr txBox="1">
            <a:spLocks noChangeArrowheads="1"/>
          </p:cNvSpPr>
          <p:nvPr/>
        </p:nvSpPr>
        <p:spPr bwMode="auto">
          <a:xfrm>
            <a:off x="8833933" y="3078249"/>
            <a:ext cx="1628253" cy="123726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rgbClr val="39AEA8"/>
                </a:solidFill>
                <a:latin typeface="Candara" panose="020E0502030303020204" pitchFamily="34" charset="0"/>
              </a:rPr>
              <a:t>Lorem Ipsum</a:t>
            </a:r>
          </a:p>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utdse</a:t>
            </a:r>
          </a:p>
        </p:txBody>
      </p:sp>
      <p:sp>
        <p:nvSpPr>
          <p:cNvPr id="75" name="Text Box 10"/>
          <p:cNvSpPr txBox="1">
            <a:spLocks noChangeArrowheads="1"/>
          </p:cNvSpPr>
          <p:nvPr/>
        </p:nvSpPr>
        <p:spPr bwMode="auto">
          <a:xfrm>
            <a:off x="3529178" y="294175"/>
            <a:ext cx="1628253" cy="123726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utdse</a:t>
            </a:r>
          </a:p>
        </p:txBody>
      </p:sp>
      <p:sp>
        <p:nvSpPr>
          <p:cNvPr id="76" name="Text Box 10"/>
          <p:cNvSpPr txBox="1">
            <a:spLocks noChangeArrowheads="1"/>
          </p:cNvSpPr>
          <p:nvPr/>
        </p:nvSpPr>
        <p:spPr bwMode="auto">
          <a:xfrm>
            <a:off x="1800213" y="2956357"/>
            <a:ext cx="1628253" cy="1237262"/>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utdse</a:t>
            </a:r>
          </a:p>
        </p:txBody>
      </p:sp>
      <p:pic>
        <p:nvPicPr>
          <p:cNvPr id="77" name="Picture 7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704883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900" decel="100000" fill="hold"/>
                                        <p:tgtEl>
                                          <p:spTgt spid="7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69"/>
                                        </p:tgtEl>
                                        <p:attrNameLst>
                                          <p:attrName>style.visibility</p:attrName>
                                        </p:attrNameLst>
                                      </p:cBhvr>
                                      <p:to>
                                        <p:strVal val="visible"/>
                                      </p:to>
                                    </p:set>
                                    <p:animEffect transition="in" filter="wipe(left)">
                                      <p:cBhvr>
                                        <p:cTn id="18" dur="500"/>
                                        <p:tgtEl>
                                          <p:spTgt spid="69"/>
                                        </p:tgtEl>
                                      </p:cBhvr>
                                    </p:animEffect>
                                  </p:childTnLst>
                                </p:cTn>
                              </p:par>
                            </p:childTnLst>
                          </p:cTn>
                        </p:par>
                        <p:par>
                          <p:cTn id="19" fill="hold">
                            <p:stCondLst>
                              <p:cond delay="2250"/>
                            </p:stCondLst>
                            <p:childTnLst>
                              <p:par>
                                <p:cTn id="20" presetID="37" presetClass="entr" presetSubtype="0" fill="hold" nodeType="afterEffect">
                                  <p:stCondLst>
                                    <p:cond delay="0"/>
                                  </p:stCondLst>
                                  <p:childTnLst>
                                    <p:set>
                                      <p:cBhvr>
                                        <p:cTn id="21" dur="1" fill="hold">
                                          <p:stCondLst>
                                            <p:cond delay="0"/>
                                          </p:stCondLst>
                                        </p:cTn>
                                        <p:tgtEl>
                                          <p:spTgt spid="55"/>
                                        </p:tgtEl>
                                        <p:attrNameLst>
                                          <p:attrName>style.visibility</p:attrName>
                                        </p:attrNameLst>
                                      </p:cBhvr>
                                      <p:to>
                                        <p:strVal val="visible"/>
                                      </p:to>
                                    </p:set>
                                    <p:animEffect transition="in" filter="fade">
                                      <p:cBhvr>
                                        <p:cTn id="22" dur="1000"/>
                                        <p:tgtEl>
                                          <p:spTgt spid="55"/>
                                        </p:tgtEl>
                                      </p:cBhvr>
                                    </p:animEffect>
                                    <p:anim calcmode="lin" valueType="num">
                                      <p:cBhvr>
                                        <p:cTn id="23" dur="1000" fill="hold"/>
                                        <p:tgtEl>
                                          <p:spTgt spid="55"/>
                                        </p:tgtEl>
                                        <p:attrNameLst>
                                          <p:attrName>ppt_x</p:attrName>
                                        </p:attrNameLst>
                                      </p:cBhvr>
                                      <p:tavLst>
                                        <p:tav tm="0">
                                          <p:val>
                                            <p:strVal val="#ppt_x"/>
                                          </p:val>
                                        </p:tav>
                                        <p:tav tm="100000">
                                          <p:val>
                                            <p:strVal val="#ppt_x"/>
                                          </p:val>
                                        </p:tav>
                                      </p:tavLst>
                                    </p:anim>
                                    <p:anim calcmode="lin" valueType="num">
                                      <p:cBhvr>
                                        <p:cTn id="24" dur="900" decel="100000" fill="hold"/>
                                        <p:tgtEl>
                                          <p:spTgt spid="55"/>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26" fill="hold">
                            <p:stCondLst>
                              <p:cond delay="3250"/>
                            </p:stCondLst>
                            <p:childTnLst>
                              <p:par>
                                <p:cTn id="27" presetID="53" presetClass="entr" presetSubtype="16" fill="hold" nodeType="after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p:cTn id="29" dur="500" fill="hold"/>
                                        <p:tgtEl>
                                          <p:spTgt spid="21"/>
                                        </p:tgtEl>
                                        <p:attrNameLst>
                                          <p:attrName>ppt_w</p:attrName>
                                        </p:attrNameLst>
                                      </p:cBhvr>
                                      <p:tavLst>
                                        <p:tav tm="0">
                                          <p:val>
                                            <p:fltVal val="0"/>
                                          </p:val>
                                        </p:tav>
                                        <p:tav tm="100000">
                                          <p:val>
                                            <p:strVal val="#ppt_w"/>
                                          </p:val>
                                        </p:tav>
                                      </p:tavLst>
                                    </p:anim>
                                    <p:anim calcmode="lin" valueType="num">
                                      <p:cBhvr>
                                        <p:cTn id="30" dur="500" fill="hold"/>
                                        <p:tgtEl>
                                          <p:spTgt spid="21"/>
                                        </p:tgtEl>
                                        <p:attrNameLst>
                                          <p:attrName>ppt_h</p:attrName>
                                        </p:attrNameLst>
                                      </p:cBhvr>
                                      <p:tavLst>
                                        <p:tav tm="0">
                                          <p:val>
                                            <p:fltVal val="0"/>
                                          </p:val>
                                        </p:tav>
                                        <p:tav tm="100000">
                                          <p:val>
                                            <p:strVal val="#ppt_h"/>
                                          </p:val>
                                        </p:tav>
                                      </p:tavLst>
                                    </p:anim>
                                    <p:animEffect transition="in" filter="fade">
                                      <p:cBhvr>
                                        <p:cTn id="31" dur="500"/>
                                        <p:tgtEl>
                                          <p:spTgt spid="21"/>
                                        </p:tgtEl>
                                      </p:cBhvr>
                                    </p:animEffect>
                                  </p:childTnLst>
                                </p:cTn>
                              </p:par>
                            </p:childTnLst>
                          </p:cTn>
                        </p:par>
                        <p:par>
                          <p:cTn id="32" fill="hold">
                            <p:stCondLst>
                              <p:cond delay="3750"/>
                            </p:stCondLst>
                            <p:childTnLst>
                              <p:par>
                                <p:cTn id="33" presetID="37" presetClass="entr" presetSubtype="0" fill="hold" grpId="0" nodeType="afterEffect">
                                  <p:stCondLst>
                                    <p:cond delay="0"/>
                                  </p:stCondLst>
                                  <p:childTnLst>
                                    <p:set>
                                      <p:cBhvr>
                                        <p:cTn id="34" dur="1" fill="hold">
                                          <p:stCondLst>
                                            <p:cond delay="0"/>
                                          </p:stCondLst>
                                        </p:cTn>
                                        <p:tgtEl>
                                          <p:spTgt spid="76"/>
                                        </p:tgtEl>
                                        <p:attrNameLst>
                                          <p:attrName>style.visibility</p:attrName>
                                        </p:attrNameLst>
                                      </p:cBhvr>
                                      <p:to>
                                        <p:strVal val="visible"/>
                                      </p:to>
                                    </p:set>
                                    <p:animEffect transition="in" filter="fade">
                                      <p:cBhvr>
                                        <p:cTn id="35" dur="1000"/>
                                        <p:tgtEl>
                                          <p:spTgt spid="76"/>
                                        </p:tgtEl>
                                      </p:cBhvr>
                                    </p:animEffect>
                                    <p:anim calcmode="lin" valueType="num">
                                      <p:cBhvr>
                                        <p:cTn id="36" dur="1000" fill="hold"/>
                                        <p:tgtEl>
                                          <p:spTgt spid="76"/>
                                        </p:tgtEl>
                                        <p:attrNameLst>
                                          <p:attrName>ppt_x</p:attrName>
                                        </p:attrNameLst>
                                      </p:cBhvr>
                                      <p:tavLst>
                                        <p:tav tm="0">
                                          <p:val>
                                            <p:strVal val="#ppt_x"/>
                                          </p:val>
                                        </p:tav>
                                        <p:tav tm="100000">
                                          <p:val>
                                            <p:strVal val="#ppt_x"/>
                                          </p:val>
                                        </p:tav>
                                      </p:tavLst>
                                    </p:anim>
                                    <p:anim calcmode="lin" valueType="num">
                                      <p:cBhvr>
                                        <p:cTn id="37" dur="900" decel="100000" fill="hold"/>
                                        <p:tgtEl>
                                          <p:spTgt spid="76"/>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76"/>
                                        </p:tgtEl>
                                        <p:attrNameLst>
                                          <p:attrName>ppt_y</p:attrName>
                                        </p:attrNameLst>
                                      </p:cBhvr>
                                      <p:tavLst>
                                        <p:tav tm="0">
                                          <p:val>
                                            <p:strVal val="#ppt_y-.03"/>
                                          </p:val>
                                        </p:tav>
                                        <p:tav tm="100000">
                                          <p:val>
                                            <p:strVal val="#ppt_y"/>
                                          </p:val>
                                        </p:tav>
                                      </p:tavLst>
                                    </p:anim>
                                  </p:childTnLst>
                                </p:cTn>
                              </p:par>
                            </p:childTnLst>
                          </p:cTn>
                        </p:par>
                        <p:par>
                          <p:cTn id="39" fill="hold">
                            <p:stCondLst>
                              <p:cond delay="4750"/>
                            </p:stCondLst>
                            <p:childTnLst>
                              <p:par>
                                <p:cTn id="40" presetID="37" presetClass="entr" presetSubtype="0" fill="hold" nodeType="afterEffect">
                                  <p:stCondLst>
                                    <p:cond delay="0"/>
                                  </p:stCondLst>
                                  <p:childTnLst>
                                    <p:set>
                                      <p:cBhvr>
                                        <p:cTn id="41" dur="1" fill="hold">
                                          <p:stCondLst>
                                            <p:cond delay="0"/>
                                          </p:stCondLst>
                                        </p:cTn>
                                        <p:tgtEl>
                                          <p:spTgt spid="56"/>
                                        </p:tgtEl>
                                        <p:attrNameLst>
                                          <p:attrName>style.visibility</p:attrName>
                                        </p:attrNameLst>
                                      </p:cBhvr>
                                      <p:to>
                                        <p:strVal val="visible"/>
                                      </p:to>
                                    </p:set>
                                    <p:animEffect transition="in" filter="fade">
                                      <p:cBhvr>
                                        <p:cTn id="42" dur="1000"/>
                                        <p:tgtEl>
                                          <p:spTgt spid="56"/>
                                        </p:tgtEl>
                                      </p:cBhvr>
                                    </p:animEffect>
                                    <p:anim calcmode="lin" valueType="num">
                                      <p:cBhvr>
                                        <p:cTn id="43" dur="1000" fill="hold"/>
                                        <p:tgtEl>
                                          <p:spTgt spid="56"/>
                                        </p:tgtEl>
                                        <p:attrNameLst>
                                          <p:attrName>ppt_x</p:attrName>
                                        </p:attrNameLst>
                                      </p:cBhvr>
                                      <p:tavLst>
                                        <p:tav tm="0">
                                          <p:val>
                                            <p:strVal val="#ppt_x"/>
                                          </p:val>
                                        </p:tav>
                                        <p:tav tm="100000">
                                          <p:val>
                                            <p:strVal val="#ppt_x"/>
                                          </p:val>
                                        </p:tav>
                                      </p:tavLst>
                                    </p:anim>
                                    <p:anim calcmode="lin" valueType="num">
                                      <p:cBhvr>
                                        <p:cTn id="44" dur="900" decel="100000" fill="hold"/>
                                        <p:tgtEl>
                                          <p:spTgt spid="56"/>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46" fill="hold">
                            <p:stCondLst>
                              <p:cond delay="5750"/>
                            </p:stCondLst>
                            <p:childTnLst>
                              <p:par>
                                <p:cTn id="47" presetID="53" presetClass="entr" presetSubtype="16" fill="hold" nodeType="afterEffect">
                                  <p:stCondLst>
                                    <p:cond delay="0"/>
                                  </p:stCondLst>
                                  <p:childTnLst>
                                    <p:set>
                                      <p:cBhvr>
                                        <p:cTn id="48" dur="1" fill="hold">
                                          <p:stCondLst>
                                            <p:cond delay="0"/>
                                          </p:stCondLst>
                                        </p:cTn>
                                        <p:tgtEl>
                                          <p:spTgt spid="31"/>
                                        </p:tgtEl>
                                        <p:attrNameLst>
                                          <p:attrName>style.visibility</p:attrName>
                                        </p:attrNameLst>
                                      </p:cBhvr>
                                      <p:to>
                                        <p:strVal val="visible"/>
                                      </p:to>
                                    </p:set>
                                    <p:anim calcmode="lin" valueType="num">
                                      <p:cBhvr>
                                        <p:cTn id="49" dur="500" fill="hold"/>
                                        <p:tgtEl>
                                          <p:spTgt spid="31"/>
                                        </p:tgtEl>
                                        <p:attrNameLst>
                                          <p:attrName>ppt_w</p:attrName>
                                        </p:attrNameLst>
                                      </p:cBhvr>
                                      <p:tavLst>
                                        <p:tav tm="0">
                                          <p:val>
                                            <p:fltVal val="0"/>
                                          </p:val>
                                        </p:tav>
                                        <p:tav tm="100000">
                                          <p:val>
                                            <p:strVal val="#ppt_w"/>
                                          </p:val>
                                        </p:tav>
                                      </p:tavLst>
                                    </p:anim>
                                    <p:anim calcmode="lin" valueType="num">
                                      <p:cBhvr>
                                        <p:cTn id="50" dur="500" fill="hold"/>
                                        <p:tgtEl>
                                          <p:spTgt spid="31"/>
                                        </p:tgtEl>
                                        <p:attrNameLst>
                                          <p:attrName>ppt_h</p:attrName>
                                        </p:attrNameLst>
                                      </p:cBhvr>
                                      <p:tavLst>
                                        <p:tav tm="0">
                                          <p:val>
                                            <p:fltVal val="0"/>
                                          </p:val>
                                        </p:tav>
                                        <p:tav tm="100000">
                                          <p:val>
                                            <p:strVal val="#ppt_h"/>
                                          </p:val>
                                        </p:tav>
                                      </p:tavLst>
                                    </p:anim>
                                    <p:animEffect transition="in" filter="fade">
                                      <p:cBhvr>
                                        <p:cTn id="51" dur="500"/>
                                        <p:tgtEl>
                                          <p:spTgt spid="31"/>
                                        </p:tgtEl>
                                      </p:cBhvr>
                                    </p:animEffect>
                                  </p:childTnLst>
                                </p:cTn>
                              </p:par>
                            </p:childTnLst>
                          </p:cTn>
                        </p:par>
                        <p:par>
                          <p:cTn id="52" fill="hold">
                            <p:stCondLst>
                              <p:cond delay="6250"/>
                            </p:stCondLst>
                            <p:childTnLst>
                              <p:par>
                                <p:cTn id="53" presetID="37" presetClass="entr" presetSubtype="0" fill="hold" grpId="0" nodeType="afterEffect">
                                  <p:stCondLst>
                                    <p:cond delay="0"/>
                                  </p:stCondLst>
                                  <p:childTnLst>
                                    <p:set>
                                      <p:cBhvr>
                                        <p:cTn id="54" dur="1" fill="hold">
                                          <p:stCondLst>
                                            <p:cond delay="0"/>
                                          </p:stCondLst>
                                        </p:cTn>
                                        <p:tgtEl>
                                          <p:spTgt spid="75"/>
                                        </p:tgtEl>
                                        <p:attrNameLst>
                                          <p:attrName>style.visibility</p:attrName>
                                        </p:attrNameLst>
                                      </p:cBhvr>
                                      <p:to>
                                        <p:strVal val="visible"/>
                                      </p:to>
                                    </p:set>
                                    <p:animEffect transition="in" filter="fade">
                                      <p:cBhvr>
                                        <p:cTn id="55" dur="1000"/>
                                        <p:tgtEl>
                                          <p:spTgt spid="75"/>
                                        </p:tgtEl>
                                      </p:cBhvr>
                                    </p:animEffect>
                                    <p:anim calcmode="lin" valueType="num">
                                      <p:cBhvr>
                                        <p:cTn id="56" dur="1000" fill="hold"/>
                                        <p:tgtEl>
                                          <p:spTgt spid="75"/>
                                        </p:tgtEl>
                                        <p:attrNameLst>
                                          <p:attrName>ppt_x</p:attrName>
                                        </p:attrNameLst>
                                      </p:cBhvr>
                                      <p:tavLst>
                                        <p:tav tm="0">
                                          <p:val>
                                            <p:strVal val="#ppt_x"/>
                                          </p:val>
                                        </p:tav>
                                        <p:tav tm="100000">
                                          <p:val>
                                            <p:strVal val="#ppt_x"/>
                                          </p:val>
                                        </p:tav>
                                      </p:tavLst>
                                    </p:anim>
                                    <p:anim calcmode="lin" valueType="num">
                                      <p:cBhvr>
                                        <p:cTn id="57" dur="900" decel="100000" fill="hold"/>
                                        <p:tgtEl>
                                          <p:spTgt spid="75"/>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75"/>
                                        </p:tgtEl>
                                        <p:attrNameLst>
                                          <p:attrName>ppt_y</p:attrName>
                                        </p:attrNameLst>
                                      </p:cBhvr>
                                      <p:tavLst>
                                        <p:tav tm="0">
                                          <p:val>
                                            <p:strVal val="#ppt_y-.03"/>
                                          </p:val>
                                        </p:tav>
                                        <p:tav tm="100000">
                                          <p:val>
                                            <p:strVal val="#ppt_y"/>
                                          </p:val>
                                        </p:tav>
                                      </p:tavLst>
                                    </p:anim>
                                  </p:childTnLst>
                                </p:cTn>
                              </p:par>
                            </p:childTnLst>
                          </p:cTn>
                        </p:par>
                        <p:par>
                          <p:cTn id="59" fill="hold">
                            <p:stCondLst>
                              <p:cond delay="7250"/>
                            </p:stCondLst>
                            <p:childTnLst>
                              <p:par>
                                <p:cTn id="60" presetID="37" presetClass="entr" presetSubtype="0" fill="hold" nodeType="afterEffect">
                                  <p:stCondLst>
                                    <p:cond delay="0"/>
                                  </p:stCondLst>
                                  <p:childTnLst>
                                    <p:set>
                                      <p:cBhvr>
                                        <p:cTn id="61" dur="1" fill="hold">
                                          <p:stCondLst>
                                            <p:cond delay="0"/>
                                          </p:stCondLst>
                                        </p:cTn>
                                        <p:tgtEl>
                                          <p:spTgt spid="59"/>
                                        </p:tgtEl>
                                        <p:attrNameLst>
                                          <p:attrName>style.visibility</p:attrName>
                                        </p:attrNameLst>
                                      </p:cBhvr>
                                      <p:to>
                                        <p:strVal val="visible"/>
                                      </p:to>
                                    </p:set>
                                    <p:animEffect transition="in" filter="fade">
                                      <p:cBhvr>
                                        <p:cTn id="62" dur="1000"/>
                                        <p:tgtEl>
                                          <p:spTgt spid="59"/>
                                        </p:tgtEl>
                                      </p:cBhvr>
                                    </p:animEffect>
                                    <p:anim calcmode="lin" valueType="num">
                                      <p:cBhvr>
                                        <p:cTn id="63" dur="1000" fill="hold"/>
                                        <p:tgtEl>
                                          <p:spTgt spid="59"/>
                                        </p:tgtEl>
                                        <p:attrNameLst>
                                          <p:attrName>ppt_x</p:attrName>
                                        </p:attrNameLst>
                                      </p:cBhvr>
                                      <p:tavLst>
                                        <p:tav tm="0">
                                          <p:val>
                                            <p:strVal val="#ppt_x"/>
                                          </p:val>
                                        </p:tav>
                                        <p:tav tm="100000">
                                          <p:val>
                                            <p:strVal val="#ppt_x"/>
                                          </p:val>
                                        </p:tav>
                                      </p:tavLst>
                                    </p:anim>
                                    <p:anim calcmode="lin" valueType="num">
                                      <p:cBhvr>
                                        <p:cTn id="64" dur="900" decel="100000" fill="hold"/>
                                        <p:tgtEl>
                                          <p:spTgt spid="59"/>
                                        </p:tgtEl>
                                        <p:attrNameLst>
                                          <p:attrName>ppt_y</p:attrName>
                                        </p:attrNameLst>
                                      </p:cBhvr>
                                      <p:tavLst>
                                        <p:tav tm="0">
                                          <p:val>
                                            <p:strVal val="#ppt_y+1"/>
                                          </p:val>
                                        </p:tav>
                                        <p:tav tm="100000">
                                          <p:val>
                                            <p:strVal val="#ppt_y-.03"/>
                                          </p:val>
                                        </p:tav>
                                      </p:tavLst>
                                    </p:anim>
                                    <p:anim calcmode="lin" valueType="num">
                                      <p:cBhvr>
                                        <p:cTn id="65" dur="100" accel="100000" fill="hold">
                                          <p:stCondLst>
                                            <p:cond delay="900"/>
                                          </p:stCondLst>
                                        </p:cTn>
                                        <p:tgtEl>
                                          <p:spTgt spid="59"/>
                                        </p:tgtEl>
                                        <p:attrNameLst>
                                          <p:attrName>ppt_y</p:attrName>
                                        </p:attrNameLst>
                                      </p:cBhvr>
                                      <p:tavLst>
                                        <p:tav tm="0">
                                          <p:val>
                                            <p:strVal val="#ppt_y-.03"/>
                                          </p:val>
                                        </p:tav>
                                        <p:tav tm="100000">
                                          <p:val>
                                            <p:strVal val="#ppt_y"/>
                                          </p:val>
                                        </p:tav>
                                      </p:tavLst>
                                    </p:anim>
                                  </p:childTnLst>
                                </p:cTn>
                              </p:par>
                            </p:childTnLst>
                          </p:cTn>
                        </p:par>
                        <p:par>
                          <p:cTn id="66" fill="hold">
                            <p:stCondLst>
                              <p:cond delay="8250"/>
                            </p:stCondLst>
                            <p:childTnLst>
                              <p:par>
                                <p:cTn id="67" presetID="53" presetClass="entr" presetSubtype="16" fill="hold" nodeType="afterEffect">
                                  <p:stCondLst>
                                    <p:cond delay="0"/>
                                  </p:stCondLst>
                                  <p:childTnLst>
                                    <p:set>
                                      <p:cBhvr>
                                        <p:cTn id="68" dur="1" fill="hold">
                                          <p:stCondLst>
                                            <p:cond delay="0"/>
                                          </p:stCondLst>
                                        </p:cTn>
                                        <p:tgtEl>
                                          <p:spTgt spid="37"/>
                                        </p:tgtEl>
                                        <p:attrNameLst>
                                          <p:attrName>style.visibility</p:attrName>
                                        </p:attrNameLst>
                                      </p:cBhvr>
                                      <p:to>
                                        <p:strVal val="visible"/>
                                      </p:to>
                                    </p:set>
                                    <p:anim calcmode="lin" valueType="num">
                                      <p:cBhvr>
                                        <p:cTn id="69" dur="500" fill="hold"/>
                                        <p:tgtEl>
                                          <p:spTgt spid="37"/>
                                        </p:tgtEl>
                                        <p:attrNameLst>
                                          <p:attrName>ppt_w</p:attrName>
                                        </p:attrNameLst>
                                      </p:cBhvr>
                                      <p:tavLst>
                                        <p:tav tm="0">
                                          <p:val>
                                            <p:fltVal val="0"/>
                                          </p:val>
                                        </p:tav>
                                        <p:tav tm="100000">
                                          <p:val>
                                            <p:strVal val="#ppt_w"/>
                                          </p:val>
                                        </p:tav>
                                      </p:tavLst>
                                    </p:anim>
                                    <p:anim calcmode="lin" valueType="num">
                                      <p:cBhvr>
                                        <p:cTn id="70" dur="500" fill="hold"/>
                                        <p:tgtEl>
                                          <p:spTgt spid="37"/>
                                        </p:tgtEl>
                                        <p:attrNameLst>
                                          <p:attrName>ppt_h</p:attrName>
                                        </p:attrNameLst>
                                      </p:cBhvr>
                                      <p:tavLst>
                                        <p:tav tm="0">
                                          <p:val>
                                            <p:fltVal val="0"/>
                                          </p:val>
                                        </p:tav>
                                        <p:tav tm="100000">
                                          <p:val>
                                            <p:strVal val="#ppt_h"/>
                                          </p:val>
                                        </p:tav>
                                      </p:tavLst>
                                    </p:anim>
                                    <p:animEffect transition="in" filter="fade">
                                      <p:cBhvr>
                                        <p:cTn id="71" dur="500"/>
                                        <p:tgtEl>
                                          <p:spTgt spid="37"/>
                                        </p:tgtEl>
                                      </p:cBhvr>
                                    </p:animEffect>
                                  </p:childTnLst>
                                </p:cTn>
                              </p:par>
                            </p:childTnLst>
                          </p:cTn>
                        </p:par>
                        <p:par>
                          <p:cTn id="72" fill="hold">
                            <p:stCondLst>
                              <p:cond delay="8750"/>
                            </p:stCondLst>
                            <p:childTnLst>
                              <p:par>
                                <p:cTn id="73" presetID="37" presetClass="entr" presetSubtype="0" fill="hold" grpId="0" nodeType="afterEffect">
                                  <p:stCondLst>
                                    <p:cond delay="0"/>
                                  </p:stCondLst>
                                  <p:childTnLst>
                                    <p:set>
                                      <p:cBhvr>
                                        <p:cTn id="74" dur="1" fill="hold">
                                          <p:stCondLst>
                                            <p:cond delay="0"/>
                                          </p:stCondLst>
                                        </p:cTn>
                                        <p:tgtEl>
                                          <p:spTgt spid="72"/>
                                        </p:tgtEl>
                                        <p:attrNameLst>
                                          <p:attrName>style.visibility</p:attrName>
                                        </p:attrNameLst>
                                      </p:cBhvr>
                                      <p:to>
                                        <p:strVal val="visible"/>
                                      </p:to>
                                    </p:set>
                                    <p:animEffect transition="in" filter="fade">
                                      <p:cBhvr>
                                        <p:cTn id="75" dur="1000"/>
                                        <p:tgtEl>
                                          <p:spTgt spid="72"/>
                                        </p:tgtEl>
                                      </p:cBhvr>
                                    </p:animEffect>
                                    <p:anim calcmode="lin" valueType="num">
                                      <p:cBhvr>
                                        <p:cTn id="76" dur="1000" fill="hold"/>
                                        <p:tgtEl>
                                          <p:spTgt spid="72"/>
                                        </p:tgtEl>
                                        <p:attrNameLst>
                                          <p:attrName>ppt_x</p:attrName>
                                        </p:attrNameLst>
                                      </p:cBhvr>
                                      <p:tavLst>
                                        <p:tav tm="0">
                                          <p:val>
                                            <p:strVal val="#ppt_x"/>
                                          </p:val>
                                        </p:tav>
                                        <p:tav tm="100000">
                                          <p:val>
                                            <p:strVal val="#ppt_x"/>
                                          </p:val>
                                        </p:tav>
                                      </p:tavLst>
                                    </p:anim>
                                    <p:anim calcmode="lin" valueType="num">
                                      <p:cBhvr>
                                        <p:cTn id="77" dur="900" decel="100000" fill="hold"/>
                                        <p:tgtEl>
                                          <p:spTgt spid="72"/>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par>
                          <p:cTn id="79" fill="hold">
                            <p:stCondLst>
                              <p:cond delay="9750"/>
                            </p:stCondLst>
                            <p:childTnLst>
                              <p:par>
                                <p:cTn id="80" presetID="37" presetClass="entr" presetSubtype="0" fill="hold" nodeType="afterEffect">
                                  <p:stCondLst>
                                    <p:cond delay="0"/>
                                  </p:stCondLst>
                                  <p:childTnLst>
                                    <p:set>
                                      <p:cBhvr>
                                        <p:cTn id="81" dur="1" fill="hold">
                                          <p:stCondLst>
                                            <p:cond delay="0"/>
                                          </p:stCondLst>
                                        </p:cTn>
                                        <p:tgtEl>
                                          <p:spTgt spid="62"/>
                                        </p:tgtEl>
                                        <p:attrNameLst>
                                          <p:attrName>style.visibility</p:attrName>
                                        </p:attrNameLst>
                                      </p:cBhvr>
                                      <p:to>
                                        <p:strVal val="visible"/>
                                      </p:to>
                                    </p:set>
                                    <p:animEffect transition="in" filter="fade">
                                      <p:cBhvr>
                                        <p:cTn id="82" dur="1000"/>
                                        <p:tgtEl>
                                          <p:spTgt spid="62"/>
                                        </p:tgtEl>
                                      </p:cBhvr>
                                    </p:animEffect>
                                    <p:anim calcmode="lin" valueType="num">
                                      <p:cBhvr>
                                        <p:cTn id="83" dur="1000" fill="hold"/>
                                        <p:tgtEl>
                                          <p:spTgt spid="62"/>
                                        </p:tgtEl>
                                        <p:attrNameLst>
                                          <p:attrName>ppt_x</p:attrName>
                                        </p:attrNameLst>
                                      </p:cBhvr>
                                      <p:tavLst>
                                        <p:tav tm="0">
                                          <p:val>
                                            <p:strVal val="#ppt_x"/>
                                          </p:val>
                                        </p:tav>
                                        <p:tav tm="100000">
                                          <p:val>
                                            <p:strVal val="#ppt_x"/>
                                          </p:val>
                                        </p:tav>
                                      </p:tavLst>
                                    </p:anim>
                                    <p:anim calcmode="lin" valueType="num">
                                      <p:cBhvr>
                                        <p:cTn id="84" dur="900" decel="100000" fill="hold"/>
                                        <p:tgtEl>
                                          <p:spTgt spid="62"/>
                                        </p:tgtEl>
                                        <p:attrNameLst>
                                          <p:attrName>ppt_y</p:attrName>
                                        </p:attrNameLst>
                                      </p:cBhvr>
                                      <p:tavLst>
                                        <p:tav tm="0">
                                          <p:val>
                                            <p:strVal val="#ppt_y+1"/>
                                          </p:val>
                                        </p:tav>
                                        <p:tav tm="100000">
                                          <p:val>
                                            <p:strVal val="#ppt_y-.03"/>
                                          </p:val>
                                        </p:tav>
                                      </p:tavLst>
                                    </p:anim>
                                    <p:anim calcmode="lin" valueType="num">
                                      <p:cBhvr>
                                        <p:cTn id="85"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86" fill="hold">
                            <p:stCondLst>
                              <p:cond delay="10750"/>
                            </p:stCondLst>
                            <p:childTnLst>
                              <p:par>
                                <p:cTn id="87" presetID="53" presetClass="entr" presetSubtype="16" fill="hold" nodeType="afterEffect">
                                  <p:stCondLst>
                                    <p:cond delay="0"/>
                                  </p:stCondLst>
                                  <p:childTnLst>
                                    <p:set>
                                      <p:cBhvr>
                                        <p:cTn id="88" dur="1" fill="hold">
                                          <p:stCondLst>
                                            <p:cond delay="0"/>
                                          </p:stCondLst>
                                        </p:cTn>
                                        <p:tgtEl>
                                          <p:spTgt spid="9"/>
                                        </p:tgtEl>
                                        <p:attrNameLst>
                                          <p:attrName>style.visibility</p:attrName>
                                        </p:attrNameLst>
                                      </p:cBhvr>
                                      <p:to>
                                        <p:strVal val="visible"/>
                                      </p:to>
                                    </p:set>
                                    <p:anim calcmode="lin" valueType="num">
                                      <p:cBhvr>
                                        <p:cTn id="89" dur="500" fill="hold"/>
                                        <p:tgtEl>
                                          <p:spTgt spid="9"/>
                                        </p:tgtEl>
                                        <p:attrNameLst>
                                          <p:attrName>ppt_w</p:attrName>
                                        </p:attrNameLst>
                                      </p:cBhvr>
                                      <p:tavLst>
                                        <p:tav tm="0">
                                          <p:val>
                                            <p:fltVal val="0"/>
                                          </p:val>
                                        </p:tav>
                                        <p:tav tm="100000">
                                          <p:val>
                                            <p:strVal val="#ppt_w"/>
                                          </p:val>
                                        </p:tav>
                                      </p:tavLst>
                                    </p:anim>
                                    <p:anim calcmode="lin" valueType="num">
                                      <p:cBhvr>
                                        <p:cTn id="90" dur="500" fill="hold"/>
                                        <p:tgtEl>
                                          <p:spTgt spid="9"/>
                                        </p:tgtEl>
                                        <p:attrNameLst>
                                          <p:attrName>ppt_h</p:attrName>
                                        </p:attrNameLst>
                                      </p:cBhvr>
                                      <p:tavLst>
                                        <p:tav tm="0">
                                          <p:val>
                                            <p:fltVal val="0"/>
                                          </p:val>
                                        </p:tav>
                                        <p:tav tm="100000">
                                          <p:val>
                                            <p:strVal val="#ppt_h"/>
                                          </p:val>
                                        </p:tav>
                                      </p:tavLst>
                                    </p:anim>
                                    <p:animEffect transition="in" filter="fade">
                                      <p:cBhvr>
                                        <p:cTn id="91" dur="500"/>
                                        <p:tgtEl>
                                          <p:spTgt spid="9"/>
                                        </p:tgtEl>
                                      </p:cBhvr>
                                    </p:animEffect>
                                  </p:childTnLst>
                                </p:cTn>
                              </p:par>
                            </p:childTnLst>
                          </p:cTn>
                        </p:par>
                        <p:par>
                          <p:cTn id="92" fill="hold">
                            <p:stCondLst>
                              <p:cond delay="11250"/>
                            </p:stCondLst>
                            <p:childTnLst>
                              <p:par>
                                <p:cTn id="93" presetID="37" presetClass="entr" presetSubtype="0" fill="hold" grpId="0" nodeType="afterEffect">
                                  <p:stCondLst>
                                    <p:cond delay="0"/>
                                  </p:stCondLst>
                                  <p:childTnLst>
                                    <p:set>
                                      <p:cBhvr>
                                        <p:cTn id="94" dur="1" fill="hold">
                                          <p:stCondLst>
                                            <p:cond delay="0"/>
                                          </p:stCondLst>
                                        </p:cTn>
                                        <p:tgtEl>
                                          <p:spTgt spid="73"/>
                                        </p:tgtEl>
                                        <p:attrNameLst>
                                          <p:attrName>style.visibility</p:attrName>
                                        </p:attrNameLst>
                                      </p:cBhvr>
                                      <p:to>
                                        <p:strVal val="visible"/>
                                      </p:to>
                                    </p:set>
                                    <p:animEffect transition="in" filter="fade">
                                      <p:cBhvr>
                                        <p:cTn id="95" dur="1000"/>
                                        <p:tgtEl>
                                          <p:spTgt spid="73"/>
                                        </p:tgtEl>
                                      </p:cBhvr>
                                    </p:animEffect>
                                    <p:anim calcmode="lin" valueType="num">
                                      <p:cBhvr>
                                        <p:cTn id="96" dur="1000" fill="hold"/>
                                        <p:tgtEl>
                                          <p:spTgt spid="73"/>
                                        </p:tgtEl>
                                        <p:attrNameLst>
                                          <p:attrName>ppt_x</p:attrName>
                                        </p:attrNameLst>
                                      </p:cBhvr>
                                      <p:tavLst>
                                        <p:tav tm="0">
                                          <p:val>
                                            <p:strVal val="#ppt_x"/>
                                          </p:val>
                                        </p:tav>
                                        <p:tav tm="100000">
                                          <p:val>
                                            <p:strVal val="#ppt_x"/>
                                          </p:val>
                                        </p:tav>
                                      </p:tavLst>
                                    </p:anim>
                                    <p:anim calcmode="lin" valueType="num">
                                      <p:cBhvr>
                                        <p:cTn id="97" dur="900" decel="100000" fill="hold"/>
                                        <p:tgtEl>
                                          <p:spTgt spid="73"/>
                                        </p:tgtEl>
                                        <p:attrNameLst>
                                          <p:attrName>ppt_y</p:attrName>
                                        </p:attrNameLst>
                                      </p:cBhvr>
                                      <p:tavLst>
                                        <p:tav tm="0">
                                          <p:val>
                                            <p:strVal val="#ppt_y+1"/>
                                          </p:val>
                                        </p:tav>
                                        <p:tav tm="100000">
                                          <p:val>
                                            <p:strVal val="#ppt_y-.03"/>
                                          </p:val>
                                        </p:tav>
                                      </p:tavLst>
                                    </p:anim>
                                    <p:anim calcmode="lin" valueType="num">
                                      <p:cBhvr>
                                        <p:cTn id="98" dur="100" accel="100000" fill="hold">
                                          <p:stCondLst>
                                            <p:cond delay="900"/>
                                          </p:stCondLst>
                                        </p:cTn>
                                        <p:tgtEl>
                                          <p:spTgt spid="73"/>
                                        </p:tgtEl>
                                        <p:attrNameLst>
                                          <p:attrName>ppt_y</p:attrName>
                                        </p:attrNameLst>
                                      </p:cBhvr>
                                      <p:tavLst>
                                        <p:tav tm="0">
                                          <p:val>
                                            <p:strVal val="#ppt_y-.03"/>
                                          </p:val>
                                        </p:tav>
                                        <p:tav tm="100000">
                                          <p:val>
                                            <p:strVal val="#ppt_y"/>
                                          </p:val>
                                        </p:tav>
                                      </p:tavLst>
                                    </p:anim>
                                  </p:childTnLst>
                                </p:cTn>
                              </p:par>
                            </p:childTnLst>
                          </p:cTn>
                        </p:par>
                        <p:par>
                          <p:cTn id="99" fill="hold">
                            <p:stCondLst>
                              <p:cond delay="12250"/>
                            </p:stCondLst>
                            <p:childTnLst>
                              <p:par>
                                <p:cTn id="100" presetID="37" presetClass="entr" presetSubtype="0" fill="hold" nodeType="afterEffect">
                                  <p:stCondLst>
                                    <p:cond delay="0"/>
                                  </p:stCondLst>
                                  <p:childTnLst>
                                    <p:set>
                                      <p:cBhvr>
                                        <p:cTn id="101" dur="1" fill="hold">
                                          <p:stCondLst>
                                            <p:cond delay="0"/>
                                          </p:stCondLst>
                                        </p:cTn>
                                        <p:tgtEl>
                                          <p:spTgt spid="65"/>
                                        </p:tgtEl>
                                        <p:attrNameLst>
                                          <p:attrName>style.visibility</p:attrName>
                                        </p:attrNameLst>
                                      </p:cBhvr>
                                      <p:to>
                                        <p:strVal val="visible"/>
                                      </p:to>
                                    </p:set>
                                    <p:animEffect transition="in" filter="fade">
                                      <p:cBhvr>
                                        <p:cTn id="102" dur="1000"/>
                                        <p:tgtEl>
                                          <p:spTgt spid="65"/>
                                        </p:tgtEl>
                                      </p:cBhvr>
                                    </p:animEffect>
                                    <p:anim calcmode="lin" valueType="num">
                                      <p:cBhvr>
                                        <p:cTn id="103" dur="1000" fill="hold"/>
                                        <p:tgtEl>
                                          <p:spTgt spid="65"/>
                                        </p:tgtEl>
                                        <p:attrNameLst>
                                          <p:attrName>ppt_x</p:attrName>
                                        </p:attrNameLst>
                                      </p:cBhvr>
                                      <p:tavLst>
                                        <p:tav tm="0">
                                          <p:val>
                                            <p:strVal val="#ppt_x"/>
                                          </p:val>
                                        </p:tav>
                                        <p:tav tm="100000">
                                          <p:val>
                                            <p:strVal val="#ppt_x"/>
                                          </p:val>
                                        </p:tav>
                                      </p:tavLst>
                                    </p:anim>
                                    <p:anim calcmode="lin" valueType="num">
                                      <p:cBhvr>
                                        <p:cTn id="104" dur="900" decel="100000" fill="hold"/>
                                        <p:tgtEl>
                                          <p:spTgt spid="65"/>
                                        </p:tgtEl>
                                        <p:attrNameLst>
                                          <p:attrName>ppt_y</p:attrName>
                                        </p:attrNameLst>
                                      </p:cBhvr>
                                      <p:tavLst>
                                        <p:tav tm="0">
                                          <p:val>
                                            <p:strVal val="#ppt_y+1"/>
                                          </p:val>
                                        </p:tav>
                                        <p:tav tm="100000">
                                          <p:val>
                                            <p:strVal val="#ppt_y-.03"/>
                                          </p:val>
                                        </p:tav>
                                      </p:tavLst>
                                    </p:anim>
                                    <p:anim calcmode="lin" valueType="num">
                                      <p:cBhvr>
                                        <p:cTn id="105"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par>
                          <p:cTn id="106" fill="hold">
                            <p:stCondLst>
                              <p:cond delay="13250"/>
                            </p:stCondLst>
                            <p:childTnLst>
                              <p:par>
                                <p:cTn id="107" presetID="53" presetClass="entr" presetSubtype="16" fill="hold" nodeType="afterEffect">
                                  <p:stCondLst>
                                    <p:cond delay="0"/>
                                  </p:stCondLst>
                                  <p:childTnLst>
                                    <p:set>
                                      <p:cBhvr>
                                        <p:cTn id="108" dur="1" fill="hold">
                                          <p:stCondLst>
                                            <p:cond delay="0"/>
                                          </p:stCondLst>
                                        </p:cTn>
                                        <p:tgtEl>
                                          <p:spTgt spid="13"/>
                                        </p:tgtEl>
                                        <p:attrNameLst>
                                          <p:attrName>style.visibility</p:attrName>
                                        </p:attrNameLst>
                                      </p:cBhvr>
                                      <p:to>
                                        <p:strVal val="visible"/>
                                      </p:to>
                                    </p:set>
                                    <p:anim calcmode="lin" valueType="num">
                                      <p:cBhvr>
                                        <p:cTn id="109" dur="500" fill="hold"/>
                                        <p:tgtEl>
                                          <p:spTgt spid="13"/>
                                        </p:tgtEl>
                                        <p:attrNameLst>
                                          <p:attrName>ppt_w</p:attrName>
                                        </p:attrNameLst>
                                      </p:cBhvr>
                                      <p:tavLst>
                                        <p:tav tm="0">
                                          <p:val>
                                            <p:fltVal val="0"/>
                                          </p:val>
                                        </p:tav>
                                        <p:tav tm="100000">
                                          <p:val>
                                            <p:strVal val="#ppt_w"/>
                                          </p:val>
                                        </p:tav>
                                      </p:tavLst>
                                    </p:anim>
                                    <p:anim calcmode="lin" valueType="num">
                                      <p:cBhvr>
                                        <p:cTn id="110" dur="500" fill="hold"/>
                                        <p:tgtEl>
                                          <p:spTgt spid="13"/>
                                        </p:tgtEl>
                                        <p:attrNameLst>
                                          <p:attrName>ppt_h</p:attrName>
                                        </p:attrNameLst>
                                      </p:cBhvr>
                                      <p:tavLst>
                                        <p:tav tm="0">
                                          <p:val>
                                            <p:fltVal val="0"/>
                                          </p:val>
                                        </p:tav>
                                        <p:tav tm="100000">
                                          <p:val>
                                            <p:strVal val="#ppt_h"/>
                                          </p:val>
                                        </p:tav>
                                      </p:tavLst>
                                    </p:anim>
                                    <p:animEffect transition="in" filter="fade">
                                      <p:cBhvr>
                                        <p:cTn id="111" dur="500"/>
                                        <p:tgtEl>
                                          <p:spTgt spid="13"/>
                                        </p:tgtEl>
                                      </p:cBhvr>
                                    </p:animEffect>
                                  </p:childTnLst>
                                </p:cTn>
                              </p:par>
                            </p:childTnLst>
                          </p:cTn>
                        </p:par>
                        <p:par>
                          <p:cTn id="112" fill="hold">
                            <p:stCondLst>
                              <p:cond delay="13750"/>
                            </p:stCondLst>
                            <p:childTnLst>
                              <p:par>
                                <p:cTn id="113" presetID="37" presetClass="entr" presetSubtype="0" fill="hold" grpId="0" nodeType="afterEffect">
                                  <p:stCondLst>
                                    <p:cond delay="0"/>
                                  </p:stCondLst>
                                  <p:childTnLst>
                                    <p:set>
                                      <p:cBhvr>
                                        <p:cTn id="114" dur="1" fill="hold">
                                          <p:stCondLst>
                                            <p:cond delay="0"/>
                                          </p:stCondLst>
                                        </p:cTn>
                                        <p:tgtEl>
                                          <p:spTgt spid="74"/>
                                        </p:tgtEl>
                                        <p:attrNameLst>
                                          <p:attrName>style.visibility</p:attrName>
                                        </p:attrNameLst>
                                      </p:cBhvr>
                                      <p:to>
                                        <p:strVal val="visible"/>
                                      </p:to>
                                    </p:set>
                                    <p:animEffect transition="in" filter="fade">
                                      <p:cBhvr>
                                        <p:cTn id="115" dur="1000"/>
                                        <p:tgtEl>
                                          <p:spTgt spid="74"/>
                                        </p:tgtEl>
                                      </p:cBhvr>
                                    </p:animEffect>
                                    <p:anim calcmode="lin" valueType="num">
                                      <p:cBhvr>
                                        <p:cTn id="116" dur="1000" fill="hold"/>
                                        <p:tgtEl>
                                          <p:spTgt spid="74"/>
                                        </p:tgtEl>
                                        <p:attrNameLst>
                                          <p:attrName>ppt_x</p:attrName>
                                        </p:attrNameLst>
                                      </p:cBhvr>
                                      <p:tavLst>
                                        <p:tav tm="0">
                                          <p:val>
                                            <p:strVal val="#ppt_x"/>
                                          </p:val>
                                        </p:tav>
                                        <p:tav tm="100000">
                                          <p:val>
                                            <p:strVal val="#ppt_x"/>
                                          </p:val>
                                        </p:tav>
                                      </p:tavLst>
                                    </p:anim>
                                    <p:anim calcmode="lin" valueType="num">
                                      <p:cBhvr>
                                        <p:cTn id="117" dur="900" decel="100000" fill="hold"/>
                                        <p:tgtEl>
                                          <p:spTgt spid="74"/>
                                        </p:tgtEl>
                                        <p:attrNameLst>
                                          <p:attrName>ppt_y</p:attrName>
                                        </p:attrNameLst>
                                      </p:cBhvr>
                                      <p:tavLst>
                                        <p:tav tm="0">
                                          <p:val>
                                            <p:strVal val="#ppt_y+1"/>
                                          </p:val>
                                        </p:tav>
                                        <p:tav tm="100000">
                                          <p:val>
                                            <p:strVal val="#ppt_y-.03"/>
                                          </p:val>
                                        </p:tav>
                                      </p:tavLst>
                                    </p:anim>
                                    <p:anim calcmode="lin" valueType="num">
                                      <p:cBhvr>
                                        <p:cTn id="118" dur="100" accel="100000" fill="hold">
                                          <p:stCondLst>
                                            <p:cond delay="900"/>
                                          </p:stCondLst>
                                        </p:cTn>
                                        <p:tgtEl>
                                          <p:spTgt spid="7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69" grpId="0"/>
      <p:bldP spid="72" grpId="0"/>
      <p:bldP spid="73" grpId="0"/>
      <p:bldP spid="74" grpId="0"/>
      <p:bldP spid="75" grpId="0"/>
      <p:bldP spid="7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1741</TotalTime>
  <Words>1332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2016-10-11T23:04:38Z</dcterms:modified>
</cp:coreProperties>
</file>