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3445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33"/>
          <p:cNvSpPr/>
          <p:nvPr/>
        </p:nvSpPr>
        <p:spPr>
          <a:xfrm>
            <a:off x="2" y="3146812"/>
            <a:ext cx="12191999" cy="3711188"/>
          </a:xfrm>
          <a:custGeom>
            <a:avLst/>
            <a:gdLst>
              <a:gd name="connsiteX0" fmla="*/ 0 w 12191999"/>
              <a:gd name="connsiteY0" fmla="*/ 0 h 3711188"/>
              <a:gd name="connsiteX1" fmla="*/ 1106529 w 12191999"/>
              <a:gd name="connsiteY1" fmla="*/ 0 h 3711188"/>
              <a:gd name="connsiteX2" fmla="*/ 1116000 w 12191999"/>
              <a:gd name="connsiteY2" fmla="*/ 93946 h 3711188"/>
              <a:gd name="connsiteX3" fmla="*/ 1723935 w 12191999"/>
              <a:gd name="connsiteY3" fmla="*/ 589425 h 3711188"/>
              <a:gd name="connsiteX4" fmla="*/ 2331870 w 12191999"/>
              <a:gd name="connsiteY4" fmla="*/ 93946 h 3711188"/>
              <a:gd name="connsiteX5" fmla="*/ 2341340 w 12191999"/>
              <a:gd name="connsiteY5" fmla="*/ 0 h 3711188"/>
              <a:gd name="connsiteX6" fmla="*/ 2802855 w 12191999"/>
              <a:gd name="connsiteY6" fmla="*/ 0 h 3711188"/>
              <a:gd name="connsiteX7" fmla="*/ 2810364 w 12191999"/>
              <a:gd name="connsiteY7" fmla="*/ 74486 h 3711188"/>
              <a:gd name="connsiteX8" fmla="*/ 3638102 w 12191999"/>
              <a:gd name="connsiteY8" fmla="*/ 749110 h 3711188"/>
              <a:gd name="connsiteX9" fmla="*/ 4465839 w 12191999"/>
              <a:gd name="connsiteY9" fmla="*/ 74486 h 3711188"/>
              <a:gd name="connsiteX10" fmla="*/ 4473348 w 12191999"/>
              <a:gd name="connsiteY10" fmla="*/ 0 h 3711188"/>
              <a:gd name="connsiteX11" fmla="*/ 5039975 w 12191999"/>
              <a:gd name="connsiteY11" fmla="*/ 0 h 3711188"/>
              <a:gd name="connsiteX12" fmla="*/ 6096000 w 12191999"/>
              <a:gd name="connsiteY12" fmla="*/ 1056025 h 3711188"/>
              <a:gd name="connsiteX13" fmla="*/ 7152024 w 12191999"/>
              <a:gd name="connsiteY13" fmla="*/ 0 h 3711188"/>
              <a:gd name="connsiteX14" fmla="*/ 7641843 w 12191999"/>
              <a:gd name="connsiteY14" fmla="*/ 0 h 3711188"/>
              <a:gd name="connsiteX15" fmla="*/ 7649352 w 12191999"/>
              <a:gd name="connsiteY15" fmla="*/ 74486 h 3711188"/>
              <a:gd name="connsiteX16" fmla="*/ 8477089 w 12191999"/>
              <a:gd name="connsiteY16" fmla="*/ 749110 h 3711188"/>
              <a:gd name="connsiteX17" fmla="*/ 9304827 w 12191999"/>
              <a:gd name="connsiteY17" fmla="*/ 74486 h 3711188"/>
              <a:gd name="connsiteX18" fmla="*/ 9312336 w 12191999"/>
              <a:gd name="connsiteY18" fmla="*/ 0 h 3711188"/>
              <a:gd name="connsiteX19" fmla="*/ 9858336 w 12191999"/>
              <a:gd name="connsiteY19" fmla="*/ 0 h 3711188"/>
              <a:gd name="connsiteX20" fmla="*/ 9867806 w 12191999"/>
              <a:gd name="connsiteY20" fmla="*/ 93946 h 3711188"/>
              <a:gd name="connsiteX21" fmla="*/ 10475741 w 12191999"/>
              <a:gd name="connsiteY21" fmla="*/ 589425 h 3711188"/>
              <a:gd name="connsiteX22" fmla="*/ 11083676 w 12191999"/>
              <a:gd name="connsiteY22" fmla="*/ 93946 h 3711188"/>
              <a:gd name="connsiteX23" fmla="*/ 11093146 w 12191999"/>
              <a:gd name="connsiteY23" fmla="*/ 0 h 3711188"/>
              <a:gd name="connsiteX24" fmla="*/ 12191999 w 12191999"/>
              <a:gd name="connsiteY24" fmla="*/ 0 h 3711188"/>
              <a:gd name="connsiteX25" fmla="*/ 12191999 w 12191999"/>
              <a:gd name="connsiteY25" fmla="*/ 3711188 h 3711188"/>
              <a:gd name="connsiteX26" fmla="*/ 0 w 12191999"/>
              <a:gd name="connsiteY26" fmla="*/ 3711188 h 37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1999" h="3711188">
                <a:moveTo>
                  <a:pt x="0" y="0"/>
                </a:moveTo>
                <a:lnTo>
                  <a:pt x="1106529" y="0"/>
                </a:lnTo>
                <a:lnTo>
                  <a:pt x="1116000" y="93946"/>
                </a:lnTo>
                <a:cubicBezTo>
                  <a:pt x="1173863" y="376715"/>
                  <a:pt x="1424058" y="589425"/>
                  <a:pt x="1723935" y="589425"/>
                </a:cubicBezTo>
                <a:cubicBezTo>
                  <a:pt x="2023811" y="589425"/>
                  <a:pt x="2274006" y="376715"/>
                  <a:pt x="2331870" y="93946"/>
                </a:cubicBezTo>
                <a:lnTo>
                  <a:pt x="2341340" y="0"/>
                </a:lnTo>
                <a:lnTo>
                  <a:pt x="2802855" y="0"/>
                </a:lnTo>
                <a:lnTo>
                  <a:pt x="2810364" y="74486"/>
                </a:lnTo>
                <a:cubicBezTo>
                  <a:pt x="2889148" y="459493"/>
                  <a:pt x="3229803" y="749110"/>
                  <a:pt x="3638102" y="749110"/>
                </a:cubicBezTo>
                <a:cubicBezTo>
                  <a:pt x="4046400" y="749110"/>
                  <a:pt x="4387055" y="459493"/>
                  <a:pt x="4465839" y="74486"/>
                </a:cubicBezTo>
                <a:lnTo>
                  <a:pt x="4473348" y="0"/>
                </a:lnTo>
                <a:lnTo>
                  <a:pt x="5039975" y="0"/>
                </a:lnTo>
                <a:lnTo>
                  <a:pt x="6096000" y="1056025"/>
                </a:lnTo>
                <a:lnTo>
                  <a:pt x="7152024" y="0"/>
                </a:lnTo>
                <a:lnTo>
                  <a:pt x="7641843" y="0"/>
                </a:lnTo>
                <a:lnTo>
                  <a:pt x="7649352" y="74486"/>
                </a:lnTo>
                <a:cubicBezTo>
                  <a:pt x="7728136" y="459493"/>
                  <a:pt x="8068791" y="749110"/>
                  <a:pt x="8477089" y="749110"/>
                </a:cubicBezTo>
                <a:cubicBezTo>
                  <a:pt x="8885388" y="749110"/>
                  <a:pt x="9226043" y="459493"/>
                  <a:pt x="9304827" y="74486"/>
                </a:cubicBezTo>
                <a:lnTo>
                  <a:pt x="9312336" y="0"/>
                </a:lnTo>
                <a:lnTo>
                  <a:pt x="9858336" y="0"/>
                </a:lnTo>
                <a:lnTo>
                  <a:pt x="9867806" y="93946"/>
                </a:lnTo>
                <a:cubicBezTo>
                  <a:pt x="9925669" y="376715"/>
                  <a:pt x="10175865" y="589425"/>
                  <a:pt x="10475741" y="589425"/>
                </a:cubicBezTo>
                <a:cubicBezTo>
                  <a:pt x="10775618" y="589425"/>
                  <a:pt x="11025813" y="376715"/>
                  <a:pt x="11083676" y="93946"/>
                </a:cubicBezTo>
                <a:lnTo>
                  <a:pt x="11093146" y="0"/>
                </a:lnTo>
                <a:lnTo>
                  <a:pt x="12191999" y="0"/>
                </a:lnTo>
                <a:lnTo>
                  <a:pt x="12191999" y="3711188"/>
                </a:lnTo>
                <a:lnTo>
                  <a:pt x="0" y="3711188"/>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Right Triangle 66"/>
          <p:cNvSpPr/>
          <p:nvPr/>
        </p:nvSpPr>
        <p:spPr>
          <a:xfrm rot="18900000">
            <a:off x="5366313" y="1974616"/>
            <a:ext cx="1459377" cy="1459377"/>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8" name="Right Triangle 67"/>
          <p:cNvSpPr/>
          <p:nvPr/>
        </p:nvSpPr>
        <p:spPr>
          <a:xfrm rot="18900000">
            <a:off x="5883102" y="1916495"/>
            <a:ext cx="425797" cy="425797"/>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78" name="Elbow Connector 77"/>
          <p:cNvCxnSpPr/>
          <p:nvPr/>
        </p:nvCxnSpPr>
        <p:spPr>
          <a:xfrm rot="5400000">
            <a:off x="9075617" y="3700933"/>
            <a:ext cx="1525300" cy="1322540"/>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Elbow Connector 79"/>
          <p:cNvCxnSpPr/>
          <p:nvPr/>
        </p:nvCxnSpPr>
        <p:spPr>
          <a:xfrm rot="5400000" flipV="1">
            <a:off x="1578866" y="3949359"/>
            <a:ext cx="1388236" cy="110816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1" name="Elbow Connector 80"/>
          <p:cNvCxnSpPr/>
          <p:nvPr/>
        </p:nvCxnSpPr>
        <p:spPr>
          <a:xfrm rot="5400000">
            <a:off x="7064359" y="3739941"/>
            <a:ext cx="1476310" cy="134915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p:nvPr/>
        </p:nvCxnSpPr>
        <p:spPr>
          <a:xfrm rot="5400000" flipV="1">
            <a:off x="3498066" y="3904472"/>
            <a:ext cx="1388236" cy="110816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57" name="Sev01"/>
          <p:cNvSpPr>
            <a:spLocks noChangeAspect="1"/>
          </p:cNvSpPr>
          <p:nvPr/>
        </p:nvSpPr>
        <p:spPr>
          <a:xfrm>
            <a:off x="2793199" y="2206120"/>
            <a:ext cx="1689805" cy="1689801"/>
          </a:xfrm>
          <a:prstGeom prst="ellipse">
            <a:avLst/>
          </a:prstGeom>
          <a:solidFill>
            <a:srgbClr val="4CC8EC"/>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Sev01"/>
          <p:cNvSpPr>
            <a:spLocks noChangeAspect="1"/>
          </p:cNvSpPr>
          <p:nvPr/>
        </p:nvSpPr>
        <p:spPr>
          <a:xfrm>
            <a:off x="1103393" y="2495157"/>
            <a:ext cx="1241083" cy="1241080"/>
          </a:xfrm>
          <a:prstGeom prst="ellipse">
            <a:avLst/>
          </a:prstGeom>
          <a:solidFill>
            <a:srgbClr val="FF7467"/>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4" name="Sev01"/>
          <p:cNvSpPr>
            <a:spLocks noChangeAspect="1"/>
          </p:cNvSpPr>
          <p:nvPr/>
        </p:nvSpPr>
        <p:spPr>
          <a:xfrm>
            <a:off x="7632187" y="2206120"/>
            <a:ext cx="1689805" cy="1689801"/>
          </a:xfrm>
          <a:prstGeom prst="ellipse">
            <a:avLst/>
          </a:prstGeom>
          <a:solidFill>
            <a:srgbClr val="F4C956"/>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5" name="Sev01"/>
          <p:cNvSpPr>
            <a:spLocks noChangeAspect="1"/>
          </p:cNvSpPr>
          <p:nvPr/>
        </p:nvSpPr>
        <p:spPr>
          <a:xfrm>
            <a:off x="9855200" y="2495157"/>
            <a:ext cx="1241083" cy="1241080"/>
          </a:xfrm>
          <a:prstGeom prst="ellipse">
            <a:avLst/>
          </a:prstGeom>
          <a:solidFill>
            <a:srgbClr val="57CCC6"/>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5" name="Text Box 10"/>
          <p:cNvSpPr txBox="1">
            <a:spLocks noChangeArrowheads="1"/>
          </p:cNvSpPr>
          <p:nvPr/>
        </p:nvSpPr>
        <p:spPr bwMode="auto">
          <a:xfrm>
            <a:off x="804850" y="1573141"/>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6" name="Text Box 10"/>
          <p:cNvSpPr txBox="1">
            <a:spLocks noChangeArrowheads="1"/>
          </p:cNvSpPr>
          <p:nvPr/>
        </p:nvSpPr>
        <p:spPr bwMode="auto">
          <a:xfrm>
            <a:off x="2719847" y="123822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7" name="Text Box 10"/>
          <p:cNvSpPr txBox="1">
            <a:spLocks noChangeArrowheads="1"/>
          </p:cNvSpPr>
          <p:nvPr/>
        </p:nvSpPr>
        <p:spPr bwMode="auto">
          <a:xfrm>
            <a:off x="7562689" y="123789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a:off x="9552851" y="1515285"/>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nvGrpSpPr>
          <p:cNvPr id="39" name="Group 38"/>
          <p:cNvGrpSpPr>
            <a:grpSpLocks noChangeAspect="1"/>
          </p:cNvGrpSpPr>
          <p:nvPr/>
        </p:nvGrpSpPr>
        <p:grpSpPr>
          <a:xfrm>
            <a:off x="3318061" y="2821262"/>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40"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10223216" y="2818271"/>
            <a:ext cx="597193" cy="569904"/>
            <a:chOff x="1230313" y="2400633"/>
            <a:chExt cx="124415" cy="118730"/>
          </a:xfrm>
          <a:solidFill>
            <a:schemeClr val="bg1"/>
          </a:solidFill>
          <a:effectLst>
            <a:outerShdw blurRad="50800" dist="38100" dir="2700000" algn="tl" rotWithShape="0">
              <a:prstClr val="black">
                <a:alpha val="40000"/>
              </a:prstClr>
            </a:outerShdw>
          </a:effectLst>
        </p:grpSpPr>
        <p:sp>
          <p:nvSpPr>
            <p:cNvPr id="44"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7" name="Group 46"/>
          <p:cNvGrpSpPr>
            <a:grpSpLocks noChangeAspect="1"/>
          </p:cNvGrpSpPr>
          <p:nvPr/>
        </p:nvGrpSpPr>
        <p:grpSpPr>
          <a:xfrm>
            <a:off x="8206428" y="2790951"/>
            <a:ext cx="541322" cy="548640"/>
            <a:chOff x="1227138" y="2852738"/>
            <a:chExt cx="117475" cy="119063"/>
          </a:xfrm>
          <a:solidFill>
            <a:schemeClr val="bg1"/>
          </a:solidFill>
          <a:effectLst>
            <a:outerShdw blurRad="50800" dist="38100" dir="2700000" algn="tl" rotWithShape="0">
              <a:prstClr val="black">
                <a:alpha val="40000"/>
              </a:prstClr>
            </a:outerShdw>
          </a:effectLst>
        </p:grpSpPr>
        <p:sp>
          <p:nvSpPr>
            <p:cNvPr id="48"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0" name="Freeform 135"/>
          <p:cNvSpPr>
            <a:spLocks noEditPoints="1"/>
          </p:cNvSpPr>
          <p:nvPr/>
        </p:nvSpPr>
        <p:spPr bwMode="auto">
          <a:xfrm>
            <a:off x="1459225" y="289985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 name="Group 2"/>
          <p:cNvGrpSpPr/>
          <p:nvPr/>
        </p:nvGrpSpPr>
        <p:grpSpPr>
          <a:xfrm>
            <a:off x="2562770" y="5263891"/>
            <a:ext cx="7066459" cy="1012807"/>
            <a:chOff x="2562770" y="5263891"/>
            <a:chExt cx="7066459" cy="1012807"/>
          </a:xfrm>
        </p:grpSpPr>
        <p:sp>
          <p:nvSpPr>
            <p:cNvPr id="95" name="Rounded Rectangle 94"/>
            <p:cNvSpPr/>
            <p:nvPr/>
          </p:nvSpPr>
          <p:spPr>
            <a:xfrm>
              <a:off x="2562770" y="5263891"/>
              <a:ext cx="7066459" cy="1012807"/>
            </a:xfrm>
            <a:prstGeom prst="roundRect">
              <a:avLst/>
            </a:prstGeom>
            <a:solidFill>
              <a:srgbClr val="00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TextBox 50"/>
            <p:cNvSpPr txBox="1"/>
            <p:nvPr/>
          </p:nvSpPr>
          <p:spPr>
            <a:xfrm>
              <a:off x="2778744" y="5370364"/>
              <a:ext cx="6323792" cy="830997"/>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7458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1000"/>
                                        <p:tgtEl>
                                          <p:spTgt spid="35"/>
                                        </p:tgtEl>
                                      </p:cBhvr>
                                    </p:animEffect>
                                    <p:anim calcmode="lin" valueType="num">
                                      <p:cBhvr>
                                        <p:cTn id="30" dur="1000" fill="hold"/>
                                        <p:tgtEl>
                                          <p:spTgt spid="35"/>
                                        </p:tgtEl>
                                        <p:attrNameLst>
                                          <p:attrName>ppt_x</p:attrName>
                                        </p:attrNameLst>
                                      </p:cBhvr>
                                      <p:tavLst>
                                        <p:tav tm="0">
                                          <p:val>
                                            <p:strVal val="#ppt_x"/>
                                          </p:val>
                                        </p:tav>
                                        <p:tav tm="100000">
                                          <p:val>
                                            <p:strVal val="#ppt_x"/>
                                          </p:val>
                                        </p:tav>
                                      </p:tavLst>
                                    </p:anim>
                                    <p:anim calcmode="lin" valueType="num">
                                      <p:cBhvr>
                                        <p:cTn id="31" dur="1000" fill="hold"/>
                                        <p:tgtEl>
                                          <p:spTgt spid="35"/>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500" fill="hold"/>
                                        <p:tgtEl>
                                          <p:spTgt spid="57"/>
                                        </p:tgtEl>
                                        <p:attrNameLst>
                                          <p:attrName>ppt_w</p:attrName>
                                        </p:attrNameLst>
                                      </p:cBhvr>
                                      <p:tavLst>
                                        <p:tav tm="0">
                                          <p:val>
                                            <p:fltVal val="0"/>
                                          </p:val>
                                        </p:tav>
                                        <p:tav tm="100000">
                                          <p:val>
                                            <p:strVal val="#ppt_w"/>
                                          </p:val>
                                        </p:tav>
                                      </p:tavLst>
                                    </p:anim>
                                    <p:anim calcmode="lin" valueType="num">
                                      <p:cBhvr>
                                        <p:cTn id="36" dur="500" fill="hold"/>
                                        <p:tgtEl>
                                          <p:spTgt spid="57"/>
                                        </p:tgtEl>
                                        <p:attrNameLst>
                                          <p:attrName>ppt_h</p:attrName>
                                        </p:attrNameLst>
                                      </p:cBhvr>
                                      <p:tavLst>
                                        <p:tav tm="0">
                                          <p:val>
                                            <p:fltVal val="0"/>
                                          </p:val>
                                        </p:tav>
                                        <p:tav tm="100000">
                                          <p:val>
                                            <p:strVal val="#ppt_h"/>
                                          </p:val>
                                        </p:tav>
                                      </p:tavLst>
                                    </p:anim>
                                    <p:animEffect transition="in" filter="fade">
                                      <p:cBhvr>
                                        <p:cTn id="37" dur="500"/>
                                        <p:tgtEl>
                                          <p:spTgt spid="57"/>
                                        </p:tgtEl>
                                      </p:cBhvr>
                                    </p:animEffect>
                                  </p:childTnLst>
                                </p:cTn>
                              </p:par>
                            </p:childTnLst>
                          </p:cTn>
                        </p:par>
                        <p:par>
                          <p:cTn id="38" fill="hold">
                            <p:stCondLst>
                              <p:cond delay="4000"/>
                            </p:stCondLst>
                            <p:childTnLst>
                              <p:par>
                                <p:cTn id="39" presetID="53" presetClass="entr" presetSubtype="16" fill="hold" nodeType="after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500" fill="hold"/>
                                        <p:tgtEl>
                                          <p:spTgt spid="39"/>
                                        </p:tgtEl>
                                        <p:attrNameLst>
                                          <p:attrName>ppt_w</p:attrName>
                                        </p:attrNameLst>
                                      </p:cBhvr>
                                      <p:tavLst>
                                        <p:tav tm="0">
                                          <p:val>
                                            <p:fltVal val="0"/>
                                          </p:val>
                                        </p:tav>
                                        <p:tav tm="100000">
                                          <p:val>
                                            <p:strVal val="#ppt_w"/>
                                          </p:val>
                                        </p:tav>
                                      </p:tavLst>
                                    </p:anim>
                                    <p:anim calcmode="lin" valueType="num">
                                      <p:cBhvr>
                                        <p:cTn id="42" dur="500" fill="hold"/>
                                        <p:tgtEl>
                                          <p:spTgt spid="39"/>
                                        </p:tgtEl>
                                        <p:attrNameLst>
                                          <p:attrName>ppt_h</p:attrName>
                                        </p:attrNameLst>
                                      </p:cBhvr>
                                      <p:tavLst>
                                        <p:tav tm="0">
                                          <p:val>
                                            <p:fltVal val="0"/>
                                          </p:val>
                                        </p:tav>
                                        <p:tav tm="100000">
                                          <p:val>
                                            <p:strVal val="#ppt_h"/>
                                          </p:val>
                                        </p:tav>
                                      </p:tavLst>
                                    </p:anim>
                                    <p:animEffect transition="in" filter="fade">
                                      <p:cBhvr>
                                        <p:cTn id="43" dur="500"/>
                                        <p:tgtEl>
                                          <p:spTgt spid="39"/>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1000"/>
                                        <p:tgtEl>
                                          <p:spTgt spid="36"/>
                                        </p:tgtEl>
                                      </p:cBhvr>
                                    </p:animEffect>
                                    <p:anim calcmode="lin" valueType="num">
                                      <p:cBhvr>
                                        <p:cTn id="48" dur="1000" fill="hold"/>
                                        <p:tgtEl>
                                          <p:spTgt spid="36"/>
                                        </p:tgtEl>
                                        <p:attrNameLst>
                                          <p:attrName>ppt_x</p:attrName>
                                        </p:attrNameLst>
                                      </p:cBhvr>
                                      <p:tavLst>
                                        <p:tav tm="0">
                                          <p:val>
                                            <p:strVal val="#ppt_x"/>
                                          </p:val>
                                        </p:tav>
                                        <p:tav tm="100000">
                                          <p:val>
                                            <p:strVal val="#ppt_x"/>
                                          </p:val>
                                        </p:tav>
                                      </p:tavLst>
                                    </p:anim>
                                    <p:anim calcmode="lin" valueType="num">
                                      <p:cBhvr>
                                        <p:cTn id="49" dur="1000" fill="hold"/>
                                        <p:tgtEl>
                                          <p:spTgt spid="3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 calcmode="lin" valueType="num">
                                      <p:cBhvr>
                                        <p:cTn id="53" dur="500" fill="hold"/>
                                        <p:tgtEl>
                                          <p:spTgt spid="64"/>
                                        </p:tgtEl>
                                        <p:attrNameLst>
                                          <p:attrName>ppt_w</p:attrName>
                                        </p:attrNameLst>
                                      </p:cBhvr>
                                      <p:tavLst>
                                        <p:tav tm="0">
                                          <p:val>
                                            <p:fltVal val="0"/>
                                          </p:val>
                                        </p:tav>
                                        <p:tav tm="100000">
                                          <p:val>
                                            <p:strVal val="#ppt_w"/>
                                          </p:val>
                                        </p:tav>
                                      </p:tavLst>
                                    </p:anim>
                                    <p:anim calcmode="lin" valueType="num">
                                      <p:cBhvr>
                                        <p:cTn id="54" dur="500" fill="hold"/>
                                        <p:tgtEl>
                                          <p:spTgt spid="64"/>
                                        </p:tgtEl>
                                        <p:attrNameLst>
                                          <p:attrName>ppt_h</p:attrName>
                                        </p:attrNameLst>
                                      </p:cBhvr>
                                      <p:tavLst>
                                        <p:tav tm="0">
                                          <p:val>
                                            <p:fltVal val="0"/>
                                          </p:val>
                                        </p:tav>
                                        <p:tav tm="100000">
                                          <p:val>
                                            <p:strVal val="#ppt_h"/>
                                          </p:val>
                                        </p:tav>
                                      </p:tavLst>
                                    </p:anim>
                                    <p:animEffect transition="in" filter="fade">
                                      <p:cBhvr>
                                        <p:cTn id="55" dur="500"/>
                                        <p:tgtEl>
                                          <p:spTgt spid="64"/>
                                        </p:tgtEl>
                                      </p:cBhvr>
                                    </p:animEffect>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1000"/>
                                        <p:tgtEl>
                                          <p:spTgt spid="37"/>
                                        </p:tgtEl>
                                      </p:cBhvr>
                                    </p:animEffect>
                                    <p:anim calcmode="lin" valueType="num">
                                      <p:cBhvr>
                                        <p:cTn id="66" dur="1000" fill="hold"/>
                                        <p:tgtEl>
                                          <p:spTgt spid="37"/>
                                        </p:tgtEl>
                                        <p:attrNameLst>
                                          <p:attrName>ppt_x</p:attrName>
                                        </p:attrNameLst>
                                      </p:cBhvr>
                                      <p:tavLst>
                                        <p:tav tm="0">
                                          <p:val>
                                            <p:strVal val="#ppt_x"/>
                                          </p:val>
                                        </p:tav>
                                        <p:tav tm="100000">
                                          <p:val>
                                            <p:strVal val="#ppt_x"/>
                                          </p:val>
                                        </p:tav>
                                      </p:tavLst>
                                    </p:anim>
                                    <p:anim calcmode="lin" valueType="num">
                                      <p:cBhvr>
                                        <p:cTn id="67" dur="1000" fill="hold"/>
                                        <p:tgtEl>
                                          <p:spTgt spid="37"/>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53" presetClass="entr" presetSubtype="16"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500" fill="hold"/>
                                        <p:tgtEl>
                                          <p:spTgt spid="65"/>
                                        </p:tgtEl>
                                        <p:attrNameLst>
                                          <p:attrName>ppt_w</p:attrName>
                                        </p:attrNameLst>
                                      </p:cBhvr>
                                      <p:tavLst>
                                        <p:tav tm="0">
                                          <p:val>
                                            <p:fltVal val="0"/>
                                          </p:val>
                                        </p:tav>
                                        <p:tav tm="100000">
                                          <p:val>
                                            <p:strVal val="#ppt_w"/>
                                          </p:val>
                                        </p:tav>
                                      </p:tavLst>
                                    </p:anim>
                                    <p:anim calcmode="lin" valueType="num">
                                      <p:cBhvr>
                                        <p:cTn id="72" dur="500" fill="hold"/>
                                        <p:tgtEl>
                                          <p:spTgt spid="65"/>
                                        </p:tgtEl>
                                        <p:attrNameLst>
                                          <p:attrName>ppt_h</p:attrName>
                                        </p:attrNameLst>
                                      </p:cBhvr>
                                      <p:tavLst>
                                        <p:tav tm="0">
                                          <p:val>
                                            <p:fltVal val="0"/>
                                          </p:val>
                                        </p:tav>
                                        <p:tav tm="100000">
                                          <p:val>
                                            <p:strVal val="#ppt_h"/>
                                          </p:val>
                                        </p:tav>
                                      </p:tavLst>
                                    </p:anim>
                                    <p:animEffect transition="in" filter="fade">
                                      <p:cBhvr>
                                        <p:cTn id="73" dur="500"/>
                                        <p:tgtEl>
                                          <p:spTgt spid="65"/>
                                        </p:tgtEl>
                                      </p:cBhvr>
                                    </p:animEffect>
                                  </p:childTnLst>
                                </p:cTn>
                              </p:par>
                            </p:childTnLst>
                          </p:cTn>
                        </p:par>
                        <p:par>
                          <p:cTn id="74" fill="hold">
                            <p:stCondLst>
                              <p:cond delay="8000"/>
                            </p:stCondLst>
                            <p:childTnLst>
                              <p:par>
                                <p:cTn id="75" presetID="53" presetClass="entr" presetSubtype="16" fill="hold" nodeType="afterEffect">
                                  <p:stCondLst>
                                    <p:cond delay="0"/>
                                  </p:stCondLst>
                                  <p:childTnLst>
                                    <p:set>
                                      <p:cBhvr>
                                        <p:cTn id="76" dur="1" fill="hold">
                                          <p:stCondLst>
                                            <p:cond delay="0"/>
                                          </p:stCondLst>
                                        </p:cTn>
                                        <p:tgtEl>
                                          <p:spTgt spid="43"/>
                                        </p:tgtEl>
                                        <p:attrNameLst>
                                          <p:attrName>style.visibility</p:attrName>
                                        </p:attrNameLst>
                                      </p:cBhvr>
                                      <p:to>
                                        <p:strVal val="visible"/>
                                      </p:to>
                                    </p:set>
                                    <p:anim calcmode="lin" valueType="num">
                                      <p:cBhvr>
                                        <p:cTn id="77" dur="500" fill="hold"/>
                                        <p:tgtEl>
                                          <p:spTgt spid="43"/>
                                        </p:tgtEl>
                                        <p:attrNameLst>
                                          <p:attrName>ppt_w</p:attrName>
                                        </p:attrNameLst>
                                      </p:cBhvr>
                                      <p:tavLst>
                                        <p:tav tm="0">
                                          <p:val>
                                            <p:fltVal val="0"/>
                                          </p:val>
                                        </p:tav>
                                        <p:tav tm="100000">
                                          <p:val>
                                            <p:strVal val="#ppt_w"/>
                                          </p:val>
                                        </p:tav>
                                      </p:tavLst>
                                    </p:anim>
                                    <p:anim calcmode="lin" valueType="num">
                                      <p:cBhvr>
                                        <p:cTn id="78" dur="500" fill="hold"/>
                                        <p:tgtEl>
                                          <p:spTgt spid="43"/>
                                        </p:tgtEl>
                                        <p:attrNameLst>
                                          <p:attrName>ppt_h</p:attrName>
                                        </p:attrNameLst>
                                      </p:cBhvr>
                                      <p:tavLst>
                                        <p:tav tm="0">
                                          <p:val>
                                            <p:fltVal val="0"/>
                                          </p:val>
                                        </p:tav>
                                        <p:tav tm="100000">
                                          <p:val>
                                            <p:strVal val="#ppt_h"/>
                                          </p:val>
                                        </p:tav>
                                      </p:tavLst>
                                    </p:anim>
                                    <p:animEffect transition="in" filter="fade">
                                      <p:cBhvr>
                                        <p:cTn id="79" dur="500"/>
                                        <p:tgtEl>
                                          <p:spTgt spid="43"/>
                                        </p:tgtEl>
                                      </p:cBhvr>
                                    </p:animEffect>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68"/>
                                        </p:tgtEl>
                                        <p:attrNameLst>
                                          <p:attrName>style.visibility</p:attrName>
                                        </p:attrNameLst>
                                      </p:cBhvr>
                                      <p:to>
                                        <p:strVal val="visible"/>
                                      </p:to>
                                    </p:set>
                                    <p:animEffect transition="in" filter="wipe(up)">
                                      <p:cBhvr>
                                        <p:cTn id="89" dur="500"/>
                                        <p:tgtEl>
                                          <p:spTgt spid="68"/>
                                        </p:tgtEl>
                                      </p:cBhvr>
                                    </p:animEffect>
                                  </p:childTnLst>
                                </p:cTn>
                              </p:par>
                            </p:childTnLst>
                          </p:cTn>
                        </p:par>
                        <p:par>
                          <p:cTn id="90" fill="hold">
                            <p:stCondLst>
                              <p:cond delay="10000"/>
                            </p:stCondLst>
                            <p:childTnLst>
                              <p:par>
                                <p:cTn id="91" presetID="22" presetClass="entr" presetSubtype="1" fill="hold" grpId="0" nodeType="afterEffect">
                                  <p:stCondLst>
                                    <p:cond delay="0"/>
                                  </p:stCondLst>
                                  <p:childTnLst>
                                    <p:set>
                                      <p:cBhvr>
                                        <p:cTn id="92" dur="1" fill="hold">
                                          <p:stCondLst>
                                            <p:cond delay="0"/>
                                          </p:stCondLst>
                                        </p:cTn>
                                        <p:tgtEl>
                                          <p:spTgt spid="67"/>
                                        </p:tgtEl>
                                        <p:attrNameLst>
                                          <p:attrName>style.visibility</p:attrName>
                                        </p:attrNameLst>
                                      </p:cBhvr>
                                      <p:to>
                                        <p:strVal val="visible"/>
                                      </p:to>
                                    </p:set>
                                    <p:animEffect transition="in" filter="wipe(up)">
                                      <p:cBhvr>
                                        <p:cTn id="93" dur="500"/>
                                        <p:tgtEl>
                                          <p:spTgt spid="67"/>
                                        </p:tgtEl>
                                      </p:cBhvr>
                                    </p:animEffect>
                                  </p:childTnLst>
                                </p:cTn>
                              </p:par>
                            </p:childTnLst>
                          </p:cTn>
                        </p:par>
                        <p:par>
                          <p:cTn id="94" fill="hold">
                            <p:stCondLst>
                              <p:cond delay="10500"/>
                            </p:stCondLst>
                            <p:childTnLst>
                              <p:par>
                                <p:cTn id="95" presetID="22" presetClass="entr" presetSubtype="8" fill="hold" nodeType="afterEffect">
                                  <p:stCondLst>
                                    <p:cond delay="0"/>
                                  </p:stCondLst>
                                  <p:childTnLst>
                                    <p:set>
                                      <p:cBhvr>
                                        <p:cTn id="96" dur="1" fill="hold">
                                          <p:stCondLst>
                                            <p:cond delay="0"/>
                                          </p:stCondLst>
                                        </p:cTn>
                                        <p:tgtEl>
                                          <p:spTgt spid="80"/>
                                        </p:tgtEl>
                                        <p:attrNameLst>
                                          <p:attrName>style.visibility</p:attrName>
                                        </p:attrNameLst>
                                      </p:cBhvr>
                                      <p:to>
                                        <p:strVal val="visible"/>
                                      </p:to>
                                    </p:set>
                                    <p:animEffect transition="in" filter="wipe(left)">
                                      <p:cBhvr>
                                        <p:cTn id="97" dur="500"/>
                                        <p:tgtEl>
                                          <p:spTgt spid="80"/>
                                        </p:tgtEl>
                                      </p:cBhvr>
                                    </p:animEffect>
                                  </p:childTnLst>
                                </p:cTn>
                              </p:par>
                              <p:par>
                                <p:cTn id="98" presetID="22" presetClass="entr" presetSubtype="8" fill="hold" nodeType="withEffect">
                                  <p:stCondLst>
                                    <p:cond delay="0"/>
                                  </p:stCondLst>
                                  <p:childTnLst>
                                    <p:set>
                                      <p:cBhvr>
                                        <p:cTn id="99" dur="1" fill="hold">
                                          <p:stCondLst>
                                            <p:cond delay="0"/>
                                          </p:stCondLst>
                                        </p:cTn>
                                        <p:tgtEl>
                                          <p:spTgt spid="83"/>
                                        </p:tgtEl>
                                        <p:attrNameLst>
                                          <p:attrName>style.visibility</p:attrName>
                                        </p:attrNameLst>
                                      </p:cBhvr>
                                      <p:to>
                                        <p:strVal val="visible"/>
                                      </p:to>
                                    </p:set>
                                    <p:animEffect transition="in" filter="wipe(left)">
                                      <p:cBhvr>
                                        <p:cTn id="100" dur="500"/>
                                        <p:tgtEl>
                                          <p:spTgt spid="83"/>
                                        </p:tgtEl>
                                      </p:cBhvr>
                                    </p:animEffect>
                                  </p:childTnLst>
                                </p:cTn>
                              </p:par>
                              <p:par>
                                <p:cTn id="101" presetID="22" presetClass="entr" presetSubtype="2" fill="hold" nodeType="withEffect">
                                  <p:stCondLst>
                                    <p:cond delay="0"/>
                                  </p:stCondLst>
                                  <p:childTnLst>
                                    <p:set>
                                      <p:cBhvr>
                                        <p:cTn id="102" dur="1" fill="hold">
                                          <p:stCondLst>
                                            <p:cond delay="0"/>
                                          </p:stCondLst>
                                        </p:cTn>
                                        <p:tgtEl>
                                          <p:spTgt spid="81"/>
                                        </p:tgtEl>
                                        <p:attrNameLst>
                                          <p:attrName>style.visibility</p:attrName>
                                        </p:attrNameLst>
                                      </p:cBhvr>
                                      <p:to>
                                        <p:strVal val="visible"/>
                                      </p:to>
                                    </p:set>
                                    <p:animEffect transition="in" filter="wipe(right)">
                                      <p:cBhvr>
                                        <p:cTn id="103" dur="500"/>
                                        <p:tgtEl>
                                          <p:spTgt spid="81"/>
                                        </p:tgtEl>
                                      </p:cBhvr>
                                    </p:animEffect>
                                  </p:childTnLst>
                                </p:cTn>
                              </p:par>
                              <p:par>
                                <p:cTn id="104" presetID="22" presetClass="entr" presetSubtype="2" fill="hold" nodeType="withEffect">
                                  <p:stCondLst>
                                    <p:cond delay="0"/>
                                  </p:stCondLst>
                                  <p:childTnLst>
                                    <p:set>
                                      <p:cBhvr>
                                        <p:cTn id="105" dur="1" fill="hold">
                                          <p:stCondLst>
                                            <p:cond delay="0"/>
                                          </p:stCondLst>
                                        </p:cTn>
                                        <p:tgtEl>
                                          <p:spTgt spid="78"/>
                                        </p:tgtEl>
                                        <p:attrNameLst>
                                          <p:attrName>style.visibility</p:attrName>
                                        </p:attrNameLst>
                                      </p:cBhvr>
                                      <p:to>
                                        <p:strVal val="visible"/>
                                      </p:to>
                                    </p:set>
                                    <p:animEffect transition="in" filter="wipe(right)">
                                      <p:cBhvr>
                                        <p:cTn id="106" dur="500"/>
                                        <p:tgtEl>
                                          <p:spTgt spid="78"/>
                                        </p:tgtEl>
                                      </p:cBhvr>
                                    </p:animEffect>
                                  </p:childTnLst>
                                </p:cTn>
                              </p:par>
                            </p:childTnLst>
                          </p:cTn>
                        </p:par>
                        <p:par>
                          <p:cTn id="107" fill="hold">
                            <p:stCondLst>
                              <p:cond delay="11000"/>
                            </p:stCondLst>
                            <p:childTnLst>
                              <p:par>
                                <p:cTn id="108" presetID="37" presetClass="entr" presetSubtype="0" fill="hold" nodeType="after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fade">
                                      <p:cBhvr>
                                        <p:cTn id="110" dur="1000"/>
                                        <p:tgtEl>
                                          <p:spTgt spid="3"/>
                                        </p:tgtEl>
                                      </p:cBhvr>
                                    </p:animEffect>
                                    <p:anim calcmode="lin" valueType="num">
                                      <p:cBhvr>
                                        <p:cTn id="111" dur="1000" fill="hold"/>
                                        <p:tgtEl>
                                          <p:spTgt spid="3"/>
                                        </p:tgtEl>
                                        <p:attrNameLst>
                                          <p:attrName>ppt_x</p:attrName>
                                        </p:attrNameLst>
                                      </p:cBhvr>
                                      <p:tavLst>
                                        <p:tav tm="0">
                                          <p:val>
                                            <p:strVal val="#ppt_x"/>
                                          </p:val>
                                        </p:tav>
                                        <p:tav tm="100000">
                                          <p:val>
                                            <p:strVal val="#ppt_x"/>
                                          </p:val>
                                        </p:tav>
                                      </p:tavLst>
                                    </p:anim>
                                    <p:anim calcmode="lin" valueType="num">
                                      <p:cBhvr>
                                        <p:cTn id="112" dur="900" decel="100000" fill="hold"/>
                                        <p:tgtEl>
                                          <p:spTgt spid="3"/>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67" grpId="0" animBg="1"/>
      <p:bldP spid="68" grpId="0" animBg="1"/>
      <p:bldP spid="57" grpId="0" animBg="1"/>
      <p:bldP spid="60" grpId="0" animBg="1"/>
      <p:bldP spid="64" grpId="0" animBg="1"/>
      <p:bldP spid="65" grpId="0" animBg="1"/>
      <p:bldP spid="35" grpId="0"/>
      <p:bldP spid="36" grpId="0"/>
      <p:bldP spid="37" grpId="0"/>
      <p:bldP spid="38"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2016-10-11T23:02:34Z</dcterms:modified>
</cp:coreProperties>
</file>