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0"/>
          <p:cNvSpPr>
            <a:spLocks/>
          </p:cNvSpPr>
          <p:nvPr/>
        </p:nvSpPr>
        <p:spPr bwMode="auto">
          <a:xfrm>
            <a:off x="2384008" y="2478018"/>
            <a:ext cx="1495640" cy="455988"/>
          </a:xfrm>
          <a:custGeom>
            <a:avLst/>
            <a:gdLst>
              <a:gd name="T0" fmla="*/ 906 w 1640"/>
              <a:gd name="T1" fmla="*/ 3 h 500"/>
              <a:gd name="T2" fmla="*/ 1098 w 1640"/>
              <a:gd name="T3" fmla="*/ 33 h 500"/>
              <a:gd name="T4" fmla="*/ 1284 w 1640"/>
              <a:gd name="T5" fmla="*/ 94 h 500"/>
              <a:gd name="T6" fmla="*/ 1455 w 1640"/>
              <a:gd name="T7" fmla="*/ 183 h 500"/>
              <a:gd name="T8" fmla="*/ 1571 w 1640"/>
              <a:gd name="T9" fmla="*/ 200 h 500"/>
              <a:gd name="T10" fmla="*/ 1599 w 1640"/>
              <a:gd name="T11" fmla="*/ 189 h 500"/>
              <a:gd name="T12" fmla="*/ 1623 w 1640"/>
              <a:gd name="T13" fmla="*/ 205 h 500"/>
              <a:gd name="T14" fmla="*/ 1640 w 1640"/>
              <a:gd name="T15" fmla="*/ 439 h 500"/>
              <a:gd name="T16" fmla="*/ 1632 w 1640"/>
              <a:gd name="T17" fmla="*/ 464 h 500"/>
              <a:gd name="T18" fmla="*/ 1607 w 1640"/>
              <a:gd name="T19" fmla="*/ 476 h 500"/>
              <a:gd name="T20" fmla="*/ 1377 w 1640"/>
              <a:gd name="T21" fmla="*/ 472 h 500"/>
              <a:gd name="T22" fmla="*/ 1360 w 1640"/>
              <a:gd name="T23" fmla="*/ 448 h 500"/>
              <a:gd name="T24" fmla="*/ 1368 w 1640"/>
              <a:gd name="T25" fmla="*/ 418 h 500"/>
              <a:gd name="T26" fmla="*/ 1348 w 1640"/>
              <a:gd name="T27" fmla="*/ 326 h 500"/>
              <a:gd name="T28" fmla="*/ 1206 w 1640"/>
              <a:gd name="T29" fmla="*/ 255 h 500"/>
              <a:gd name="T30" fmla="*/ 1056 w 1640"/>
              <a:gd name="T31" fmla="*/ 205 h 500"/>
              <a:gd name="T32" fmla="*/ 874 w 1640"/>
              <a:gd name="T33" fmla="*/ 178 h 500"/>
              <a:gd name="T34" fmla="*/ 698 w 1640"/>
              <a:gd name="T35" fmla="*/ 189 h 500"/>
              <a:gd name="T36" fmla="*/ 529 w 1640"/>
              <a:gd name="T37" fmla="*/ 234 h 500"/>
              <a:gd name="T38" fmla="*/ 370 w 1640"/>
              <a:gd name="T39" fmla="*/ 311 h 500"/>
              <a:gd name="T40" fmla="*/ 222 w 1640"/>
              <a:gd name="T41" fmla="*/ 414 h 500"/>
              <a:gd name="T42" fmla="*/ 131 w 1640"/>
              <a:gd name="T43" fmla="*/ 490 h 500"/>
              <a:gd name="T44" fmla="*/ 86 w 1640"/>
              <a:gd name="T45" fmla="*/ 500 h 500"/>
              <a:gd name="T46" fmla="*/ 45 w 1640"/>
              <a:gd name="T47" fmla="*/ 484 h 500"/>
              <a:gd name="T48" fmla="*/ 14 w 1640"/>
              <a:gd name="T49" fmla="*/ 454 h 500"/>
              <a:gd name="T50" fmla="*/ 0 w 1640"/>
              <a:gd name="T51" fmla="*/ 414 h 500"/>
              <a:gd name="T52" fmla="*/ 11 w 1640"/>
              <a:gd name="T53" fmla="*/ 370 h 500"/>
              <a:gd name="T54" fmla="*/ 90 w 1640"/>
              <a:gd name="T55" fmla="*/ 294 h 500"/>
              <a:gd name="T56" fmla="*/ 223 w 1640"/>
              <a:gd name="T57" fmla="*/ 192 h 500"/>
              <a:gd name="T58" fmla="*/ 368 w 1640"/>
              <a:gd name="T59" fmla="*/ 108 h 500"/>
              <a:gd name="T60" fmla="*/ 525 w 1640"/>
              <a:gd name="T61" fmla="*/ 45 h 500"/>
              <a:gd name="T62" fmla="*/ 712 w 1640"/>
              <a:gd name="T63" fmla="*/ 6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500">
                <a:moveTo>
                  <a:pt x="809" y="0"/>
                </a:moveTo>
                <a:lnTo>
                  <a:pt x="906" y="3"/>
                </a:lnTo>
                <a:lnTo>
                  <a:pt x="1003" y="14"/>
                </a:lnTo>
                <a:lnTo>
                  <a:pt x="1098" y="33"/>
                </a:lnTo>
                <a:lnTo>
                  <a:pt x="1192" y="60"/>
                </a:lnTo>
                <a:lnTo>
                  <a:pt x="1284" y="94"/>
                </a:lnTo>
                <a:lnTo>
                  <a:pt x="1371" y="134"/>
                </a:lnTo>
                <a:lnTo>
                  <a:pt x="1455" y="183"/>
                </a:lnTo>
                <a:lnTo>
                  <a:pt x="1535" y="239"/>
                </a:lnTo>
                <a:lnTo>
                  <a:pt x="1571" y="200"/>
                </a:lnTo>
                <a:lnTo>
                  <a:pt x="1584" y="191"/>
                </a:lnTo>
                <a:lnTo>
                  <a:pt x="1599" y="189"/>
                </a:lnTo>
                <a:lnTo>
                  <a:pt x="1612" y="194"/>
                </a:lnTo>
                <a:lnTo>
                  <a:pt x="1623" y="205"/>
                </a:lnTo>
                <a:lnTo>
                  <a:pt x="1627" y="220"/>
                </a:lnTo>
                <a:lnTo>
                  <a:pt x="1640" y="439"/>
                </a:lnTo>
                <a:lnTo>
                  <a:pt x="1638" y="453"/>
                </a:lnTo>
                <a:lnTo>
                  <a:pt x="1632" y="464"/>
                </a:lnTo>
                <a:lnTo>
                  <a:pt x="1621" y="473"/>
                </a:lnTo>
                <a:lnTo>
                  <a:pt x="1607" y="476"/>
                </a:lnTo>
                <a:lnTo>
                  <a:pt x="1393" y="476"/>
                </a:lnTo>
                <a:lnTo>
                  <a:pt x="1377" y="472"/>
                </a:lnTo>
                <a:lnTo>
                  <a:pt x="1366" y="462"/>
                </a:lnTo>
                <a:lnTo>
                  <a:pt x="1360" y="448"/>
                </a:lnTo>
                <a:lnTo>
                  <a:pt x="1360" y="433"/>
                </a:lnTo>
                <a:lnTo>
                  <a:pt x="1368" y="418"/>
                </a:lnTo>
                <a:lnTo>
                  <a:pt x="1413" y="369"/>
                </a:lnTo>
                <a:lnTo>
                  <a:pt x="1348" y="326"/>
                </a:lnTo>
                <a:lnTo>
                  <a:pt x="1279" y="289"/>
                </a:lnTo>
                <a:lnTo>
                  <a:pt x="1206" y="255"/>
                </a:lnTo>
                <a:lnTo>
                  <a:pt x="1132" y="228"/>
                </a:lnTo>
                <a:lnTo>
                  <a:pt x="1056" y="205"/>
                </a:lnTo>
                <a:lnTo>
                  <a:pt x="965" y="186"/>
                </a:lnTo>
                <a:lnTo>
                  <a:pt x="874" y="178"/>
                </a:lnTo>
                <a:lnTo>
                  <a:pt x="785" y="180"/>
                </a:lnTo>
                <a:lnTo>
                  <a:pt x="698" y="189"/>
                </a:lnTo>
                <a:lnTo>
                  <a:pt x="612" y="208"/>
                </a:lnTo>
                <a:lnTo>
                  <a:pt x="529" y="234"/>
                </a:lnTo>
                <a:lnTo>
                  <a:pt x="448" y="269"/>
                </a:lnTo>
                <a:lnTo>
                  <a:pt x="370" y="311"/>
                </a:lnTo>
                <a:lnTo>
                  <a:pt x="293" y="359"/>
                </a:lnTo>
                <a:lnTo>
                  <a:pt x="222" y="414"/>
                </a:lnTo>
                <a:lnTo>
                  <a:pt x="151" y="475"/>
                </a:lnTo>
                <a:lnTo>
                  <a:pt x="131" y="490"/>
                </a:lnTo>
                <a:lnTo>
                  <a:pt x="108" y="498"/>
                </a:lnTo>
                <a:lnTo>
                  <a:pt x="86" y="500"/>
                </a:lnTo>
                <a:lnTo>
                  <a:pt x="64" y="495"/>
                </a:lnTo>
                <a:lnTo>
                  <a:pt x="45" y="484"/>
                </a:lnTo>
                <a:lnTo>
                  <a:pt x="28" y="472"/>
                </a:lnTo>
                <a:lnTo>
                  <a:pt x="14" y="454"/>
                </a:lnTo>
                <a:lnTo>
                  <a:pt x="5" y="434"/>
                </a:lnTo>
                <a:lnTo>
                  <a:pt x="0" y="414"/>
                </a:lnTo>
                <a:lnTo>
                  <a:pt x="1" y="392"/>
                </a:lnTo>
                <a:lnTo>
                  <a:pt x="11" y="370"/>
                </a:lnTo>
                <a:lnTo>
                  <a:pt x="28" y="350"/>
                </a:lnTo>
                <a:lnTo>
                  <a:pt x="90" y="294"/>
                </a:lnTo>
                <a:lnTo>
                  <a:pt x="154" y="241"/>
                </a:lnTo>
                <a:lnTo>
                  <a:pt x="223" y="192"/>
                </a:lnTo>
                <a:lnTo>
                  <a:pt x="295" y="148"/>
                </a:lnTo>
                <a:lnTo>
                  <a:pt x="368" y="108"/>
                </a:lnTo>
                <a:lnTo>
                  <a:pt x="445" y="74"/>
                </a:lnTo>
                <a:lnTo>
                  <a:pt x="525" y="45"/>
                </a:lnTo>
                <a:lnTo>
                  <a:pt x="617" y="22"/>
                </a:lnTo>
                <a:lnTo>
                  <a:pt x="712" y="6"/>
                </a:lnTo>
                <a:lnTo>
                  <a:pt x="809" y="0"/>
                </a:lnTo>
                <a:close/>
              </a:path>
            </a:pathLst>
          </a:custGeom>
          <a:solidFill>
            <a:schemeClr val="bg1">
              <a:lumMod val="7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1"/>
          <p:cNvSpPr>
            <a:spLocks/>
          </p:cNvSpPr>
          <p:nvPr/>
        </p:nvSpPr>
        <p:spPr bwMode="auto">
          <a:xfrm>
            <a:off x="2416840" y="4915850"/>
            <a:ext cx="1495640" cy="455076"/>
          </a:xfrm>
          <a:custGeom>
            <a:avLst/>
            <a:gdLst>
              <a:gd name="T0" fmla="*/ 1576 w 1640"/>
              <a:gd name="T1" fmla="*/ 5 h 499"/>
              <a:gd name="T2" fmla="*/ 1612 w 1640"/>
              <a:gd name="T3" fmla="*/ 28 h 499"/>
              <a:gd name="T4" fmla="*/ 1635 w 1640"/>
              <a:gd name="T5" fmla="*/ 66 h 499"/>
              <a:gd name="T6" fmla="*/ 1638 w 1640"/>
              <a:gd name="T7" fmla="*/ 108 h 499"/>
              <a:gd name="T8" fmla="*/ 1612 w 1640"/>
              <a:gd name="T9" fmla="*/ 150 h 499"/>
              <a:gd name="T10" fmla="*/ 1484 w 1640"/>
              <a:gd name="T11" fmla="*/ 259 h 499"/>
              <a:gd name="T12" fmla="*/ 1345 w 1640"/>
              <a:gd name="T13" fmla="*/ 351 h 499"/>
              <a:gd name="T14" fmla="*/ 1195 w 1640"/>
              <a:gd name="T15" fmla="*/ 426 h 499"/>
              <a:gd name="T16" fmla="*/ 1023 w 1640"/>
              <a:gd name="T17" fmla="*/ 478 h 499"/>
              <a:gd name="T18" fmla="*/ 831 w 1640"/>
              <a:gd name="T19" fmla="*/ 499 h 499"/>
              <a:gd name="T20" fmla="*/ 637 w 1640"/>
              <a:gd name="T21" fmla="*/ 485 h 499"/>
              <a:gd name="T22" fmla="*/ 448 w 1640"/>
              <a:gd name="T23" fmla="*/ 440 h 499"/>
              <a:gd name="T24" fmla="*/ 268 w 1640"/>
              <a:gd name="T25" fmla="*/ 365 h 499"/>
              <a:gd name="T26" fmla="*/ 104 w 1640"/>
              <a:gd name="T27" fmla="*/ 261 h 499"/>
              <a:gd name="T28" fmla="*/ 56 w 1640"/>
              <a:gd name="T29" fmla="*/ 309 h 499"/>
              <a:gd name="T30" fmla="*/ 28 w 1640"/>
              <a:gd name="T31" fmla="*/ 306 h 499"/>
              <a:gd name="T32" fmla="*/ 12 w 1640"/>
              <a:gd name="T33" fmla="*/ 279 h 499"/>
              <a:gd name="T34" fmla="*/ 1 w 1640"/>
              <a:gd name="T35" fmla="*/ 47 h 499"/>
              <a:gd name="T36" fmla="*/ 19 w 1640"/>
              <a:gd name="T37" fmla="*/ 27 h 499"/>
              <a:gd name="T38" fmla="*/ 247 w 1640"/>
              <a:gd name="T39" fmla="*/ 25 h 499"/>
              <a:gd name="T40" fmla="*/ 273 w 1640"/>
              <a:gd name="T41" fmla="*/ 37 h 499"/>
              <a:gd name="T42" fmla="*/ 279 w 1640"/>
              <a:gd name="T43" fmla="*/ 67 h 499"/>
              <a:gd name="T44" fmla="*/ 226 w 1640"/>
              <a:gd name="T45" fmla="*/ 131 h 499"/>
              <a:gd name="T46" fmla="*/ 361 w 1640"/>
              <a:gd name="T47" fmla="*/ 211 h 499"/>
              <a:gd name="T48" fmla="*/ 507 w 1640"/>
              <a:gd name="T49" fmla="*/ 272 h 499"/>
              <a:gd name="T50" fmla="*/ 674 w 1640"/>
              <a:gd name="T51" fmla="*/ 314 h 499"/>
              <a:gd name="T52" fmla="*/ 854 w 1640"/>
              <a:gd name="T53" fmla="*/ 320 h 499"/>
              <a:gd name="T54" fmla="*/ 1027 w 1640"/>
              <a:gd name="T55" fmla="*/ 292 h 499"/>
              <a:gd name="T56" fmla="*/ 1191 w 1640"/>
              <a:gd name="T57" fmla="*/ 231 h 499"/>
              <a:gd name="T58" fmla="*/ 1346 w 1640"/>
              <a:gd name="T59" fmla="*/ 140 h 499"/>
              <a:gd name="T60" fmla="*/ 1488 w 1640"/>
              <a:gd name="T61" fmla="*/ 25 h 499"/>
              <a:gd name="T62" fmla="*/ 1532 w 1640"/>
              <a:gd name="T63" fmla="*/ 2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499">
                <a:moveTo>
                  <a:pt x="1554" y="0"/>
                </a:moveTo>
                <a:lnTo>
                  <a:pt x="1576" y="5"/>
                </a:lnTo>
                <a:lnTo>
                  <a:pt x="1594" y="16"/>
                </a:lnTo>
                <a:lnTo>
                  <a:pt x="1612" y="28"/>
                </a:lnTo>
                <a:lnTo>
                  <a:pt x="1626" y="45"/>
                </a:lnTo>
                <a:lnTo>
                  <a:pt x="1635" y="66"/>
                </a:lnTo>
                <a:lnTo>
                  <a:pt x="1640" y="86"/>
                </a:lnTo>
                <a:lnTo>
                  <a:pt x="1638" y="108"/>
                </a:lnTo>
                <a:lnTo>
                  <a:pt x="1629" y="130"/>
                </a:lnTo>
                <a:lnTo>
                  <a:pt x="1612" y="150"/>
                </a:lnTo>
                <a:lnTo>
                  <a:pt x="1549" y="206"/>
                </a:lnTo>
                <a:lnTo>
                  <a:pt x="1484" y="259"/>
                </a:lnTo>
                <a:lnTo>
                  <a:pt x="1416" y="307"/>
                </a:lnTo>
                <a:lnTo>
                  <a:pt x="1345" y="351"/>
                </a:lnTo>
                <a:lnTo>
                  <a:pt x="1271" y="392"/>
                </a:lnTo>
                <a:lnTo>
                  <a:pt x="1195" y="426"/>
                </a:lnTo>
                <a:lnTo>
                  <a:pt x="1115" y="454"/>
                </a:lnTo>
                <a:lnTo>
                  <a:pt x="1023" y="478"/>
                </a:lnTo>
                <a:lnTo>
                  <a:pt x="928" y="493"/>
                </a:lnTo>
                <a:lnTo>
                  <a:pt x="831" y="499"/>
                </a:lnTo>
                <a:lnTo>
                  <a:pt x="734" y="496"/>
                </a:lnTo>
                <a:lnTo>
                  <a:pt x="637" y="485"/>
                </a:lnTo>
                <a:lnTo>
                  <a:pt x="542" y="467"/>
                </a:lnTo>
                <a:lnTo>
                  <a:pt x="448" y="440"/>
                </a:lnTo>
                <a:lnTo>
                  <a:pt x="356" y="406"/>
                </a:lnTo>
                <a:lnTo>
                  <a:pt x="268" y="365"/>
                </a:lnTo>
                <a:lnTo>
                  <a:pt x="184" y="317"/>
                </a:lnTo>
                <a:lnTo>
                  <a:pt x="104" y="261"/>
                </a:lnTo>
                <a:lnTo>
                  <a:pt x="69" y="300"/>
                </a:lnTo>
                <a:lnTo>
                  <a:pt x="56" y="309"/>
                </a:lnTo>
                <a:lnTo>
                  <a:pt x="40" y="311"/>
                </a:lnTo>
                <a:lnTo>
                  <a:pt x="28" y="306"/>
                </a:lnTo>
                <a:lnTo>
                  <a:pt x="17" y="295"/>
                </a:lnTo>
                <a:lnTo>
                  <a:pt x="12" y="279"/>
                </a:lnTo>
                <a:lnTo>
                  <a:pt x="0" y="61"/>
                </a:lnTo>
                <a:lnTo>
                  <a:pt x="1" y="47"/>
                </a:lnTo>
                <a:lnTo>
                  <a:pt x="8" y="36"/>
                </a:lnTo>
                <a:lnTo>
                  <a:pt x="19" y="27"/>
                </a:lnTo>
                <a:lnTo>
                  <a:pt x="33" y="25"/>
                </a:lnTo>
                <a:lnTo>
                  <a:pt x="247" y="25"/>
                </a:lnTo>
                <a:lnTo>
                  <a:pt x="262" y="28"/>
                </a:lnTo>
                <a:lnTo>
                  <a:pt x="273" y="37"/>
                </a:lnTo>
                <a:lnTo>
                  <a:pt x="279" y="51"/>
                </a:lnTo>
                <a:lnTo>
                  <a:pt x="279" y="67"/>
                </a:lnTo>
                <a:lnTo>
                  <a:pt x="272" y="81"/>
                </a:lnTo>
                <a:lnTo>
                  <a:pt x="226" y="131"/>
                </a:lnTo>
                <a:lnTo>
                  <a:pt x="292" y="173"/>
                </a:lnTo>
                <a:lnTo>
                  <a:pt x="361" y="211"/>
                </a:lnTo>
                <a:lnTo>
                  <a:pt x="432" y="245"/>
                </a:lnTo>
                <a:lnTo>
                  <a:pt x="507" y="272"/>
                </a:lnTo>
                <a:lnTo>
                  <a:pt x="584" y="295"/>
                </a:lnTo>
                <a:lnTo>
                  <a:pt x="674" y="314"/>
                </a:lnTo>
                <a:lnTo>
                  <a:pt x="765" y="321"/>
                </a:lnTo>
                <a:lnTo>
                  <a:pt x="854" y="320"/>
                </a:lnTo>
                <a:lnTo>
                  <a:pt x="942" y="311"/>
                </a:lnTo>
                <a:lnTo>
                  <a:pt x="1027" y="292"/>
                </a:lnTo>
                <a:lnTo>
                  <a:pt x="1110" y="265"/>
                </a:lnTo>
                <a:lnTo>
                  <a:pt x="1191" y="231"/>
                </a:lnTo>
                <a:lnTo>
                  <a:pt x="1270" y="189"/>
                </a:lnTo>
                <a:lnTo>
                  <a:pt x="1346" y="140"/>
                </a:lnTo>
                <a:lnTo>
                  <a:pt x="1418" y="86"/>
                </a:lnTo>
                <a:lnTo>
                  <a:pt x="1488" y="25"/>
                </a:lnTo>
                <a:lnTo>
                  <a:pt x="1509" y="9"/>
                </a:lnTo>
                <a:lnTo>
                  <a:pt x="1532" y="2"/>
                </a:lnTo>
                <a:lnTo>
                  <a:pt x="1554" y="0"/>
                </a:lnTo>
                <a:close/>
              </a:path>
            </a:pathLst>
          </a:custGeom>
          <a:solidFill>
            <a:schemeClr val="bg1">
              <a:lumMod val="7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noEditPoints="1"/>
          </p:cNvSpPr>
          <p:nvPr/>
        </p:nvSpPr>
        <p:spPr bwMode="auto">
          <a:xfrm>
            <a:off x="3245826" y="194554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4CC8EC"/>
          </a:solid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8" name="TextBox 47"/>
          <p:cNvSpPr txBox="1"/>
          <p:nvPr/>
        </p:nvSpPr>
        <p:spPr>
          <a:xfrm>
            <a:off x="3245824" y="3156534"/>
            <a:ext cx="745627" cy="584774"/>
          </a:xfrm>
          <a:prstGeom prst="rect">
            <a:avLst/>
          </a:prstGeom>
          <a:noFill/>
        </p:spPr>
        <p:txBody>
          <a:bodyPr wrap="square" rtlCol="0">
            <a:spAutoFit/>
          </a:bodyPr>
          <a:lstStyle/>
          <a:p>
            <a:pPr algn="ctr"/>
            <a:r>
              <a:rPr lang="en-US" sz="3200" dirty="0">
                <a:solidFill>
                  <a:srgbClr val="4CC8EC"/>
                </a:solidFill>
                <a:latin typeface="+mj-lt"/>
                <a:ea typeface="Roboto Light" panose="02000000000000000000" pitchFamily="2" charset="0"/>
              </a:rPr>
              <a:t>W</a:t>
            </a:r>
            <a:endParaRPr lang="ru-RU" sz="3200" dirty="0">
              <a:solidFill>
                <a:srgbClr val="4CC8EC"/>
              </a:solidFill>
              <a:latin typeface="+mj-lt"/>
              <a:ea typeface="Roboto Light" panose="02000000000000000000" pitchFamily="2" charset="0"/>
            </a:endParaRPr>
          </a:p>
        </p:txBody>
      </p:sp>
      <p:sp>
        <p:nvSpPr>
          <p:cNvPr id="7" name="Freeform 6"/>
          <p:cNvSpPr>
            <a:spLocks noEditPoints="1"/>
          </p:cNvSpPr>
          <p:nvPr/>
        </p:nvSpPr>
        <p:spPr bwMode="auto">
          <a:xfrm>
            <a:off x="797170" y="1940984"/>
            <a:ext cx="2244373" cy="1906030"/>
          </a:xfrm>
          <a:custGeom>
            <a:avLst/>
            <a:gdLst>
              <a:gd name="T0" fmla="*/ 1957 w 2461"/>
              <a:gd name="T1" fmla="*/ 1367 h 2090"/>
              <a:gd name="T2" fmla="*/ 1834 w 2461"/>
              <a:gd name="T3" fmla="*/ 1455 h 2090"/>
              <a:gd name="T4" fmla="*/ 1766 w 2461"/>
              <a:gd name="T5" fmla="*/ 1592 h 2090"/>
              <a:gd name="T6" fmla="*/ 1780 w 2461"/>
              <a:gd name="T7" fmla="*/ 1748 h 2090"/>
              <a:gd name="T8" fmla="*/ 1866 w 2461"/>
              <a:gd name="T9" fmla="*/ 1873 h 2090"/>
              <a:gd name="T10" fmla="*/ 2004 w 2461"/>
              <a:gd name="T11" fmla="*/ 1939 h 2090"/>
              <a:gd name="T12" fmla="*/ 2162 w 2461"/>
              <a:gd name="T13" fmla="*/ 1926 h 2090"/>
              <a:gd name="T14" fmla="*/ 2285 w 2461"/>
              <a:gd name="T15" fmla="*/ 1839 h 2090"/>
              <a:gd name="T16" fmla="*/ 2351 w 2461"/>
              <a:gd name="T17" fmla="*/ 1701 h 2090"/>
              <a:gd name="T18" fmla="*/ 2338 w 2461"/>
              <a:gd name="T19" fmla="*/ 1544 h 2090"/>
              <a:gd name="T20" fmla="*/ 2252 w 2461"/>
              <a:gd name="T21" fmla="*/ 1420 h 2090"/>
              <a:gd name="T22" fmla="*/ 2115 w 2461"/>
              <a:gd name="T23" fmla="*/ 1355 h 2090"/>
              <a:gd name="T24" fmla="*/ 864 w 2461"/>
              <a:gd name="T25" fmla="*/ 3 h 2090"/>
              <a:gd name="T26" fmla="*/ 1492 w 2461"/>
              <a:gd name="T27" fmla="*/ 354 h 2090"/>
              <a:gd name="T28" fmla="*/ 1574 w 2461"/>
              <a:gd name="T29" fmla="*/ 434 h 2090"/>
              <a:gd name="T30" fmla="*/ 1613 w 2461"/>
              <a:gd name="T31" fmla="*/ 542 h 2090"/>
              <a:gd name="T32" fmla="*/ 1618 w 2461"/>
              <a:gd name="T33" fmla="*/ 1250 h 2090"/>
              <a:gd name="T34" fmla="*/ 1652 w 2461"/>
              <a:gd name="T35" fmla="*/ 1319 h 2090"/>
              <a:gd name="T36" fmla="*/ 1704 w 2461"/>
              <a:gd name="T37" fmla="*/ 1344 h 2090"/>
              <a:gd name="T38" fmla="*/ 1754 w 2461"/>
              <a:gd name="T39" fmla="*/ 1344 h 2090"/>
              <a:gd name="T40" fmla="*/ 1791 w 2461"/>
              <a:gd name="T41" fmla="*/ 1333 h 2090"/>
              <a:gd name="T42" fmla="*/ 1996 w 2461"/>
              <a:gd name="T43" fmla="*/ 1221 h 2090"/>
              <a:gd name="T44" fmla="*/ 2094 w 2461"/>
              <a:gd name="T45" fmla="*/ 1208 h 2090"/>
              <a:gd name="T46" fmla="*/ 2419 w 2461"/>
              <a:gd name="T47" fmla="*/ 1395 h 2090"/>
              <a:gd name="T48" fmla="*/ 2458 w 2461"/>
              <a:gd name="T49" fmla="*/ 1464 h 2090"/>
              <a:gd name="T50" fmla="*/ 2457 w 2461"/>
              <a:gd name="T51" fmla="*/ 1832 h 2090"/>
              <a:gd name="T52" fmla="*/ 2416 w 2461"/>
              <a:gd name="T53" fmla="*/ 1901 h 2090"/>
              <a:gd name="T54" fmla="*/ 2090 w 2461"/>
              <a:gd name="T55" fmla="*/ 2085 h 2090"/>
              <a:gd name="T56" fmla="*/ 1993 w 2461"/>
              <a:gd name="T57" fmla="*/ 2071 h 2090"/>
              <a:gd name="T58" fmla="*/ 1685 w 2461"/>
              <a:gd name="T59" fmla="*/ 1878 h 2090"/>
              <a:gd name="T60" fmla="*/ 1663 w 2461"/>
              <a:gd name="T61" fmla="*/ 1801 h 2090"/>
              <a:gd name="T62" fmla="*/ 1662 w 2461"/>
              <a:gd name="T63" fmla="*/ 1559 h 2090"/>
              <a:gd name="T64" fmla="*/ 1649 w 2461"/>
              <a:gd name="T65" fmla="*/ 1522 h 2090"/>
              <a:gd name="T66" fmla="*/ 1615 w 2461"/>
              <a:gd name="T67" fmla="*/ 1477 h 2090"/>
              <a:gd name="T68" fmla="*/ 1548 w 2461"/>
              <a:gd name="T69" fmla="*/ 1447 h 2090"/>
              <a:gd name="T70" fmla="*/ 943 w 2461"/>
              <a:gd name="T71" fmla="*/ 1754 h 2090"/>
              <a:gd name="T72" fmla="*/ 811 w 2461"/>
              <a:gd name="T73" fmla="*/ 1789 h 2090"/>
              <a:gd name="T74" fmla="*/ 679 w 2461"/>
              <a:gd name="T75" fmla="*/ 1753 h 2090"/>
              <a:gd name="T76" fmla="*/ 62 w 2461"/>
              <a:gd name="T77" fmla="*/ 1375 h 2090"/>
              <a:gd name="T78" fmla="*/ 5 w 2461"/>
              <a:gd name="T79" fmla="*/ 1253 h 2090"/>
              <a:gd name="T80" fmla="*/ 8 w 2461"/>
              <a:gd name="T81" fmla="*/ 528 h 2090"/>
              <a:gd name="T82" fmla="*/ 67 w 2461"/>
              <a:gd name="T83" fmla="*/ 406 h 2090"/>
              <a:gd name="T84" fmla="*/ 689 w 2461"/>
              <a:gd name="T85" fmla="*/ 34 h 2090"/>
              <a:gd name="T86" fmla="*/ 818 w 2461"/>
              <a:gd name="T87" fmla="*/ 0 h 2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90">
                <a:moveTo>
                  <a:pt x="2060" y="1350"/>
                </a:moveTo>
                <a:lnTo>
                  <a:pt x="2007" y="1355"/>
                </a:lnTo>
                <a:lnTo>
                  <a:pt x="1957" y="1367"/>
                </a:lnTo>
                <a:lnTo>
                  <a:pt x="1910" y="1389"/>
                </a:lnTo>
                <a:lnTo>
                  <a:pt x="1869" y="1419"/>
                </a:lnTo>
                <a:lnTo>
                  <a:pt x="1834" y="1455"/>
                </a:lnTo>
                <a:lnTo>
                  <a:pt x="1804" y="1495"/>
                </a:lnTo>
                <a:lnTo>
                  <a:pt x="1780" y="1542"/>
                </a:lnTo>
                <a:lnTo>
                  <a:pt x="1766" y="1592"/>
                </a:lnTo>
                <a:lnTo>
                  <a:pt x="1762" y="1645"/>
                </a:lnTo>
                <a:lnTo>
                  <a:pt x="1766" y="1698"/>
                </a:lnTo>
                <a:lnTo>
                  <a:pt x="1780" y="1748"/>
                </a:lnTo>
                <a:lnTo>
                  <a:pt x="1802" y="1795"/>
                </a:lnTo>
                <a:lnTo>
                  <a:pt x="1830" y="1837"/>
                </a:lnTo>
                <a:lnTo>
                  <a:pt x="1866" y="1873"/>
                </a:lnTo>
                <a:lnTo>
                  <a:pt x="1909" y="1903"/>
                </a:lnTo>
                <a:lnTo>
                  <a:pt x="1954" y="1924"/>
                </a:lnTo>
                <a:lnTo>
                  <a:pt x="2004" y="1939"/>
                </a:lnTo>
                <a:lnTo>
                  <a:pt x="2057" y="1943"/>
                </a:lnTo>
                <a:lnTo>
                  <a:pt x="2112" y="1939"/>
                </a:lnTo>
                <a:lnTo>
                  <a:pt x="2162" y="1926"/>
                </a:lnTo>
                <a:lnTo>
                  <a:pt x="2208" y="1904"/>
                </a:lnTo>
                <a:lnTo>
                  <a:pt x="2249" y="1875"/>
                </a:lnTo>
                <a:lnTo>
                  <a:pt x="2285" y="1839"/>
                </a:lnTo>
                <a:lnTo>
                  <a:pt x="2315" y="1798"/>
                </a:lnTo>
                <a:lnTo>
                  <a:pt x="2336" y="1751"/>
                </a:lnTo>
                <a:lnTo>
                  <a:pt x="2351" y="1701"/>
                </a:lnTo>
                <a:lnTo>
                  <a:pt x="2357" y="1648"/>
                </a:lnTo>
                <a:lnTo>
                  <a:pt x="2352" y="1595"/>
                </a:lnTo>
                <a:lnTo>
                  <a:pt x="2338" y="1544"/>
                </a:lnTo>
                <a:lnTo>
                  <a:pt x="2316" y="1498"/>
                </a:lnTo>
                <a:lnTo>
                  <a:pt x="2288" y="1456"/>
                </a:lnTo>
                <a:lnTo>
                  <a:pt x="2252" y="1420"/>
                </a:lnTo>
                <a:lnTo>
                  <a:pt x="2210" y="1391"/>
                </a:lnTo>
                <a:lnTo>
                  <a:pt x="2165" y="1369"/>
                </a:lnTo>
                <a:lnTo>
                  <a:pt x="2115" y="1355"/>
                </a:lnTo>
                <a:lnTo>
                  <a:pt x="2060" y="1350"/>
                </a:lnTo>
                <a:close/>
                <a:moveTo>
                  <a:pt x="818" y="0"/>
                </a:moveTo>
                <a:lnTo>
                  <a:pt x="864" y="3"/>
                </a:lnTo>
                <a:lnTo>
                  <a:pt x="907" y="16"/>
                </a:lnTo>
                <a:lnTo>
                  <a:pt x="950" y="34"/>
                </a:lnTo>
                <a:lnTo>
                  <a:pt x="1492" y="354"/>
                </a:lnTo>
                <a:lnTo>
                  <a:pt x="1524" y="376"/>
                </a:lnTo>
                <a:lnTo>
                  <a:pt x="1552" y="404"/>
                </a:lnTo>
                <a:lnTo>
                  <a:pt x="1574" y="434"/>
                </a:lnTo>
                <a:lnTo>
                  <a:pt x="1593" y="468"/>
                </a:lnTo>
                <a:lnTo>
                  <a:pt x="1606" y="504"/>
                </a:lnTo>
                <a:lnTo>
                  <a:pt x="1613" y="542"/>
                </a:lnTo>
                <a:lnTo>
                  <a:pt x="1616" y="581"/>
                </a:lnTo>
                <a:lnTo>
                  <a:pt x="1612" y="1216"/>
                </a:lnTo>
                <a:lnTo>
                  <a:pt x="1618" y="1250"/>
                </a:lnTo>
                <a:lnTo>
                  <a:pt x="1626" y="1278"/>
                </a:lnTo>
                <a:lnTo>
                  <a:pt x="1638" y="1302"/>
                </a:lnTo>
                <a:lnTo>
                  <a:pt x="1652" y="1319"/>
                </a:lnTo>
                <a:lnTo>
                  <a:pt x="1668" y="1331"/>
                </a:lnTo>
                <a:lnTo>
                  <a:pt x="1685" y="1339"/>
                </a:lnTo>
                <a:lnTo>
                  <a:pt x="1704" y="1344"/>
                </a:lnTo>
                <a:lnTo>
                  <a:pt x="1721" y="1345"/>
                </a:lnTo>
                <a:lnTo>
                  <a:pt x="1738" y="1345"/>
                </a:lnTo>
                <a:lnTo>
                  <a:pt x="1754" y="1344"/>
                </a:lnTo>
                <a:lnTo>
                  <a:pt x="1770" y="1341"/>
                </a:lnTo>
                <a:lnTo>
                  <a:pt x="1782" y="1336"/>
                </a:lnTo>
                <a:lnTo>
                  <a:pt x="1791" y="1333"/>
                </a:lnTo>
                <a:lnTo>
                  <a:pt x="1798" y="1331"/>
                </a:lnTo>
                <a:lnTo>
                  <a:pt x="1799" y="1330"/>
                </a:lnTo>
                <a:lnTo>
                  <a:pt x="1996" y="1221"/>
                </a:lnTo>
                <a:lnTo>
                  <a:pt x="2029" y="1208"/>
                </a:lnTo>
                <a:lnTo>
                  <a:pt x="2062" y="1203"/>
                </a:lnTo>
                <a:lnTo>
                  <a:pt x="2094" y="1208"/>
                </a:lnTo>
                <a:lnTo>
                  <a:pt x="2127" y="1221"/>
                </a:lnTo>
                <a:lnTo>
                  <a:pt x="2397" y="1380"/>
                </a:lnTo>
                <a:lnTo>
                  <a:pt x="2419" y="1395"/>
                </a:lnTo>
                <a:lnTo>
                  <a:pt x="2436" y="1416"/>
                </a:lnTo>
                <a:lnTo>
                  <a:pt x="2450" y="1439"/>
                </a:lnTo>
                <a:lnTo>
                  <a:pt x="2458" y="1464"/>
                </a:lnTo>
                <a:lnTo>
                  <a:pt x="2461" y="1492"/>
                </a:lnTo>
                <a:lnTo>
                  <a:pt x="2460" y="1806"/>
                </a:lnTo>
                <a:lnTo>
                  <a:pt x="2457" y="1832"/>
                </a:lnTo>
                <a:lnTo>
                  <a:pt x="2449" y="1859"/>
                </a:lnTo>
                <a:lnTo>
                  <a:pt x="2435" y="1881"/>
                </a:lnTo>
                <a:lnTo>
                  <a:pt x="2416" y="1901"/>
                </a:lnTo>
                <a:lnTo>
                  <a:pt x="2394" y="1917"/>
                </a:lnTo>
                <a:lnTo>
                  <a:pt x="2123" y="2073"/>
                </a:lnTo>
                <a:lnTo>
                  <a:pt x="2090" y="2085"/>
                </a:lnTo>
                <a:lnTo>
                  <a:pt x="2057" y="2090"/>
                </a:lnTo>
                <a:lnTo>
                  <a:pt x="2024" y="2085"/>
                </a:lnTo>
                <a:lnTo>
                  <a:pt x="1993" y="2071"/>
                </a:lnTo>
                <a:lnTo>
                  <a:pt x="1724" y="1914"/>
                </a:lnTo>
                <a:lnTo>
                  <a:pt x="1702" y="1898"/>
                </a:lnTo>
                <a:lnTo>
                  <a:pt x="1685" y="1878"/>
                </a:lnTo>
                <a:lnTo>
                  <a:pt x="1673" y="1854"/>
                </a:lnTo>
                <a:lnTo>
                  <a:pt x="1665" y="1829"/>
                </a:lnTo>
                <a:lnTo>
                  <a:pt x="1663" y="1801"/>
                </a:lnTo>
                <a:lnTo>
                  <a:pt x="1663" y="1569"/>
                </a:lnTo>
                <a:lnTo>
                  <a:pt x="1663" y="1567"/>
                </a:lnTo>
                <a:lnTo>
                  <a:pt x="1662" y="1559"/>
                </a:lnTo>
                <a:lnTo>
                  <a:pt x="1660" y="1550"/>
                </a:lnTo>
                <a:lnTo>
                  <a:pt x="1656" y="1536"/>
                </a:lnTo>
                <a:lnTo>
                  <a:pt x="1649" y="1522"/>
                </a:lnTo>
                <a:lnTo>
                  <a:pt x="1641" y="1506"/>
                </a:lnTo>
                <a:lnTo>
                  <a:pt x="1631" y="1491"/>
                </a:lnTo>
                <a:lnTo>
                  <a:pt x="1615" y="1477"/>
                </a:lnTo>
                <a:lnTo>
                  <a:pt x="1598" y="1462"/>
                </a:lnTo>
                <a:lnTo>
                  <a:pt x="1574" y="1453"/>
                </a:lnTo>
                <a:lnTo>
                  <a:pt x="1548" y="1447"/>
                </a:lnTo>
                <a:lnTo>
                  <a:pt x="1517" y="1445"/>
                </a:lnTo>
                <a:lnTo>
                  <a:pt x="1481" y="1448"/>
                </a:lnTo>
                <a:lnTo>
                  <a:pt x="943" y="1754"/>
                </a:lnTo>
                <a:lnTo>
                  <a:pt x="901" y="1775"/>
                </a:lnTo>
                <a:lnTo>
                  <a:pt x="856" y="1786"/>
                </a:lnTo>
                <a:lnTo>
                  <a:pt x="811" y="1789"/>
                </a:lnTo>
                <a:lnTo>
                  <a:pt x="765" y="1786"/>
                </a:lnTo>
                <a:lnTo>
                  <a:pt x="722" y="1773"/>
                </a:lnTo>
                <a:lnTo>
                  <a:pt x="679" y="1753"/>
                </a:lnTo>
                <a:lnTo>
                  <a:pt x="133" y="1434"/>
                </a:lnTo>
                <a:lnTo>
                  <a:pt x="95" y="1408"/>
                </a:lnTo>
                <a:lnTo>
                  <a:pt x="62" y="1375"/>
                </a:lnTo>
                <a:lnTo>
                  <a:pt x="36" y="1338"/>
                </a:lnTo>
                <a:lnTo>
                  <a:pt x="16" y="1297"/>
                </a:lnTo>
                <a:lnTo>
                  <a:pt x="5" y="1253"/>
                </a:lnTo>
                <a:lnTo>
                  <a:pt x="0" y="1207"/>
                </a:lnTo>
                <a:lnTo>
                  <a:pt x="3" y="573"/>
                </a:lnTo>
                <a:lnTo>
                  <a:pt x="8" y="528"/>
                </a:lnTo>
                <a:lnTo>
                  <a:pt x="20" y="484"/>
                </a:lnTo>
                <a:lnTo>
                  <a:pt x="41" y="443"/>
                </a:lnTo>
                <a:lnTo>
                  <a:pt x="67" y="406"/>
                </a:lnTo>
                <a:lnTo>
                  <a:pt x="100" y="373"/>
                </a:lnTo>
                <a:lnTo>
                  <a:pt x="137" y="348"/>
                </a:lnTo>
                <a:lnTo>
                  <a:pt x="689" y="34"/>
                </a:lnTo>
                <a:lnTo>
                  <a:pt x="731" y="14"/>
                </a:lnTo>
                <a:lnTo>
                  <a:pt x="775" y="3"/>
                </a:lnTo>
                <a:lnTo>
                  <a:pt x="818" y="0"/>
                </a:lnTo>
                <a:close/>
              </a:path>
            </a:pathLst>
          </a:custGeom>
          <a:solidFill>
            <a:srgbClr val="FF7467"/>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7" name="TextBox 46"/>
          <p:cNvSpPr txBox="1"/>
          <p:nvPr/>
        </p:nvSpPr>
        <p:spPr>
          <a:xfrm>
            <a:off x="2305750" y="3143834"/>
            <a:ext cx="745627" cy="584775"/>
          </a:xfrm>
          <a:prstGeom prst="rect">
            <a:avLst/>
          </a:prstGeom>
          <a:noFill/>
        </p:spPr>
        <p:txBody>
          <a:bodyPr wrap="square" rtlCol="0">
            <a:spAutoFit/>
          </a:bodyPr>
          <a:lstStyle/>
          <a:p>
            <a:pPr algn="ctr"/>
            <a:r>
              <a:rPr lang="en-US" sz="3200" dirty="0">
                <a:solidFill>
                  <a:srgbClr val="FF7467"/>
                </a:solidFill>
                <a:latin typeface="+mj-lt"/>
                <a:ea typeface="Roboto Light" panose="02000000000000000000" pitchFamily="2" charset="0"/>
              </a:rPr>
              <a:t>S</a:t>
            </a:r>
            <a:endParaRPr lang="ru-RU" sz="3200" dirty="0">
              <a:solidFill>
                <a:srgbClr val="FF7467"/>
              </a:solidFill>
              <a:latin typeface="+mj-lt"/>
              <a:ea typeface="Roboto Light" panose="02000000000000000000" pitchFamily="2" charset="0"/>
            </a:endParaRPr>
          </a:p>
        </p:txBody>
      </p:sp>
      <p:sp>
        <p:nvSpPr>
          <p:cNvPr id="11" name="Freeform 9"/>
          <p:cNvSpPr>
            <a:spLocks noEditPoints="1"/>
          </p:cNvSpPr>
          <p:nvPr/>
        </p:nvSpPr>
        <p:spPr bwMode="auto">
          <a:xfrm>
            <a:off x="3254032" y="3996579"/>
            <a:ext cx="2237989" cy="1881407"/>
          </a:xfrm>
          <a:custGeom>
            <a:avLst/>
            <a:gdLst>
              <a:gd name="T0" fmla="*/ 297 w 2454"/>
              <a:gd name="T1" fmla="*/ 161 h 2063"/>
              <a:gd name="T2" fmla="*/ 175 w 2454"/>
              <a:gd name="T3" fmla="*/ 243 h 2063"/>
              <a:gd name="T4" fmla="*/ 109 w 2454"/>
              <a:gd name="T5" fmla="*/ 379 h 2063"/>
              <a:gd name="T6" fmla="*/ 124 w 2454"/>
              <a:gd name="T7" fmla="*/ 532 h 2063"/>
              <a:gd name="T8" fmla="*/ 209 w 2454"/>
              <a:gd name="T9" fmla="*/ 655 h 2063"/>
              <a:gd name="T10" fmla="*/ 347 w 2454"/>
              <a:gd name="T11" fmla="*/ 721 h 2063"/>
              <a:gd name="T12" fmla="*/ 503 w 2454"/>
              <a:gd name="T13" fmla="*/ 710 h 2063"/>
              <a:gd name="T14" fmla="*/ 626 w 2454"/>
              <a:gd name="T15" fmla="*/ 626 h 2063"/>
              <a:gd name="T16" fmla="*/ 692 w 2454"/>
              <a:gd name="T17" fmla="*/ 491 h 2063"/>
              <a:gd name="T18" fmla="*/ 678 w 2454"/>
              <a:gd name="T19" fmla="*/ 337 h 2063"/>
              <a:gd name="T20" fmla="*/ 592 w 2454"/>
              <a:gd name="T21" fmla="*/ 214 h 2063"/>
              <a:gd name="T22" fmla="*/ 455 w 2454"/>
              <a:gd name="T23" fmla="*/ 148 h 2063"/>
              <a:gd name="T24" fmla="*/ 433 w 2454"/>
              <a:gd name="T25" fmla="*/ 4 h 2063"/>
              <a:gd name="T26" fmla="*/ 754 w 2454"/>
              <a:gd name="T27" fmla="*/ 192 h 2063"/>
              <a:gd name="T28" fmla="*/ 792 w 2454"/>
              <a:gd name="T29" fmla="*/ 259 h 2063"/>
              <a:gd name="T30" fmla="*/ 795 w 2454"/>
              <a:gd name="T31" fmla="*/ 516 h 2063"/>
              <a:gd name="T32" fmla="*/ 803 w 2454"/>
              <a:gd name="T33" fmla="*/ 546 h 2063"/>
              <a:gd name="T34" fmla="*/ 829 w 2454"/>
              <a:gd name="T35" fmla="*/ 591 h 2063"/>
              <a:gd name="T36" fmla="*/ 884 w 2454"/>
              <a:gd name="T37" fmla="*/ 629 h 2063"/>
              <a:gd name="T38" fmla="*/ 978 w 2454"/>
              <a:gd name="T39" fmla="*/ 633 h 2063"/>
              <a:gd name="T40" fmla="*/ 1599 w 2454"/>
              <a:gd name="T41" fmla="*/ 309 h 2063"/>
              <a:gd name="T42" fmla="*/ 1734 w 2454"/>
              <a:gd name="T43" fmla="*/ 321 h 2063"/>
              <a:gd name="T44" fmla="*/ 2360 w 2454"/>
              <a:gd name="T45" fmla="*/ 686 h 2063"/>
              <a:gd name="T46" fmla="*/ 2438 w 2454"/>
              <a:gd name="T47" fmla="*/ 796 h 2063"/>
              <a:gd name="T48" fmla="*/ 2454 w 2454"/>
              <a:gd name="T49" fmla="*/ 1507 h 2063"/>
              <a:gd name="T50" fmla="*/ 2418 w 2454"/>
              <a:gd name="T51" fmla="*/ 1634 h 2063"/>
              <a:gd name="T52" fmla="*/ 2321 w 2454"/>
              <a:gd name="T53" fmla="*/ 1727 h 2063"/>
              <a:gd name="T54" fmla="*/ 1687 w 2454"/>
              <a:gd name="T55" fmla="*/ 2060 h 2063"/>
              <a:gd name="T56" fmla="*/ 1554 w 2454"/>
              <a:gd name="T57" fmla="*/ 2046 h 2063"/>
              <a:gd name="T58" fmla="*/ 937 w 2454"/>
              <a:gd name="T59" fmla="*/ 1687 h 2063"/>
              <a:gd name="T60" fmla="*/ 870 w 2454"/>
              <a:gd name="T61" fmla="*/ 1596 h 2063"/>
              <a:gd name="T62" fmla="*/ 847 w 2454"/>
              <a:gd name="T63" fmla="*/ 1484 h 2063"/>
              <a:gd name="T64" fmla="*/ 833 w 2454"/>
              <a:gd name="T65" fmla="*/ 799 h 2063"/>
              <a:gd name="T66" fmla="*/ 790 w 2454"/>
              <a:gd name="T67" fmla="*/ 747 h 2063"/>
              <a:gd name="T68" fmla="*/ 739 w 2454"/>
              <a:gd name="T69" fmla="*/ 733 h 2063"/>
              <a:gd name="T70" fmla="*/ 690 w 2454"/>
              <a:gd name="T71" fmla="*/ 738 h 2063"/>
              <a:gd name="T72" fmla="*/ 662 w 2454"/>
              <a:gd name="T73" fmla="*/ 747 h 2063"/>
              <a:gd name="T74" fmla="*/ 433 w 2454"/>
              <a:gd name="T75" fmla="*/ 866 h 2063"/>
              <a:gd name="T76" fmla="*/ 334 w 2454"/>
              <a:gd name="T77" fmla="*/ 852 h 2063"/>
              <a:gd name="T78" fmla="*/ 25 w 2454"/>
              <a:gd name="T79" fmla="*/ 658 h 2063"/>
              <a:gd name="T80" fmla="*/ 0 w 2454"/>
              <a:gd name="T81" fmla="*/ 583 h 2063"/>
              <a:gd name="T82" fmla="*/ 13 w 2454"/>
              <a:gd name="T83" fmla="*/ 223 h 2063"/>
              <a:gd name="T84" fmla="*/ 66 w 2454"/>
              <a:gd name="T85" fmla="*/ 165 h 2063"/>
              <a:gd name="T86" fmla="*/ 400 w 2454"/>
              <a:gd name="T87" fmla="*/ 0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54" h="2063">
                <a:moveTo>
                  <a:pt x="402" y="143"/>
                </a:moveTo>
                <a:lnTo>
                  <a:pt x="348" y="146"/>
                </a:lnTo>
                <a:lnTo>
                  <a:pt x="297" y="161"/>
                </a:lnTo>
                <a:lnTo>
                  <a:pt x="252" y="181"/>
                </a:lnTo>
                <a:lnTo>
                  <a:pt x="209" y="209"/>
                </a:lnTo>
                <a:lnTo>
                  <a:pt x="175" y="243"/>
                </a:lnTo>
                <a:lnTo>
                  <a:pt x="145" y="284"/>
                </a:lnTo>
                <a:lnTo>
                  <a:pt x="124" y="329"/>
                </a:lnTo>
                <a:lnTo>
                  <a:pt x="109" y="379"/>
                </a:lnTo>
                <a:lnTo>
                  <a:pt x="105" y="431"/>
                </a:lnTo>
                <a:lnTo>
                  <a:pt x="109" y="484"/>
                </a:lnTo>
                <a:lnTo>
                  <a:pt x="124" y="532"/>
                </a:lnTo>
                <a:lnTo>
                  <a:pt x="145" y="579"/>
                </a:lnTo>
                <a:lnTo>
                  <a:pt x="173" y="619"/>
                </a:lnTo>
                <a:lnTo>
                  <a:pt x="209" y="655"/>
                </a:lnTo>
                <a:lnTo>
                  <a:pt x="250" y="685"/>
                </a:lnTo>
                <a:lnTo>
                  <a:pt x="297" y="707"/>
                </a:lnTo>
                <a:lnTo>
                  <a:pt x="347" y="721"/>
                </a:lnTo>
                <a:lnTo>
                  <a:pt x="400" y="725"/>
                </a:lnTo>
                <a:lnTo>
                  <a:pt x="453" y="722"/>
                </a:lnTo>
                <a:lnTo>
                  <a:pt x="503" y="710"/>
                </a:lnTo>
                <a:lnTo>
                  <a:pt x="550" y="688"/>
                </a:lnTo>
                <a:lnTo>
                  <a:pt x="591" y="660"/>
                </a:lnTo>
                <a:lnTo>
                  <a:pt x="626" y="626"/>
                </a:lnTo>
                <a:lnTo>
                  <a:pt x="656" y="585"/>
                </a:lnTo>
                <a:lnTo>
                  <a:pt x="678" y="540"/>
                </a:lnTo>
                <a:lnTo>
                  <a:pt x="692" y="491"/>
                </a:lnTo>
                <a:lnTo>
                  <a:pt x="697" y="438"/>
                </a:lnTo>
                <a:lnTo>
                  <a:pt x="692" y="387"/>
                </a:lnTo>
                <a:lnTo>
                  <a:pt x="678" y="337"/>
                </a:lnTo>
                <a:lnTo>
                  <a:pt x="656" y="292"/>
                </a:lnTo>
                <a:lnTo>
                  <a:pt x="628" y="249"/>
                </a:lnTo>
                <a:lnTo>
                  <a:pt x="592" y="214"/>
                </a:lnTo>
                <a:lnTo>
                  <a:pt x="550" y="185"/>
                </a:lnTo>
                <a:lnTo>
                  <a:pt x="505" y="162"/>
                </a:lnTo>
                <a:lnTo>
                  <a:pt x="455" y="148"/>
                </a:lnTo>
                <a:lnTo>
                  <a:pt x="402" y="143"/>
                </a:lnTo>
                <a:close/>
                <a:moveTo>
                  <a:pt x="400" y="0"/>
                </a:moveTo>
                <a:lnTo>
                  <a:pt x="433" y="4"/>
                </a:lnTo>
                <a:lnTo>
                  <a:pt x="464" y="17"/>
                </a:lnTo>
                <a:lnTo>
                  <a:pt x="733" y="175"/>
                </a:lnTo>
                <a:lnTo>
                  <a:pt x="754" y="192"/>
                </a:lnTo>
                <a:lnTo>
                  <a:pt x="772" y="210"/>
                </a:lnTo>
                <a:lnTo>
                  <a:pt x="784" y="234"/>
                </a:lnTo>
                <a:lnTo>
                  <a:pt x="792" y="259"/>
                </a:lnTo>
                <a:lnTo>
                  <a:pt x="795" y="285"/>
                </a:lnTo>
                <a:lnTo>
                  <a:pt x="795" y="513"/>
                </a:lnTo>
                <a:lnTo>
                  <a:pt x="795" y="516"/>
                </a:lnTo>
                <a:lnTo>
                  <a:pt x="797" y="523"/>
                </a:lnTo>
                <a:lnTo>
                  <a:pt x="798" y="534"/>
                </a:lnTo>
                <a:lnTo>
                  <a:pt x="803" y="546"/>
                </a:lnTo>
                <a:lnTo>
                  <a:pt x="809" y="562"/>
                </a:lnTo>
                <a:lnTo>
                  <a:pt x="817" y="576"/>
                </a:lnTo>
                <a:lnTo>
                  <a:pt x="829" y="591"/>
                </a:lnTo>
                <a:lnTo>
                  <a:pt x="844" y="607"/>
                </a:lnTo>
                <a:lnTo>
                  <a:pt x="862" y="619"/>
                </a:lnTo>
                <a:lnTo>
                  <a:pt x="884" y="629"/>
                </a:lnTo>
                <a:lnTo>
                  <a:pt x="911" y="635"/>
                </a:lnTo>
                <a:lnTo>
                  <a:pt x="942" y="637"/>
                </a:lnTo>
                <a:lnTo>
                  <a:pt x="978" y="633"/>
                </a:lnTo>
                <a:lnTo>
                  <a:pt x="1514" y="338"/>
                </a:lnTo>
                <a:lnTo>
                  <a:pt x="1554" y="320"/>
                </a:lnTo>
                <a:lnTo>
                  <a:pt x="1599" y="309"/>
                </a:lnTo>
                <a:lnTo>
                  <a:pt x="1643" y="306"/>
                </a:lnTo>
                <a:lnTo>
                  <a:pt x="1688" y="310"/>
                </a:lnTo>
                <a:lnTo>
                  <a:pt x="1734" y="321"/>
                </a:lnTo>
                <a:lnTo>
                  <a:pt x="1774" y="342"/>
                </a:lnTo>
                <a:lnTo>
                  <a:pt x="2321" y="660"/>
                </a:lnTo>
                <a:lnTo>
                  <a:pt x="2360" y="686"/>
                </a:lnTo>
                <a:lnTo>
                  <a:pt x="2391" y="719"/>
                </a:lnTo>
                <a:lnTo>
                  <a:pt x="2418" y="755"/>
                </a:lnTo>
                <a:lnTo>
                  <a:pt x="2438" y="796"/>
                </a:lnTo>
                <a:lnTo>
                  <a:pt x="2451" y="839"/>
                </a:lnTo>
                <a:lnTo>
                  <a:pt x="2454" y="885"/>
                </a:lnTo>
                <a:lnTo>
                  <a:pt x="2454" y="1507"/>
                </a:lnTo>
                <a:lnTo>
                  <a:pt x="2449" y="1551"/>
                </a:lnTo>
                <a:lnTo>
                  <a:pt x="2437" y="1595"/>
                </a:lnTo>
                <a:lnTo>
                  <a:pt x="2418" y="1634"/>
                </a:lnTo>
                <a:lnTo>
                  <a:pt x="2391" y="1670"/>
                </a:lnTo>
                <a:lnTo>
                  <a:pt x="2358" y="1701"/>
                </a:lnTo>
                <a:lnTo>
                  <a:pt x="2321" y="1727"/>
                </a:lnTo>
                <a:lnTo>
                  <a:pt x="1773" y="2030"/>
                </a:lnTo>
                <a:lnTo>
                  <a:pt x="1731" y="2049"/>
                </a:lnTo>
                <a:lnTo>
                  <a:pt x="1687" y="2060"/>
                </a:lnTo>
                <a:lnTo>
                  <a:pt x="1642" y="2063"/>
                </a:lnTo>
                <a:lnTo>
                  <a:pt x="1598" y="2058"/>
                </a:lnTo>
                <a:lnTo>
                  <a:pt x="1554" y="2046"/>
                </a:lnTo>
                <a:lnTo>
                  <a:pt x="1512" y="2027"/>
                </a:lnTo>
                <a:lnTo>
                  <a:pt x="970" y="1709"/>
                </a:lnTo>
                <a:lnTo>
                  <a:pt x="937" y="1687"/>
                </a:lnTo>
                <a:lnTo>
                  <a:pt x="911" y="1660"/>
                </a:lnTo>
                <a:lnTo>
                  <a:pt x="887" y="1629"/>
                </a:lnTo>
                <a:lnTo>
                  <a:pt x="870" y="1596"/>
                </a:lnTo>
                <a:lnTo>
                  <a:pt x="856" y="1560"/>
                </a:lnTo>
                <a:lnTo>
                  <a:pt x="848" y="1523"/>
                </a:lnTo>
                <a:lnTo>
                  <a:pt x="847" y="1484"/>
                </a:lnTo>
                <a:lnTo>
                  <a:pt x="847" y="863"/>
                </a:lnTo>
                <a:lnTo>
                  <a:pt x="842" y="827"/>
                </a:lnTo>
                <a:lnTo>
                  <a:pt x="833" y="799"/>
                </a:lnTo>
                <a:lnTo>
                  <a:pt x="822" y="777"/>
                </a:lnTo>
                <a:lnTo>
                  <a:pt x="808" y="760"/>
                </a:lnTo>
                <a:lnTo>
                  <a:pt x="790" y="747"/>
                </a:lnTo>
                <a:lnTo>
                  <a:pt x="775" y="740"/>
                </a:lnTo>
                <a:lnTo>
                  <a:pt x="756" y="735"/>
                </a:lnTo>
                <a:lnTo>
                  <a:pt x="739" y="733"/>
                </a:lnTo>
                <a:lnTo>
                  <a:pt x="722" y="733"/>
                </a:lnTo>
                <a:lnTo>
                  <a:pt x="705" y="735"/>
                </a:lnTo>
                <a:lnTo>
                  <a:pt x="690" y="738"/>
                </a:lnTo>
                <a:lnTo>
                  <a:pt x="678" y="741"/>
                </a:lnTo>
                <a:lnTo>
                  <a:pt x="669" y="744"/>
                </a:lnTo>
                <a:lnTo>
                  <a:pt x="662" y="747"/>
                </a:lnTo>
                <a:lnTo>
                  <a:pt x="661" y="747"/>
                </a:lnTo>
                <a:lnTo>
                  <a:pt x="464" y="853"/>
                </a:lnTo>
                <a:lnTo>
                  <a:pt x="433" y="866"/>
                </a:lnTo>
                <a:lnTo>
                  <a:pt x="400" y="869"/>
                </a:lnTo>
                <a:lnTo>
                  <a:pt x="367" y="864"/>
                </a:lnTo>
                <a:lnTo>
                  <a:pt x="334" y="852"/>
                </a:lnTo>
                <a:lnTo>
                  <a:pt x="64" y="694"/>
                </a:lnTo>
                <a:lnTo>
                  <a:pt x="42" y="679"/>
                </a:lnTo>
                <a:lnTo>
                  <a:pt x="25" y="658"/>
                </a:lnTo>
                <a:lnTo>
                  <a:pt x="11" y="635"/>
                </a:lnTo>
                <a:lnTo>
                  <a:pt x="3" y="610"/>
                </a:lnTo>
                <a:lnTo>
                  <a:pt x="0" y="583"/>
                </a:lnTo>
                <a:lnTo>
                  <a:pt x="0" y="274"/>
                </a:lnTo>
                <a:lnTo>
                  <a:pt x="3" y="248"/>
                </a:lnTo>
                <a:lnTo>
                  <a:pt x="13" y="223"/>
                </a:lnTo>
                <a:lnTo>
                  <a:pt x="25" y="201"/>
                </a:lnTo>
                <a:lnTo>
                  <a:pt x="44" y="181"/>
                </a:lnTo>
                <a:lnTo>
                  <a:pt x="66" y="165"/>
                </a:lnTo>
                <a:lnTo>
                  <a:pt x="336" y="15"/>
                </a:lnTo>
                <a:lnTo>
                  <a:pt x="367" y="3"/>
                </a:lnTo>
                <a:lnTo>
                  <a:pt x="400" y="0"/>
                </a:lnTo>
                <a:close/>
              </a:path>
            </a:pathLst>
          </a:custGeom>
          <a:solidFill>
            <a:srgbClr val="57CCC6"/>
          </a:solid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55" name="TextBox 54"/>
          <p:cNvSpPr txBox="1"/>
          <p:nvPr/>
        </p:nvSpPr>
        <p:spPr>
          <a:xfrm>
            <a:off x="3244199" y="4095670"/>
            <a:ext cx="745627" cy="584774"/>
          </a:xfrm>
          <a:prstGeom prst="rect">
            <a:avLst/>
          </a:prstGeom>
          <a:noFill/>
        </p:spPr>
        <p:txBody>
          <a:bodyPr wrap="square" rtlCol="0">
            <a:spAutoFit/>
          </a:bodyPr>
          <a:lstStyle/>
          <a:p>
            <a:pPr algn="ctr"/>
            <a:r>
              <a:rPr lang="en-US" sz="3200" dirty="0">
                <a:solidFill>
                  <a:srgbClr val="57CCC6"/>
                </a:solidFill>
                <a:latin typeface="+mj-lt"/>
                <a:ea typeface="Roboto Light" panose="02000000000000000000" pitchFamily="2" charset="0"/>
              </a:rPr>
              <a:t>O</a:t>
            </a:r>
            <a:endParaRPr lang="ru-RU" sz="3200" dirty="0">
              <a:solidFill>
                <a:srgbClr val="57CCC6"/>
              </a:solidFill>
              <a:latin typeface="+mj-lt"/>
              <a:ea typeface="Roboto Light" panose="02000000000000000000" pitchFamily="2" charset="0"/>
            </a:endParaRPr>
          </a:p>
        </p:txBody>
      </p:sp>
      <p:sp>
        <p:nvSpPr>
          <p:cNvPr id="10" name="Freeform 8"/>
          <p:cNvSpPr>
            <a:spLocks noEditPoints="1"/>
          </p:cNvSpPr>
          <p:nvPr/>
        </p:nvSpPr>
        <p:spPr bwMode="auto">
          <a:xfrm>
            <a:off x="801730" y="3993841"/>
            <a:ext cx="2247109" cy="1850400"/>
          </a:xfrm>
          <a:custGeom>
            <a:avLst/>
            <a:gdLst>
              <a:gd name="T0" fmla="*/ 1960 w 2464"/>
              <a:gd name="T1" fmla="*/ 160 h 2029"/>
              <a:gd name="T2" fmla="*/ 1836 w 2464"/>
              <a:gd name="T3" fmla="*/ 243 h 2029"/>
              <a:gd name="T4" fmla="*/ 1771 w 2464"/>
              <a:gd name="T5" fmla="*/ 379 h 2029"/>
              <a:gd name="T6" fmla="*/ 1783 w 2464"/>
              <a:gd name="T7" fmla="*/ 532 h 2029"/>
              <a:gd name="T8" fmla="*/ 1871 w 2464"/>
              <a:gd name="T9" fmla="*/ 655 h 2029"/>
              <a:gd name="T10" fmla="*/ 2008 w 2464"/>
              <a:gd name="T11" fmla="*/ 721 h 2029"/>
              <a:gd name="T12" fmla="*/ 2166 w 2464"/>
              <a:gd name="T13" fmla="*/ 710 h 2029"/>
              <a:gd name="T14" fmla="*/ 2289 w 2464"/>
              <a:gd name="T15" fmla="*/ 625 h 2029"/>
              <a:gd name="T16" fmla="*/ 2355 w 2464"/>
              <a:gd name="T17" fmla="*/ 491 h 2029"/>
              <a:gd name="T18" fmla="*/ 2341 w 2464"/>
              <a:gd name="T19" fmla="*/ 337 h 2029"/>
              <a:gd name="T20" fmla="*/ 2255 w 2464"/>
              <a:gd name="T21" fmla="*/ 213 h 2029"/>
              <a:gd name="T22" fmla="*/ 2116 w 2464"/>
              <a:gd name="T23" fmla="*/ 148 h 2029"/>
              <a:gd name="T24" fmla="*/ 2097 w 2464"/>
              <a:gd name="T25" fmla="*/ 4 h 2029"/>
              <a:gd name="T26" fmla="*/ 2422 w 2464"/>
              <a:gd name="T27" fmla="*/ 192 h 2029"/>
              <a:gd name="T28" fmla="*/ 2461 w 2464"/>
              <a:gd name="T29" fmla="*/ 259 h 2029"/>
              <a:gd name="T30" fmla="*/ 2461 w 2464"/>
              <a:gd name="T31" fmla="*/ 621 h 2029"/>
              <a:gd name="T32" fmla="*/ 2421 w 2464"/>
              <a:gd name="T33" fmla="*/ 688 h 2029"/>
              <a:gd name="T34" fmla="*/ 2096 w 2464"/>
              <a:gd name="T35" fmla="*/ 866 h 2029"/>
              <a:gd name="T36" fmla="*/ 1997 w 2464"/>
              <a:gd name="T37" fmla="*/ 852 h 2029"/>
              <a:gd name="T38" fmla="*/ 1793 w 2464"/>
              <a:gd name="T39" fmla="*/ 736 h 2029"/>
              <a:gd name="T40" fmla="*/ 1755 w 2464"/>
              <a:gd name="T41" fmla="*/ 727 h 2029"/>
              <a:gd name="T42" fmla="*/ 1705 w 2464"/>
              <a:gd name="T43" fmla="*/ 725 h 2029"/>
              <a:gd name="T44" fmla="*/ 1654 w 2464"/>
              <a:gd name="T45" fmla="*/ 749 h 2029"/>
              <a:gd name="T46" fmla="*/ 1619 w 2464"/>
              <a:gd name="T47" fmla="*/ 816 h 2029"/>
              <a:gd name="T48" fmla="*/ 1608 w 2464"/>
              <a:gd name="T49" fmla="*/ 1510 h 2029"/>
              <a:gd name="T50" fmla="*/ 1569 w 2464"/>
              <a:gd name="T51" fmla="*/ 1617 h 2029"/>
              <a:gd name="T52" fmla="*/ 1487 w 2464"/>
              <a:gd name="T53" fmla="*/ 1693 h 2029"/>
              <a:gd name="T54" fmla="*/ 856 w 2464"/>
              <a:gd name="T55" fmla="*/ 2025 h 2029"/>
              <a:gd name="T56" fmla="*/ 723 w 2464"/>
              <a:gd name="T57" fmla="*/ 2013 h 2029"/>
              <a:gd name="T58" fmla="*/ 93 w 2464"/>
              <a:gd name="T59" fmla="*/ 1648 h 2029"/>
              <a:gd name="T60" fmla="*/ 15 w 2464"/>
              <a:gd name="T61" fmla="*/ 1538 h 2029"/>
              <a:gd name="T62" fmla="*/ 1 w 2464"/>
              <a:gd name="T63" fmla="*/ 828 h 2029"/>
              <a:gd name="T64" fmla="*/ 37 w 2464"/>
              <a:gd name="T65" fmla="*/ 700 h 2029"/>
              <a:gd name="T66" fmla="*/ 134 w 2464"/>
              <a:gd name="T67" fmla="*/ 607 h 2029"/>
              <a:gd name="T68" fmla="*/ 770 w 2464"/>
              <a:gd name="T69" fmla="*/ 274 h 2029"/>
              <a:gd name="T70" fmla="*/ 906 w 2464"/>
              <a:gd name="T71" fmla="*/ 288 h 2029"/>
              <a:gd name="T72" fmla="*/ 1519 w 2464"/>
              <a:gd name="T73" fmla="*/ 622 h 2029"/>
              <a:gd name="T74" fmla="*/ 1599 w 2464"/>
              <a:gd name="T75" fmla="*/ 607 h 2029"/>
              <a:gd name="T76" fmla="*/ 1644 w 2464"/>
              <a:gd name="T77" fmla="*/ 565 h 2029"/>
              <a:gd name="T78" fmla="*/ 1663 w 2464"/>
              <a:gd name="T79" fmla="*/ 522 h 2029"/>
              <a:gd name="T80" fmla="*/ 1666 w 2464"/>
              <a:gd name="T81" fmla="*/ 504 h 2029"/>
              <a:gd name="T82" fmla="*/ 1677 w 2464"/>
              <a:gd name="T83" fmla="*/ 223 h 2029"/>
              <a:gd name="T84" fmla="*/ 1730 w 2464"/>
              <a:gd name="T85" fmla="*/ 167 h 2029"/>
              <a:gd name="T86" fmla="*/ 2064 w 2464"/>
              <a:gd name="T87" fmla="*/ 0 h 2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4" h="2029">
                <a:moveTo>
                  <a:pt x="2063" y="143"/>
                </a:moveTo>
                <a:lnTo>
                  <a:pt x="2010" y="146"/>
                </a:lnTo>
                <a:lnTo>
                  <a:pt x="1960" y="160"/>
                </a:lnTo>
                <a:lnTo>
                  <a:pt x="1913" y="181"/>
                </a:lnTo>
                <a:lnTo>
                  <a:pt x="1872" y="209"/>
                </a:lnTo>
                <a:lnTo>
                  <a:pt x="1836" y="243"/>
                </a:lnTo>
                <a:lnTo>
                  <a:pt x="1807" y="284"/>
                </a:lnTo>
                <a:lnTo>
                  <a:pt x="1785" y="329"/>
                </a:lnTo>
                <a:lnTo>
                  <a:pt x="1771" y="379"/>
                </a:lnTo>
                <a:lnTo>
                  <a:pt x="1766" y="430"/>
                </a:lnTo>
                <a:lnTo>
                  <a:pt x="1771" y="483"/>
                </a:lnTo>
                <a:lnTo>
                  <a:pt x="1783" y="532"/>
                </a:lnTo>
                <a:lnTo>
                  <a:pt x="1805" y="579"/>
                </a:lnTo>
                <a:lnTo>
                  <a:pt x="1835" y="619"/>
                </a:lnTo>
                <a:lnTo>
                  <a:pt x="1871" y="655"/>
                </a:lnTo>
                <a:lnTo>
                  <a:pt x="1913" y="685"/>
                </a:lnTo>
                <a:lnTo>
                  <a:pt x="1958" y="707"/>
                </a:lnTo>
                <a:lnTo>
                  <a:pt x="2008" y="721"/>
                </a:lnTo>
                <a:lnTo>
                  <a:pt x="2063" y="725"/>
                </a:lnTo>
                <a:lnTo>
                  <a:pt x="2116" y="722"/>
                </a:lnTo>
                <a:lnTo>
                  <a:pt x="2166" y="710"/>
                </a:lnTo>
                <a:lnTo>
                  <a:pt x="2213" y="688"/>
                </a:lnTo>
                <a:lnTo>
                  <a:pt x="2253" y="660"/>
                </a:lnTo>
                <a:lnTo>
                  <a:pt x="2289" y="625"/>
                </a:lnTo>
                <a:lnTo>
                  <a:pt x="2319" y="585"/>
                </a:lnTo>
                <a:lnTo>
                  <a:pt x="2341" y="540"/>
                </a:lnTo>
                <a:lnTo>
                  <a:pt x="2355" y="491"/>
                </a:lnTo>
                <a:lnTo>
                  <a:pt x="2360" y="438"/>
                </a:lnTo>
                <a:lnTo>
                  <a:pt x="2355" y="387"/>
                </a:lnTo>
                <a:lnTo>
                  <a:pt x="2341" y="337"/>
                </a:lnTo>
                <a:lnTo>
                  <a:pt x="2319" y="291"/>
                </a:lnTo>
                <a:lnTo>
                  <a:pt x="2291" y="249"/>
                </a:lnTo>
                <a:lnTo>
                  <a:pt x="2255" y="213"/>
                </a:lnTo>
                <a:lnTo>
                  <a:pt x="2213" y="185"/>
                </a:lnTo>
                <a:lnTo>
                  <a:pt x="2167" y="162"/>
                </a:lnTo>
                <a:lnTo>
                  <a:pt x="2116" y="148"/>
                </a:lnTo>
                <a:lnTo>
                  <a:pt x="2063" y="143"/>
                </a:lnTo>
                <a:close/>
                <a:moveTo>
                  <a:pt x="2064" y="0"/>
                </a:moveTo>
                <a:lnTo>
                  <a:pt x="2097" y="4"/>
                </a:lnTo>
                <a:lnTo>
                  <a:pt x="2128" y="17"/>
                </a:lnTo>
                <a:lnTo>
                  <a:pt x="2400" y="174"/>
                </a:lnTo>
                <a:lnTo>
                  <a:pt x="2422" y="192"/>
                </a:lnTo>
                <a:lnTo>
                  <a:pt x="2439" y="210"/>
                </a:lnTo>
                <a:lnTo>
                  <a:pt x="2453" y="234"/>
                </a:lnTo>
                <a:lnTo>
                  <a:pt x="2461" y="259"/>
                </a:lnTo>
                <a:lnTo>
                  <a:pt x="2464" y="285"/>
                </a:lnTo>
                <a:lnTo>
                  <a:pt x="2464" y="594"/>
                </a:lnTo>
                <a:lnTo>
                  <a:pt x="2461" y="621"/>
                </a:lnTo>
                <a:lnTo>
                  <a:pt x="2453" y="646"/>
                </a:lnTo>
                <a:lnTo>
                  <a:pt x="2439" y="668"/>
                </a:lnTo>
                <a:lnTo>
                  <a:pt x="2421" y="688"/>
                </a:lnTo>
                <a:lnTo>
                  <a:pt x="2399" y="704"/>
                </a:lnTo>
                <a:lnTo>
                  <a:pt x="2127" y="853"/>
                </a:lnTo>
                <a:lnTo>
                  <a:pt x="2096" y="866"/>
                </a:lnTo>
                <a:lnTo>
                  <a:pt x="2061" y="869"/>
                </a:lnTo>
                <a:lnTo>
                  <a:pt x="2028" y="864"/>
                </a:lnTo>
                <a:lnTo>
                  <a:pt x="1997" y="852"/>
                </a:lnTo>
                <a:lnTo>
                  <a:pt x="1800" y="741"/>
                </a:lnTo>
                <a:lnTo>
                  <a:pt x="1799" y="739"/>
                </a:lnTo>
                <a:lnTo>
                  <a:pt x="1793" y="736"/>
                </a:lnTo>
                <a:lnTo>
                  <a:pt x="1783" y="733"/>
                </a:lnTo>
                <a:lnTo>
                  <a:pt x="1771" y="730"/>
                </a:lnTo>
                <a:lnTo>
                  <a:pt x="1755" y="727"/>
                </a:lnTo>
                <a:lnTo>
                  <a:pt x="1740" y="724"/>
                </a:lnTo>
                <a:lnTo>
                  <a:pt x="1722" y="724"/>
                </a:lnTo>
                <a:lnTo>
                  <a:pt x="1705" y="725"/>
                </a:lnTo>
                <a:lnTo>
                  <a:pt x="1686" y="728"/>
                </a:lnTo>
                <a:lnTo>
                  <a:pt x="1669" y="736"/>
                </a:lnTo>
                <a:lnTo>
                  <a:pt x="1654" y="749"/>
                </a:lnTo>
                <a:lnTo>
                  <a:pt x="1640" y="766"/>
                </a:lnTo>
                <a:lnTo>
                  <a:pt x="1627" y="788"/>
                </a:lnTo>
                <a:lnTo>
                  <a:pt x="1619" y="816"/>
                </a:lnTo>
                <a:lnTo>
                  <a:pt x="1613" y="850"/>
                </a:lnTo>
                <a:lnTo>
                  <a:pt x="1611" y="1473"/>
                </a:lnTo>
                <a:lnTo>
                  <a:pt x="1608" y="1510"/>
                </a:lnTo>
                <a:lnTo>
                  <a:pt x="1601" y="1548"/>
                </a:lnTo>
                <a:lnTo>
                  <a:pt x="1588" y="1584"/>
                </a:lnTo>
                <a:lnTo>
                  <a:pt x="1569" y="1617"/>
                </a:lnTo>
                <a:lnTo>
                  <a:pt x="1547" y="1646"/>
                </a:lnTo>
                <a:lnTo>
                  <a:pt x="1519" y="1671"/>
                </a:lnTo>
                <a:lnTo>
                  <a:pt x="1487" y="1693"/>
                </a:lnTo>
                <a:lnTo>
                  <a:pt x="941" y="1996"/>
                </a:lnTo>
                <a:lnTo>
                  <a:pt x="899" y="2014"/>
                </a:lnTo>
                <a:lnTo>
                  <a:pt x="856" y="2025"/>
                </a:lnTo>
                <a:lnTo>
                  <a:pt x="810" y="2029"/>
                </a:lnTo>
                <a:lnTo>
                  <a:pt x="767" y="2024"/>
                </a:lnTo>
                <a:lnTo>
                  <a:pt x="723" y="2013"/>
                </a:lnTo>
                <a:lnTo>
                  <a:pt x="681" y="1993"/>
                </a:lnTo>
                <a:lnTo>
                  <a:pt x="131" y="1674"/>
                </a:lnTo>
                <a:lnTo>
                  <a:pt x="93" y="1648"/>
                </a:lnTo>
                <a:lnTo>
                  <a:pt x="62" y="1617"/>
                </a:lnTo>
                <a:lnTo>
                  <a:pt x="36" y="1579"/>
                </a:lnTo>
                <a:lnTo>
                  <a:pt x="15" y="1538"/>
                </a:lnTo>
                <a:lnTo>
                  <a:pt x="3" y="1496"/>
                </a:lnTo>
                <a:lnTo>
                  <a:pt x="0" y="1451"/>
                </a:lnTo>
                <a:lnTo>
                  <a:pt x="1" y="828"/>
                </a:lnTo>
                <a:lnTo>
                  <a:pt x="4" y="783"/>
                </a:lnTo>
                <a:lnTo>
                  <a:pt x="17" y="739"/>
                </a:lnTo>
                <a:lnTo>
                  <a:pt x="37" y="700"/>
                </a:lnTo>
                <a:lnTo>
                  <a:pt x="64" y="664"/>
                </a:lnTo>
                <a:lnTo>
                  <a:pt x="97" y="633"/>
                </a:lnTo>
                <a:lnTo>
                  <a:pt x="134" y="607"/>
                </a:lnTo>
                <a:lnTo>
                  <a:pt x="684" y="304"/>
                </a:lnTo>
                <a:lnTo>
                  <a:pt x="726" y="285"/>
                </a:lnTo>
                <a:lnTo>
                  <a:pt x="770" y="274"/>
                </a:lnTo>
                <a:lnTo>
                  <a:pt x="815" y="271"/>
                </a:lnTo>
                <a:lnTo>
                  <a:pt x="860" y="276"/>
                </a:lnTo>
                <a:lnTo>
                  <a:pt x="906" y="288"/>
                </a:lnTo>
                <a:lnTo>
                  <a:pt x="948" y="307"/>
                </a:lnTo>
                <a:lnTo>
                  <a:pt x="1483" y="618"/>
                </a:lnTo>
                <a:lnTo>
                  <a:pt x="1519" y="622"/>
                </a:lnTo>
                <a:lnTo>
                  <a:pt x="1551" y="621"/>
                </a:lnTo>
                <a:lnTo>
                  <a:pt x="1577" y="616"/>
                </a:lnTo>
                <a:lnTo>
                  <a:pt x="1599" y="607"/>
                </a:lnTo>
                <a:lnTo>
                  <a:pt x="1618" y="594"/>
                </a:lnTo>
                <a:lnTo>
                  <a:pt x="1632" y="580"/>
                </a:lnTo>
                <a:lnTo>
                  <a:pt x="1644" y="565"/>
                </a:lnTo>
                <a:lnTo>
                  <a:pt x="1652" y="549"/>
                </a:lnTo>
                <a:lnTo>
                  <a:pt x="1658" y="535"/>
                </a:lnTo>
                <a:lnTo>
                  <a:pt x="1663" y="522"/>
                </a:lnTo>
                <a:lnTo>
                  <a:pt x="1665" y="512"/>
                </a:lnTo>
                <a:lnTo>
                  <a:pt x="1666" y="505"/>
                </a:lnTo>
                <a:lnTo>
                  <a:pt x="1666" y="504"/>
                </a:lnTo>
                <a:lnTo>
                  <a:pt x="1668" y="274"/>
                </a:lnTo>
                <a:lnTo>
                  <a:pt x="1669" y="248"/>
                </a:lnTo>
                <a:lnTo>
                  <a:pt x="1677" y="223"/>
                </a:lnTo>
                <a:lnTo>
                  <a:pt x="1691" y="201"/>
                </a:lnTo>
                <a:lnTo>
                  <a:pt x="1708" y="181"/>
                </a:lnTo>
                <a:lnTo>
                  <a:pt x="1730" y="167"/>
                </a:lnTo>
                <a:lnTo>
                  <a:pt x="2000" y="15"/>
                </a:lnTo>
                <a:lnTo>
                  <a:pt x="2032" y="3"/>
                </a:lnTo>
                <a:lnTo>
                  <a:pt x="2064" y="0"/>
                </a:lnTo>
                <a:close/>
              </a:path>
            </a:pathLst>
          </a:custGeom>
          <a:solidFill>
            <a:srgbClr val="F4C956"/>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9" name="TextBox 48"/>
          <p:cNvSpPr txBox="1"/>
          <p:nvPr/>
        </p:nvSpPr>
        <p:spPr>
          <a:xfrm>
            <a:off x="2323792" y="4095671"/>
            <a:ext cx="745627" cy="584776"/>
          </a:xfrm>
          <a:prstGeom prst="rect">
            <a:avLst/>
          </a:prstGeom>
          <a:noFill/>
        </p:spPr>
        <p:txBody>
          <a:bodyPr wrap="square" rtlCol="0">
            <a:spAutoFit/>
          </a:bodyPr>
          <a:lstStyle/>
          <a:p>
            <a:pPr algn="ctr"/>
            <a:r>
              <a:rPr lang="en-US" sz="3200" dirty="0">
                <a:solidFill>
                  <a:srgbClr val="F4C956"/>
                </a:solidFill>
                <a:latin typeface="+mj-lt"/>
                <a:ea typeface="Roboto Light" panose="02000000000000000000" pitchFamily="2" charset="0"/>
              </a:rPr>
              <a:t>T</a:t>
            </a:r>
            <a:endParaRPr lang="ru-RU" sz="3200" dirty="0">
              <a:solidFill>
                <a:srgbClr val="F4C956"/>
              </a:solidFill>
              <a:latin typeface="+mj-lt"/>
              <a:ea typeface="Roboto Light" panose="02000000000000000000" pitchFamily="2" charset="0"/>
            </a:endParaRPr>
          </a:p>
        </p:txBody>
      </p:sp>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 Placeholder 3"/>
          <p:cNvSpPr txBox="1">
            <a:spLocks/>
          </p:cNvSpPr>
          <p:nvPr/>
        </p:nvSpPr>
        <p:spPr>
          <a:xfrm>
            <a:off x="5925673" y="195620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7467"/>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50489" y="194098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CC8EC"/>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996647"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7CCC6"/>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942450"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4C956"/>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grpSp>
        <p:nvGrpSpPr>
          <p:cNvPr id="67" name="Group 66"/>
          <p:cNvGrpSpPr>
            <a:grpSpLocks noChangeAspect="1"/>
          </p:cNvGrpSpPr>
          <p:nvPr/>
        </p:nvGrpSpPr>
        <p:grpSpPr>
          <a:xfrm>
            <a:off x="1206470" y="4756689"/>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68"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5" name="Group 74"/>
          <p:cNvGrpSpPr>
            <a:grpSpLocks noChangeAspect="1"/>
          </p:cNvGrpSpPr>
          <p:nvPr/>
        </p:nvGrpSpPr>
        <p:grpSpPr>
          <a:xfrm>
            <a:off x="4445909" y="4812683"/>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7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4" name="Group 83"/>
          <p:cNvGrpSpPr>
            <a:grpSpLocks noChangeAspect="1"/>
          </p:cNvGrpSpPr>
          <p:nvPr/>
        </p:nvGrpSpPr>
        <p:grpSpPr>
          <a:xfrm>
            <a:off x="4456070" y="2478189"/>
            <a:ext cx="541322" cy="548640"/>
            <a:chOff x="1227138" y="2852738"/>
            <a:chExt cx="117475" cy="119063"/>
          </a:xfrm>
          <a:solidFill>
            <a:schemeClr val="bg1"/>
          </a:solidFill>
          <a:effectLst>
            <a:outerShdw blurRad="50800" dist="38100" dir="2700000" algn="tl" rotWithShape="0">
              <a:prstClr val="black">
                <a:alpha val="40000"/>
              </a:prstClr>
            </a:outerShdw>
          </a:effectLst>
        </p:grpSpPr>
        <p:sp>
          <p:nvSpPr>
            <p:cNvPr id="8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7" name="Freeform 135"/>
          <p:cNvSpPr>
            <a:spLocks noEditPoints="1"/>
          </p:cNvSpPr>
          <p:nvPr/>
        </p:nvSpPr>
        <p:spPr bwMode="auto">
          <a:xfrm>
            <a:off x="1238254" y="2511890"/>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3213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anim calcmode="lin" valueType="num">
                                      <p:cBhvr>
                                        <p:cTn id="14" dur="500" fill="hold"/>
                                        <p:tgtEl>
                                          <p:spTgt spid="7"/>
                                        </p:tgtEl>
                                        <p:attrNameLst>
                                          <p:attrName>ppt_x</p:attrName>
                                        </p:attrNameLst>
                                      </p:cBhvr>
                                      <p:tavLst>
                                        <p:tav tm="0">
                                          <p:val>
                                            <p:fltVal val="0.5"/>
                                          </p:val>
                                        </p:tav>
                                        <p:tav tm="100000">
                                          <p:val>
                                            <p:strVal val="#ppt_x"/>
                                          </p:val>
                                        </p:tav>
                                      </p:tavLst>
                                    </p:anim>
                                    <p:anim calcmode="lin" valueType="num">
                                      <p:cBhvr>
                                        <p:cTn id="15" dur="500" fill="hold"/>
                                        <p:tgtEl>
                                          <p:spTgt spid="7"/>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7"/>
                                        </p:tgtEl>
                                        <p:attrNameLst>
                                          <p:attrName>style.visibility</p:attrName>
                                        </p:attrNameLst>
                                      </p:cBhvr>
                                      <p:to>
                                        <p:strVal val="visible"/>
                                      </p:to>
                                    </p:set>
                                    <p:anim calcmode="lin" valueType="num">
                                      <p:cBhvr>
                                        <p:cTn id="19" dur="500" fill="hold"/>
                                        <p:tgtEl>
                                          <p:spTgt spid="87"/>
                                        </p:tgtEl>
                                        <p:attrNameLst>
                                          <p:attrName>ppt_w</p:attrName>
                                        </p:attrNameLst>
                                      </p:cBhvr>
                                      <p:tavLst>
                                        <p:tav tm="0">
                                          <p:val>
                                            <p:fltVal val="0"/>
                                          </p:val>
                                        </p:tav>
                                        <p:tav tm="100000">
                                          <p:val>
                                            <p:strVal val="#ppt_w"/>
                                          </p:val>
                                        </p:tav>
                                      </p:tavLst>
                                    </p:anim>
                                    <p:anim calcmode="lin" valueType="num">
                                      <p:cBhvr>
                                        <p:cTn id="20" dur="500" fill="hold"/>
                                        <p:tgtEl>
                                          <p:spTgt spid="87"/>
                                        </p:tgtEl>
                                        <p:attrNameLst>
                                          <p:attrName>ppt_h</p:attrName>
                                        </p:attrNameLst>
                                      </p:cBhvr>
                                      <p:tavLst>
                                        <p:tav tm="0">
                                          <p:val>
                                            <p:fltVal val="0"/>
                                          </p:val>
                                        </p:tav>
                                        <p:tav tm="100000">
                                          <p:val>
                                            <p:strVal val="#ppt_h"/>
                                          </p:val>
                                        </p:tav>
                                      </p:tavLst>
                                    </p:anim>
                                    <p:animEffect transition="in" filter="fade">
                                      <p:cBhvr>
                                        <p:cTn id="21" dur="500"/>
                                        <p:tgtEl>
                                          <p:spTgt spid="8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500" fill="hold"/>
                                        <p:tgtEl>
                                          <p:spTgt spid="47"/>
                                        </p:tgtEl>
                                        <p:attrNameLst>
                                          <p:attrName>ppt_w</p:attrName>
                                        </p:attrNameLst>
                                      </p:cBhvr>
                                      <p:tavLst>
                                        <p:tav tm="0">
                                          <p:val>
                                            <p:fltVal val="0"/>
                                          </p:val>
                                        </p:tav>
                                        <p:tav tm="100000">
                                          <p:val>
                                            <p:strVal val="#ppt_w"/>
                                          </p:val>
                                        </p:tav>
                                      </p:tavLst>
                                    </p:anim>
                                    <p:anim calcmode="lin" valueType="num">
                                      <p:cBhvr>
                                        <p:cTn id="25" dur="500" fill="hold"/>
                                        <p:tgtEl>
                                          <p:spTgt spid="47"/>
                                        </p:tgtEl>
                                        <p:attrNameLst>
                                          <p:attrName>ppt_h</p:attrName>
                                        </p:attrNameLst>
                                      </p:cBhvr>
                                      <p:tavLst>
                                        <p:tav tm="0">
                                          <p:val>
                                            <p:fltVal val="0"/>
                                          </p:val>
                                        </p:tav>
                                        <p:tav tm="100000">
                                          <p:val>
                                            <p:strVal val="#ppt_h"/>
                                          </p:val>
                                        </p:tav>
                                      </p:tavLst>
                                    </p:anim>
                                    <p:animEffect transition="in" filter="fade">
                                      <p:cBhvr>
                                        <p:cTn id="26" dur="500"/>
                                        <p:tgtEl>
                                          <p:spTgt spid="47"/>
                                        </p:tgtEl>
                                      </p:cBhvr>
                                    </p:animEffect>
                                  </p:childTnLst>
                                </p:cTn>
                              </p:par>
                            </p:childTnLst>
                          </p:cTn>
                        </p:par>
                        <p:par>
                          <p:cTn id="27" fill="hold">
                            <p:stCondLst>
                              <p:cond delay="1500"/>
                            </p:stCondLst>
                            <p:childTnLst>
                              <p:par>
                                <p:cTn id="28" presetID="37" presetClass="entr" presetSubtype="0" fill="hold" grpId="0" nodeType="after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fade">
                                      <p:cBhvr>
                                        <p:cTn id="30" dur="1000"/>
                                        <p:tgtEl>
                                          <p:spTgt spid="63"/>
                                        </p:tgtEl>
                                      </p:cBhvr>
                                    </p:animEffect>
                                    <p:anim calcmode="lin" valueType="num">
                                      <p:cBhvr>
                                        <p:cTn id="31" dur="1000" fill="hold"/>
                                        <p:tgtEl>
                                          <p:spTgt spid="63"/>
                                        </p:tgtEl>
                                        <p:attrNameLst>
                                          <p:attrName>ppt_x</p:attrName>
                                        </p:attrNameLst>
                                      </p:cBhvr>
                                      <p:tavLst>
                                        <p:tav tm="0">
                                          <p:val>
                                            <p:strVal val="#ppt_x"/>
                                          </p:val>
                                        </p:tav>
                                        <p:tav tm="100000">
                                          <p:val>
                                            <p:strVal val="#ppt_x"/>
                                          </p:val>
                                        </p:tav>
                                      </p:tavLst>
                                    </p:anim>
                                    <p:anim calcmode="lin" valueType="num">
                                      <p:cBhvr>
                                        <p:cTn id="32" dur="900" decel="100000" fill="hold"/>
                                        <p:tgtEl>
                                          <p:spTgt spid="63"/>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par>
                          <p:cTn id="38" fill="hold">
                            <p:stCondLst>
                              <p:cond delay="3000"/>
                            </p:stCondLst>
                            <p:childTnLst>
                              <p:par>
                                <p:cTn id="39" presetID="53" presetClass="entr" presetSubtype="528"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animEffect transition="in" filter="fade">
                                      <p:cBhvr>
                                        <p:cTn id="43" dur="500"/>
                                        <p:tgtEl>
                                          <p:spTgt spid="8"/>
                                        </p:tgtEl>
                                      </p:cBhvr>
                                    </p:animEffect>
                                    <p:anim calcmode="lin" valueType="num">
                                      <p:cBhvr>
                                        <p:cTn id="44" dur="500" fill="hold"/>
                                        <p:tgtEl>
                                          <p:spTgt spid="8"/>
                                        </p:tgtEl>
                                        <p:attrNameLst>
                                          <p:attrName>ppt_x</p:attrName>
                                        </p:attrNameLst>
                                      </p:cBhvr>
                                      <p:tavLst>
                                        <p:tav tm="0">
                                          <p:val>
                                            <p:fltVal val="0.5"/>
                                          </p:val>
                                        </p:tav>
                                        <p:tav tm="100000">
                                          <p:val>
                                            <p:strVal val="#ppt_x"/>
                                          </p:val>
                                        </p:tav>
                                      </p:tavLst>
                                    </p:anim>
                                    <p:anim calcmode="lin" valueType="num">
                                      <p:cBhvr>
                                        <p:cTn id="45" dur="500" fill="hold"/>
                                        <p:tgtEl>
                                          <p:spTgt spid="8"/>
                                        </p:tgtEl>
                                        <p:attrNameLst>
                                          <p:attrName>ppt_y</p:attrName>
                                        </p:attrNameLst>
                                      </p:cBhvr>
                                      <p:tavLst>
                                        <p:tav tm="0">
                                          <p:val>
                                            <p:fltVal val="0.5"/>
                                          </p:val>
                                        </p:tav>
                                        <p:tav tm="100000">
                                          <p:val>
                                            <p:strVal val="#ppt_y"/>
                                          </p:val>
                                        </p:tav>
                                      </p:tavLst>
                                    </p:anim>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84"/>
                                        </p:tgtEl>
                                        <p:attrNameLst>
                                          <p:attrName>style.visibility</p:attrName>
                                        </p:attrNameLst>
                                      </p:cBhvr>
                                      <p:to>
                                        <p:strVal val="visible"/>
                                      </p:to>
                                    </p:set>
                                    <p:anim calcmode="lin" valueType="num">
                                      <p:cBhvr>
                                        <p:cTn id="49" dur="500" fill="hold"/>
                                        <p:tgtEl>
                                          <p:spTgt spid="84"/>
                                        </p:tgtEl>
                                        <p:attrNameLst>
                                          <p:attrName>ppt_w</p:attrName>
                                        </p:attrNameLst>
                                      </p:cBhvr>
                                      <p:tavLst>
                                        <p:tav tm="0">
                                          <p:val>
                                            <p:fltVal val="0"/>
                                          </p:val>
                                        </p:tav>
                                        <p:tav tm="100000">
                                          <p:val>
                                            <p:strVal val="#ppt_w"/>
                                          </p:val>
                                        </p:tav>
                                      </p:tavLst>
                                    </p:anim>
                                    <p:anim calcmode="lin" valueType="num">
                                      <p:cBhvr>
                                        <p:cTn id="50" dur="500" fill="hold"/>
                                        <p:tgtEl>
                                          <p:spTgt spid="84"/>
                                        </p:tgtEl>
                                        <p:attrNameLst>
                                          <p:attrName>ppt_h</p:attrName>
                                        </p:attrNameLst>
                                      </p:cBhvr>
                                      <p:tavLst>
                                        <p:tav tm="0">
                                          <p:val>
                                            <p:fltVal val="0"/>
                                          </p:val>
                                        </p:tav>
                                        <p:tav tm="100000">
                                          <p:val>
                                            <p:strVal val="#ppt_h"/>
                                          </p:val>
                                        </p:tav>
                                      </p:tavLst>
                                    </p:anim>
                                    <p:animEffect transition="in" filter="fade">
                                      <p:cBhvr>
                                        <p:cTn id="51" dur="500"/>
                                        <p:tgtEl>
                                          <p:spTgt spid="84"/>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childTnLst>
                          </p:cTn>
                        </p:par>
                        <p:par>
                          <p:cTn id="57" fill="hold">
                            <p:stCondLst>
                              <p:cond delay="4000"/>
                            </p:stCondLst>
                            <p:childTnLst>
                              <p:par>
                                <p:cTn id="58" presetID="37" presetClass="entr" presetSubtype="0"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1000"/>
                                        <p:tgtEl>
                                          <p:spTgt spid="64"/>
                                        </p:tgtEl>
                                      </p:cBhvr>
                                    </p:animEffect>
                                    <p:anim calcmode="lin" valueType="num">
                                      <p:cBhvr>
                                        <p:cTn id="61" dur="1000" fill="hold"/>
                                        <p:tgtEl>
                                          <p:spTgt spid="64"/>
                                        </p:tgtEl>
                                        <p:attrNameLst>
                                          <p:attrName>ppt_x</p:attrName>
                                        </p:attrNameLst>
                                      </p:cBhvr>
                                      <p:tavLst>
                                        <p:tav tm="0">
                                          <p:val>
                                            <p:strVal val="#ppt_x"/>
                                          </p:val>
                                        </p:tav>
                                        <p:tav tm="100000">
                                          <p:val>
                                            <p:strVal val="#ppt_x"/>
                                          </p:val>
                                        </p:tav>
                                      </p:tavLst>
                                    </p:anim>
                                    <p:anim calcmode="lin" valueType="num">
                                      <p:cBhvr>
                                        <p:cTn id="62" dur="900" decel="100000" fill="hold"/>
                                        <p:tgtEl>
                                          <p:spTgt spid="64"/>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64" fill="hold">
                            <p:stCondLst>
                              <p:cond delay="5000"/>
                            </p:stCondLst>
                            <p:childTnLst>
                              <p:par>
                                <p:cTn id="65" presetID="53" presetClass="entr" presetSubtype="528" fill="hold" grpId="0" nodeType="after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anim calcmode="lin" valueType="num">
                                      <p:cBhvr>
                                        <p:cTn id="70" dur="500" fill="hold"/>
                                        <p:tgtEl>
                                          <p:spTgt spid="11"/>
                                        </p:tgtEl>
                                        <p:attrNameLst>
                                          <p:attrName>ppt_x</p:attrName>
                                        </p:attrNameLst>
                                      </p:cBhvr>
                                      <p:tavLst>
                                        <p:tav tm="0">
                                          <p:val>
                                            <p:fltVal val="0.5"/>
                                          </p:val>
                                        </p:tav>
                                        <p:tav tm="100000">
                                          <p:val>
                                            <p:strVal val="#ppt_x"/>
                                          </p:val>
                                        </p:tav>
                                      </p:tavLst>
                                    </p:anim>
                                    <p:anim calcmode="lin" valueType="num">
                                      <p:cBhvr>
                                        <p:cTn id="71" dur="500" fill="hold"/>
                                        <p:tgtEl>
                                          <p:spTgt spid="11"/>
                                        </p:tgtEl>
                                        <p:attrNameLst>
                                          <p:attrName>ppt_y</p:attrName>
                                        </p:attrNameLst>
                                      </p:cBhvr>
                                      <p:tavLst>
                                        <p:tav tm="0">
                                          <p:val>
                                            <p:fltVal val="0.5"/>
                                          </p:val>
                                        </p:tav>
                                        <p:tav tm="100000">
                                          <p:val>
                                            <p:strVal val="#ppt_y"/>
                                          </p:val>
                                        </p:tav>
                                      </p:tavLst>
                                    </p:anim>
                                  </p:childTnLst>
                                </p:cTn>
                              </p:par>
                            </p:childTnLst>
                          </p:cTn>
                        </p:par>
                        <p:par>
                          <p:cTn id="72" fill="hold">
                            <p:stCondLst>
                              <p:cond delay="5500"/>
                            </p:stCondLst>
                            <p:childTnLst>
                              <p:par>
                                <p:cTn id="73" presetID="53" presetClass="entr" presetSubtype="16" fill="hold" nodeType="afterEffect">
                                  <p:stCondLst>
                                    <p:cond delay="0"/>
                                  </p:stCondLst>
                                  <p:childTnLst>
                                    <p:set>
                                      <p:cBhvr>
                                        <p:cTn id="74" dur="1" fill="hold">
                                          <p:stCondLst>
                                            <p:cond delay="0"/>
                                          </p:stCondLst>
                                        </p:cTn>
                                        <p:tgtEl>
                                          <p:spTgt spid="75"/>
                                        </p:tgtEl>
                                        <p:attrNameLst>
                                          <p:attrName>style.visibility</p:attrName>
                                        </p:attrNameLst>
                                      </p:cBhvr>
                                      <p:to>
                                        <p:strVal val="visible"/>
                                      </p:to>
                                    </p:set>
                                    <p:anim calcmode="lin" valueType="num">
                                      <p:cBhvr>
                                        <p:cTn id="75" dur="500" fill="hold"/>
                                        <p:tgtEl>
                                          <p:spTgt spid="75"/>
                                        </p:tgtEl>
                                        <p:attrNameLst>
                                          <p:attrName>ppt_w</p:attrName>
                                        </p:attrNameLst>
                                      </p:cBhvr>
                                      <p:tavLst>
                                        <p:tav tm="0">
                                          <p:val>
                                            <p:fltVal val="0"/>
                                          </p:val>
                                        </p:tav>
                                        <p:tav tm="100000">
                                          <p:val>
                                            <p:strVal val="#ppt_w"/>
                                          </p:val>
                                        </p:tav>
                                      </p:tavLst>
                                    </p:anim>
                                    <p:anim calcmode="lin" valueType="num">
                                      <p:cBhvr>
                                        <p:cTn id="76" dur="500" fill="hold"/>
                                        <p:tgtEl>
                                          <p:spTgt spid="75"/>
                                        </p:tgtEl>
                                        <p:attrNameLst>
                                          <p:attrName>ppt_h</p:attrName>
                                        </p:attrNameLst>
                                      </p:cBhvr>
                                      <p:tavLst>
                                        <p:tav tm="0">
                                          <p:val>
                                            <p:fltVal val="0"/>
                                          </p:val>
                                        </p:tav>
                                        <p:tav tm="100000">
                                          <p:val>
                                            <p:strVal val="#ppt_h"/>
                                          </p:val>
                                        </p:tav>
                                      </p:tavLst>
                                    </p:anim>
                                    <p:animEffect transition="in" filter="fade">
                                      <p:cBhvr>
                                        <p:cTn id="77" dur="500"/>
                                        <p:tgtEl>
                                          <p:spTgt spid="75"/>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5"/>
                                        </p:tgtEl>
                                        <p:attrNameLst>
                                          <p:attrName>style.visibility</p:attrName>
                                        </p:attrNameLst>
                                      </p:cBhvr>
                                      <p:to>
                                        <p:strVal val="visible"/>
                                      </p:to>
                                    </p:set>
                                    <p:anim calcmode="lin" valueType="num">
                                      <p:cBhvr>
                                        <p:cTn id="80" dur="500" fill="hold"/>
                                        <p:tgtEl>
                                          <p:spTgt spid="55"/>
                                        </p:tgtEl>
                                        <p:attrNameLst>
                                          <p:attrName>ppt_w</p:attrName>
                                        </p:attrNameLst>
                                      </p:cBhvr>
                                      <p:tavLst>
                                        <p:tav tm="0">
                                          <p:val>
                                            <p:fltVal val="0"/>
                                          </p:val>
                                        </p:tav>
                                        <p:tav tm="100000">
                                          <p:val>
                                            <p:strVal val="#ppt_w"/>
                                          </p:val>
                                        </p:tav>
                                      </p:tavLst>
                                    </p:anim>
                                    <p:anim calcmode="lin" valueType="num">
                                      <p:cBhvr>
                                        <p:cTn id="81" dur="500" fill="hold"/>
                                        <p:tgtEl>
                                          <p:spTgt spid="55"/>
                                        </p:tgtEl>
                                        <p:attrNameLst>
                                          <p:attrName>ppt_h</p:attrName>
                                        </p:attrNameLst>
                                      </p:cBhvr>
                                      <p:tavLst>
                                        <p:tav tm="0">
                                          <p:val>
                                            <p:fltVal val="0"/>
                                          </p:val>
                                        </p:tav>
                                        <p:tav tm="100000">
                                          <p:val>
                                            <p:strVal val="#ppt_h"/>
                                          </p:val>
                                        </p:tav>
                                      </p:tavLst>
                                    </p:anim>
                                    <p:animEffect transition="in" filter="fade">
                                      <p:cBhvr>
                                        <p:cTn id="82" dur="500"/>
                                        <p:tgtEl>
                                          <p:spTgt spid="55"/>
                                        </p:tgtEl>
                                      </p:cBhvr>
                                    </p:animEffect>
                                  </p:childTnLst>
                                </p:cTn>
                              </p:par>
                            </p:childTnLst>
                          </p:cTn>
                        </p:par>
                        <p:par>
                          <p:cTn id="83" fill="hold">
                            <p:stCondLst>
                              <p:cond delay="6000"/>
                            </p:stCondLst>
                            <p:childTnLst>
                              <p:par>
                                <p:cTn id="84" presetID="37" presetClass="entr" presetSubtype="0" fill="hold" grpId="0" nodeType="afterEffect">
                                  <p:stCondLst>
                                    <p:cond delay="0"/>
                                  </p:stCondLst>
                                  <p:childTnLst>
                                    <p:set>
                                      <p:cBhvr>
                                        <p:cTn id="85" dur="1" fill="hold">
                                          <p:stCondLst>
                                            <p:cond delay="0"/>
                                          </p:stCondLst>
                                        </p:cTn>
                                        <p:tgtEl>
                                          <p:spTgt spid="65"/>
                                        </p:tgtEl>
                                        <p:attrNameLst>
                                          <p:attrName>style.visibility</p:attrName>
                                        </p:attrNameLst>
                                      </p:cBhvr>
                                      <p:to>
                                        <p:strVal val="visible"/>
                                      </p:to>
                                    </p:set>
                                    <p:animEffect transition="in" filter="fade">
                                      <p:cBhvr>
                                        <p:cTn id="86" dur="1000"/>
                                        <p:tgtEl>
                                          <p:spTgt spid="65"/>
                                        </p:tgtEl>
                                      </p:cBhvr>
                                    </p:animEffect>
                                    <p:anim calcmode="lin" valueType="num">
                                      <p:cBhvr>
                                        <p:cTn id="87" dur="1000" fill="hold"/>
                                        <p:tgtEl>
                                          <p:spTgt spid="65"/>
                                        </p:tgtEl>
                                        <p:attrNameLst>
                                          <p:attrName>ppt_x</p:attrName>
                                        </p:attrNameLst>
                                      </p:cBhvr>
                                      <p:tavLst>
                                        <p:tav tm="0">
                                          <p:val>
                                            <p:strVal val="#ppt_x"/>
                                          </p:val>
                                        </p:tav>
                                        <p:tav tm="100000">
                                          <p:val>
                                            <p:strVal val="#ppt_x"/>
                                          </p:val>
                                        </p:tav>
                                      </p:tavLst>
                                    </p:anim>
                                    <p:anim calcmode="lin" valueType="num">
                                      <p:cBhvr>
                                        <p:cTn id="88" dur="900" decel="100000" fill="hold"/>
                                        <p:tgtEl>
                                          <p:spTgt spid="65"/>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90" fill="hold">
                            <p:stCondLst>
                              <p:cond delay="7000"/>
                            </p:stCondLst>
                            <p:childTnLst>
                              <p:par>
                                <p:cTn id="91" presetID="22" presetClass="entr" presetSubtype="2" fill="hold" grpId="0" nodeType="after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right)">
                                      <p:cBhvr>
                                        <p:cTn id="93" dur="500"/>
                                        <p:tgtEl>
                                          <p:spTgt spid="13"/>
                                        </p:tgtEl>
                                      </p:cBhvr>
                                    </p:animEffect>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 calcmode="lin" valueType="num">
                                      <p:cBhvr>
                                        <p:cTn id="97" dur="500" fill="hold"/>
                                        <p:tgtEl>
                                          <p:spTgt spid="10"/>
                                        </p:tgtEl>
                                        <p:attrNameLst>
                                          <p:attrName>ppt_w</p:attrName>
                                        </p:attrNameLst>
                                      </p:cBhvr>
                                      <p:tavLst>
                                        <p:tav tm="0">
                                          <p:val>
                                            <p:fltVal val="0"/>
                                          </p:val>
                                        </p:tav>
                                        <p:tav tm="100000">
                                          <p:val>
                                            <p:strVal val="#ppt_w"/>
                                          </p:val>
                                        </p:tav>
                                      </p:tavLst>
                                    </p:anim>
                                    <p:anim calcmode="lin" valueType="num">
                                      <p:cBhvr>
                                        <p:cTn id="98" dur="500" fill="hold"/>
                                        <p:tgtEl>
                                          <p:spTgt spid="10"/>
                                        </p:tgtEl>
                                        <p:attrNameLst>
                                          <p:attrName>ppt_h</p:attrName>
                                        </p:attrNameLst>
                                      </p:cBhvr>
                                      <p:tavLst>
                                        <p:tav tm="0">
                                          <p:val>
                                            <p:fltVal val="0"/>
                                          </p:val>
                                        </p:tav>
                                        <p:tav tm="100000">
                                          <p:val>
                                            <p:strVal val="#ppt_h"/>
                                          </p:val>
                                        </p:tav>
                                      </p:tavLst>
                                    </p:anim>
                                    <p:animEffect transition="in" filter="fade">
                                      <p:cBhvr>
                                        <p:cTn id="99" dur="500"/>
                                        <p:tgtEl>
                                          <p:spTgt spid="10"/>
                                        </p:tgtEl>
                                      </p:cBhvr>
                                    </p:animEffect>
                                    <p:anim calcmode="lin" valueType="num">
                                      <p:cBhvr>
                                        <p:cTn id="100" dur="500" fill="hold"/>
                                        <p:tgtEl>
                                          <p:spTgt spid="10"/>
                                        </p:tgtEl>
                                        <p:attrNameLst>
                                          <p:attrName>ppt_x</p:attrName>
                                        </p:attrNameLst>
                                      </p:cBhvr>
                                      <p:tavLst>
                                        <p:tav tm="0">
                                          <p:val>
                                            <p:fltVal val="0.5"/>
                                          </p:val>
                                        </p:tav>
                                        <p:tav tm="100000">
                                          <p:val>
                                            <p:strVal val="#ppt_x"/>
                                          </p:val>
                                        </p:tav>
                                      </p:tavLst>
                                    </p:anim>
                                    <p:anim calcmode="lin" valueType="num">
                                      <p:cBhvr>
                                        <p:cTn id="101" dur="500" fill="hold"/>
                                        <p:tgtEl>
                                          <p:spTgt spid="10"/>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67"/>
                                        </p:tgtEl>
                                        <p:attrNameLst>
                                          <p:attrName>style.visibility</p:attrName>
                                        </p:attrNameLst>
                                      </p:cBhvr>
                                      <p:to>
                                        <p:strVal val="visible"/>
                                      </p:to>
                                    </p:set>
                                    <p:anim calcmode="lin" valueType="num">
                                      <p:cBhvr>
                                        <p:cTn id="105" dur="500" fill="hold"/>
                                        <p:tgtEl>
                                          <p:spTgt spid="67"/>
                                        </p:tgtEl>
                                        <p:attrNameLst>
                                          <p:attrName>ppt_w</p:attrName>
                                        </p:attrNameLst>
                                      </p:cBhvr>
                                      <p:tavLst>
                                        <p:tav tm="0">
                                          <p:val>
                                            <p:fltVal val="0"/>
                                          </p:val>
                                        </p:tav>
                                        <p:tav tm="100000">
                                          <p:val>
                                            <p:strVal val="#ppt_w"/>
                                          </p:val>
                                        </p:tav>
                                      </p:tavLst>
                                    </p:anim>
                                    <p:anim calcmode="lin" valueType="num">
                                      <p:cBhvr>
                                        <p:cTn id="106" dur="500" fill="hold"/>
                                        <p:tgtEl>
                                          <p:spTgt spid="67"/>
                                        </p:tgtEl>
                                        <p:attrNameLst>
                                          <p:attrName>ppt_h</p:attrName>
                                        </p:attrNameLst>
                                      </p:cBhvr>
                                      <p:tavLst>
                                        <p:tav tm="0">
                                          <p:val>
                                            <p:fltVal val="0"/>
                                          </p:val>
                                        </p:tav>
                                        <p:tav tm="100000">
                                          <p:val>
                                            <p:strVal val="#ppt_h"/>
                                          </p:val>
                                        </p:tav>
                                      </p:tavLst>
                                    </p:anim>
                                    <p:animEffect transition="in" filter="fade">
                                      <p:cBhvr>
                                        <p:cTn id="107" dur="500"/>
                                        <p:tgtEl>
                                          <p:spTgt spid="67"/>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49"/>
                                        </p:tgtEl>
                                        <p:attrNameLst>
                                          <p:attrName>style.visibility</p:attrName>
                                        </p:attrNameLst>
                                      </p:cBhvr>
                                      <p:to>
                                        <p:strVal val="visible"/>
                                      </p:to>
                                    </p:set>
                                    <p:anim calcmode="lin" valueType="num">
                                      <p:cBhvr>
                                        <p:cTn id="110" dur="500" fill="hold"/>
                                        <p:tgtEl>
                                          <p:spTgt spid="49"/>
                                        </p:tgtEl>
                                        <p:attrNameLst>
                                          <p:attrName>ppt_w</p:attrName>
                                        </p:attrNameLst>
                                      </p:cBhvr>
                                      <p:tavLst>
                                        <p:tav tm="0">
                                          <p:val>
                                            <p:fltVal val="0"/>
                                          </p:val>
                                        </p:tav>
                                        <p:tav tm="100000">
                                          <p:val>
                                            <p:strVal val="#ppt_w"/>
                                          </p:val>
                                        </p:tav>
                                      </p:tavLst>
                                    </p:anim>
                                    <p:anim calcmode="lin" valueType="num">
                                      <p:cBhvr>
                                        <p:cTn id="111" dur="500" fill="hold"/>
                                        <p:tgtEl>
                                          <p:spTgt spid="49"/>
                                        </p:tgtEl>
                                        <p:attrNameLst>
                                          <p:attrName>ppt_h</p:attrName>
                                        </p:attrNameLst>
                                      </p:cBhvr>
                                      <p:tavLst>
                                        <p:tav tm="0">
                                          <p:val>
                                            <p:fltVal val="0"/>
                                          </p:val>
                                        </p:tav>
                                        <p:tav tm="100000">
                                          <p:val>
                                            <p:strVal val="#ppt_h"/>
                                          </p:val>
                                        </p:tav>
                                      </p:tavLst>
                                    </p:anim>
                                    <p:animEffect transition="in" filter="fade">
                                      <p:cBhvr>
                                        <p:cTn id="112" dur="500"/>
                                        <p:tgtEl>
                                          <p:spTgt spid="49"/>
                                        </p:tgtEl>
                                      </p:cBhvr>
                                    </p:animEffect>
                                  </p:childTnLst>
                                </p:cTn>
                              </p:par>
                            </p:childTnLst>
                          </p:cTn>
                        </p:par>
                        <p:par>
                          <p:cTn id="113" fill="hold">
                            <p:stCondLst>
                              <p:cond delay="8500"/>
                            </p:stCondLst>
                            <p:childTnLst>
                              <p:par>
                                <p:cTn id="114" presetID="37" presetClass="entr" presetSubtype="0" fill="hold" grpId="0" nodeType="after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900" decel="100000" fill="hold"/>
                                        <p:tgtEl>
                                          <p:spTgt spid="66"/>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8" grpId="0" animBg="1"/>
      <p:bldP spid="48" grpId="0"/>
      <p:bldP spid="7" grpId="0" animBg="1"/>
      <p:bldP spid="47" grpId="0"/>
      <p:bldP spid="11" grpId="0" animBg="1"/>
      <p:bldP spid="55" grpId="0"/>
      <p:bldP spid="10" grpId="0" animBg="1"/>
      <p:bldP spid="49" grpId="0"/>
      <p:bldP spid="63" grpId="0"/>
      <p:bldP spid="64" grpId="0"/>
      <p:bldP spid="65" grpId="0"/>
      <p:bldP spid="66" grpId="0"/>
      <p:bldP spid="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2016-10-11T22:59:41Z</dcterms:modified>
</cp:coreProperties>
</file>