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Rectangle 8"/>
          <p:cNvSpPr/>
          <p:nvPr/>
        </p:nvSpPr>
        <p:spPr>
          <a:xfrm>
            <a:off x="0" y="1382752"/>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999" y="4982166"/>
            <a:ext cx="5219024" cy="1384995"/>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1" name="TextBox 10"/>
          <p:cNvSpPr txBox="1"/>
          <p:nvPr/>
        </p:nvSpPr>
        <p:spPr>
          <a:xfrm>
            <a:off x="6359648" y="5006133"/>
            <a:ext cx="5219024" cy="1015663"/>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7656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1338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2016-10-11T22:57:35Z</dcterms:modified>
</cp:coreProperties>
</file>