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solidFill>
            <a:srgbClr val="524E67"/>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F7467"/>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323439"/>
            <a:chOff x="1619804" y="2992914"/>
            <a:chExt cx="1828800" cy="1323439"/>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rgbClr val="FF7467"/>
                  </a:solidFill>
                  <a:latin typeface="Candara" panose="020E0502030303020204" pitchFamily="34" charset="0"/>
                </a:rPr>
                <a:t>Lorem Ipsum</a:t>
              </a:r>
            </a:p>
          </p:txBody>
        </p:sp>
        <p:sp>
          <p:nvSpPr>
            <p:cNvPr id="27" name="TextBox 2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solidFill>
            <a:srgbClr val="524E67"/>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323439"/>
            <a:chOff x="1619804" y="2992914"/>
            <a:chExt cx="1828800" cy="1323439"/>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rgbClr val="4CC8EC"/>
                  </a:solidFill>
                  <a:latin typeface="Candara" panose="020E0502030303020204" pitchFamily="34" charset="0"/>
                </a:rPr>
                <a:t>Lorem Ipsum</a:t>
              </a:r>
            </a:p>
          </p:txBody>
        </p:sp>
        <p:sp>
          <p:nvSpPr>
            <p:cNvPr id="59" name="TextBox 58"/>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solidFill>
            <a:srgbClr val="524E67"/>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323439"/>
            <a:chOff x="1619804" y="2992914"/>
            <a:chExt cx="1828800" cy="1323439"/>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rgbClr val="F4C956"/>
                  </a:solidFill>
                  <a:latin typeface="Candara" panose="020E0502030303020204" pitchFamily="34" charset="0"/>
                </a:rPr>
                <a:t>Lorem Ipsum</a:t>
              </a:r>
            </a:p>
          </p:txBody>
        </p:sp>
        <p:sp>
          <p:nvSpPr>
            <p:cNvPr id="65" name="TextBox 64"/>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solidFill>
            <a:srgbClr val="524E67"/>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323439"/>
            <a:chOff x="1619804" y="2992914"/>
            <a:chExt cx="1828800" cy="1323439"/>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rgbClr val="57CCC6"/>
                  </a:solidFill>
                  <a:latin typeface="Candara" panose="020E0502030303020204" pitchFamily="34" charset="0"/>
                </a:rPr>
                <a:t>Lorem Ipsum</a:t>
              </a:r>
            </a:p>
          </p:txBody>
        </p:sp>
        <p:sp>
          <p:nvSpPr>
            <p:cNvPr id="77" name="TextBox 7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rgbClr val="F4C956"/>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rgbClr val="4CC8EC"/>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rgbClr val="57CCC6"/>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1778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1242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2016-10-11T22:56:33Z</dcterms:modified>
</cp:coreProperties>
</file>