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solidFill>
            <a:srgbClr val="FF7467"/>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323439"/>
            <a:chOff x="1619804" y="2992914"/>
            <a:chExt cx="1828800" cy="1323439"/>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solidFill>
            <a:srgbClr val="4CC8EC"/>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323439"/>
            <a:chOff x="1619804" y="2992914"/>
            <a:chExt cx="1828800" cy="1323439"/>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9" name="TextBox 58"/>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solidFill>
            <a:srgbClr val="F4C956"/>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323439"/>
            <a:chOff x="1619804" y="2992914"/>
            <a:chExt cx="1828800" cy="1323439"/>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5" name="TextBox 64"/>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solidFill>
            <a:srgbClr val="57CCC6"/>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323439"/>
            <a:chOff x="1619804" y="2992914"/>
            <a:chExt cx="1828800" cy="1323439"/>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7" name="TextBox 7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5516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1728</TotalTime>
  <Words>1242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2016-10-11T22:51:32Z</dcterms:modified>
</cp:coreProperties>
</file>