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val 45"/>
          <p:cNvSpPr>
            <a:spLocks noChangeAspect="1"/>
          </p:cNvSpPr>
          <p:nvPr/>
        </p:nvSpPr>
        <p:spPr>
          <a:xfrm>
            <a:off x="1038750" y="1780939"/>
            <a:ext cx="2743200" cy="2743200"/>
          </a:xfrm>
          <a:prstGeom prst="ellipse">
            <a:avLst/>
          </a:pr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135"/>
          <p:cNvSpPr>
            <a:spLocks noEditPoints="1"/>
          </p:cNvSpPr>
          <p:nvPr/>
        </p:nvSpPr>
        <p:spPr bwMode="auto">
          <a:xfrm>
            <a:off x="2087074" y="2111055"/>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8" name="Group 47"/>
          <p:cNvGrpSpPr/>
          <p:nvPr/>
        </p:nvGrpSpPr>
        <p:grpSpPr>
          <a:xfrm>
            <a:off x="1436320" y="2877961"/>
            <a:ext cx="1828800" cy="1323439"/>
            <a:chOff x="1619804" y="2992914"/>
            <a:chExt cx="1828800" cy="1323439"/>
          </a:xfrm>
        </p:grpSpPr>
        <p:sp>
          <p:nvSpPr>
            <p:cNvPr id="50" name="TextBox 4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51" name="TextBox 5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53" name="Oval 52"/>
          <p:cNvSpPr>
            <a:spLocks noChangeAspect="1"/>
          </p:cNvSpPr>
          <p:nvPr/>
        </p:nvSpPr>
        <p:spPr>
          <a:xfrm>
            <a:off x="3520948" y="3434431"/>
            <a:ext cx="2743200" cy="2743200"/>
          </a:xfrm>
          <a:prstGeom prst="ellipse">
            <a:avLst/>
          </a:prstGeom>
          <a:solidFill>
            <a:srgbClr val="4CC8EC"/>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3918518" y="4531453"/>
            <a:ext cx="1828800" cy="1323439"/>
            <a:chOff x="1619804" y="2992914"/>
            <a:chExt cx="1828800" cy="1323439"/>
          </a:xfrm>
        </p:grpSpPr>
        <p:sp>
          <p:nvSpPr>
            <p:cNvPr id="60" name="TextBox 5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62" name="TextBox 61"/>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67" name="Oval 66"/>
          <p:cNvSpPr>
            <a:spLocks noChangeAspect="1"/>
          </p:cNvSpPr>
          <p:nvPr/>
        </p:nvSpPr>
        <p:spPr>
          <a:xfrm>
            <a:off x="5962428" y="1779191"/>
            <a:ext cx="2743200" cy="2743200"/>
          </a:xfrm>
          <a:prstGeom prst="ellipse">
            <a:avLst/>
          </a:prstGeom>
          <a:solidFill>
            <a:srgbClr val="F4C95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p:nvPr/>
        </p:nvGrpSpPr>
        <p:grpSpPr>
          <a:xfrm>
            <a:off x="6359998" y="2876213"/>
            <a:ext cx="1828800" cy="1323439"/>
            <a:chOff x="1619804" y="2992914"/>
            <a:chExt cx="1828800" cy="1323439"/>
          </a:xfrm>
        </p:grpSpPr>
        <p:sp>
          <p:nvSpPr>
            <p:cNvPr id="70" name="TextBox 6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71" name="TextBox 7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74" name="Oval 73"/>
          <p:cNvSpPr>
            <a:spLocks noChangeAspect="1"/>
          </p:cNvSpPr>
          <p:nvPr/>
        </p:nvSpPr>
        <p:spPr>
          <a:xfrm>
            <a:off x="8429658" y="3421064"/>
            <a:ext cx="2743200" cy="2743200"/>
          </a:xfrm>
          <a:prstGeom prst="ellipse">
            <a:avLst/>
          </a:prstGeom>
          <a:solidFill>
            <a:srgbClr val="57CCC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p:cNvGrpSpPr/>
          <p:nvPr/>
        </p:nvGrpSpPr>
        <p:grpSpPr>
          <a:xfrm>
            <a:off x="8827228" y="4518086"/>
            <a:ext cx="1828800" cy="1323439"/>
            <a:chOff x="1619804" y="2992914"/>
            <a:chExt cx="1828800" cy="1323439"/>
          </a:xfrm>
        </p:grpSpPr>
        <p:sp>
          <p:nvSpPr>
            <p:cNvPr id="80" name="TextBox 7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81" name="TextBox 8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40" name="Group 39"/>
          <p:cNvGrpSpPr/>
          <p:nvPr/>
        </p:nvGrpSpPr>
        <p:grpSpPr>
          <a:xfrm>
            <a:off x="7122398" y="2111055"/>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593576" y="3794943"/>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07276" y="3746057"/>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22765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ppt_w</p:attrName>
                                        </p:attrNameLst>
                                      </p:cBhvr>
                                      <p:tavLst>
                                        <p:tav tm="0">
                                          <p:val>
                                            <p:fltVal val="0"/>
                                          </p:val>
                                        </p:tav>
                                        <p:tav tm="100000">
                                          <p:val>
                                            <p:strVal val="#ppt_w"/>
                                          </p:val>
                                        </p:tav>
                                      </p:tavLst>
                                    </p:anim>
                                    <p:anim calcmode="lin" valueType="num">
                                      <p:cBhvr>
                                        <p:cTn id="12" dur="500" fill="hold"/>
                                        <p:tgtEl>
                                          <p:spTgt spid="46"/>
                                        </p:tgtEl>
                                        <p:attrNameLst>
                                          <p:attrName>ppt_h</p:attrName>
                                        </p:attrNameLst>
                                      </p:cBhvr>
                                      <p:tavLst>
                                        <p:tav tm="0">
                                          <p:val>
                                            <p:fltVal val="0"/>
                                          </p:val>
                                        </p:tav>
                                        <p:tav tm="100000">
                                          <p:val>
                                            <p:strVal val="#ppt_h"/>
                                          </p:val>
                                        </p:tav>
                                      </p:tavLst>
                                    </p:anim>
                                    <p:animEffect transition="in" filter="fade">
                                      <p:cBhvr>
                                        <p:cTn id="13" dur="500"/>
                                        <p:tgtEl>
                                          <p:spTgt spid="46"/>
                                        </p:tgtEl>
                                      </p:cBhvr>
                                    </p:animEffect>
                                    <p:anim calcmode="lin" valueType="num">
                                      <p:cBhvr>
                                        <p:cTn id="14" dur="500" fill="hold"/>
                                        <p:tgtEl>
                                          <p:spTgt spid="46"/>
                                        </p:tgtEl>
                                        <p:attrNameLst>
                                          <p:attrName>ppt_x</p:attrName>
                                        </p:attrNameLst>
                                      </p:cBhvr>
                                      <p:tavLst>
                                        <p:tav tm="0">
                                          <p:val>
                                            <p:fltVal val="0.5"/>
                                          </p:val>
                                        </p:tav>
                                        <p:tav tm="100000">
                                          <p:val>
                                            <p:strVal val="#ppt_x"/>
                                          </p:val>
                                        </p:tav>
                                      </p:tavLst>
                                    </p:anim>
                                    <p:anim calcmode="lin" valueType="num">
                                      <p:cBhvr>
                                        <p:cTn id="15" dur="500" fill="hold"/>
                                        <p:tgtEl>
                                          <p:spTgt spid="4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p:cTn id="19" dur="500" fill="hold"/>
                                        <p:tgtEl>
                                          <p:spTgt spid="47"/>
                                        </p:tgtEl>
                                        <p:attrNameLst>
                                          <p:attrName>ppt_w</p:attrName>
                                        </p:attrNameLst>
                                      </p:cBhvr>
                                      <p:tavLst>
                                        <p:tav tm="0">
                                          <p:val>
                                            <p:fltVal val="0"/>
                                          </p:val>
                                        </p:tav>
                                        <p:tav tm="100000">
                                          <p:val>
                                            <p:strVal val="#ppt_w"/>
                                          </p:val>
                                        </p:tav>
                                      </p:tavLst>
                                    </p:anim>
                                    <p:anim calcmode="lin" valueType="num">
                                      <p:cBhvr>
                                        <p:cTn id="20" dur="500" fill="hold"/>
                                        <p:tgtEl>
                                          <p:spTgt spid="47"/>
                                        </p:tgtEl>
                                        <p:attrNameLst>
                                          <p:attrName>ppt_h</p:attrName>
                                        </p:attrNameLst>
                                      </p:cBhvr>
                                      <p:tavLst>
                                        <p:tav tm="0">
                                          <p:val>
                                            <p:fltVal val="0"/>
                                          </p:val>
                                        </p:tav>
                                        <p:tav tm="100000">
                                          <p:val>
                                            <p:strVal val="#ppt_h"/>
                                          </p:val>
                                        </p:tav>
                                      </p:tavLst>
                                    </p:anim>
                                    <p:animEffect transition="in" filter="fade">
                                      <p:cBhvr>
                                        <p:cTn id="21" dur="500"/>
                                        <p:tgtEl>
                                          <p:spTgt spid="47"/>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ipe(up)">
                                      <p:cBhvr>
                                        <p:cTn id="25" dur="750"/>
                                        <p:tgtEl>
                                          <p:spTgt spid="48"/>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500" fill="hold"/>
                                        <p:tgtEl>
                                          <p:spTgt spid="53"/>
                                        </p:tgtEl>
                                        <p:attrNameLst>
                                          <p:attrName>ppt_w</p:attrName>
                                        </p:attrNameLst>
                                      </p:cBhvr>
                                      <p:tavLst>
                                        <p:tav tm="0">
                                          <p:val>
                                            <p:fltVal val="0"/>
                                          </p:val>
                                        </p:tav>
                                        <p:tav tm="100000">
                                          <p:val>
                                            <p:strVal val="#ppt_w"/>
                                          </p:val>
                                        </p:tav>
                                      </p:tavLst>
                                    </p:anim>
                                    <p:anim calcmode="lin" valueType="num">
                                      <p:cBhvr>
                                        <p:cTn id="30" dur="500" fill="hold"/>
                                        <p:tgtEl>
                                          <p:spTgt spid="53"/>
                                        </p:tgtEl>
                                        <p:attrNameLst>
                                          <p:attrName>ppt_h</p:attrName>
                                        </p:attrNameLst>
                                      </p:cBhvr>
                                      <p:tavLst>
                                        <p:tav tm="0">
                                          <p:val>
                                            <p:fltVal val="0"/>
                                          </p:val>
                                        </p:tav>
                                        <p:tav tm="100000">
                                          <p:val>
                                            <p:strVal val="#ppt_h"/>
                                          </p:val>
                                        </p:tav>
                                      </p:tavLst>
                                    </p:anim>
                                    <p:animEffect transition="in" filter="fade">
                                      <p:cBhvr>
                                        <p:cTn id="31" dur="500"/>
                                        <p:tgtEl>
                                          <p:spTgt spid="53"/>
                                        </p:tgtEl>
                                      </p:cBhvr>
                                    </p:animEffect>
                                    <p:anim calcmode="lin" valueType="num">
                                      <p:cBhvr>
                                        <p:cTn id="32" dur="500" fill="hold"/>
                                        <p:tgtEl>
                                          <p:spTgt spid="53"/>
                                        </p:tgtEl>
                                        <p:attrNameLst>
                                          <p:attrName>ppt_x</p:attrName>
                                        </p:attrNameLst>
                                      </p:cBhvr>
                                      <p:tavLst>
                                        <p:tav tm="0">
                                          <p:val>
                                            <p:fltVal val="0.5"/>
                                          </p:val>
                                        </p:tav>
                                        <p:tav tm="100000">
                                          <p:val>
                                            <p:strVal val="#ppt_x"/>
                                          </p:val>
                                        </p:tav>
                                      </p:tavLst>
                                    </p:anim>
                                    <p:anim calcmode="lin" valueType="num">
                                      <p:cBhvr>
                                        <p:cTn id="33" dur="500" fill="hold"/>
                                        <p:tgtEl>
                                          <p:spTgt spid="53"/>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up)">
                                      <p:cBhvr>
                                        <p:cTn id="43" dur="750"/>
                                        <p:tgtEl>
                                          <p:spTgt spid="56"/>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 calcmode="lin" valueType="num">
                                      <p:cBhvr>
                                        <p:cTn id="47" dur="500" fill="hold"/>
                                        <p:tgtEl>
                                          <p:spTgt spid="67"/>
                                        </p:tgtEl>
                                        <p:attrNameLst>
                                          <p:attrName>ppt_w</p:attrName>
                                        </p:attrNameLst>
                                      </p:cBhvr>
                                      <p:tavLst>
                                        <p:tav tm="0">
                                          <p:val>
                                            <p:fltVal val="0"/>
                                          </p:val>
                                        </p:tav>
                                        <p:tav tm="100000">
                                          <p:val>
                                            <p:strVal val="#ppt_w"/>
                                          </p:val>
                                        </p:tav>
                                      </p:tavLst>
                                    </p:anim>
                                    <p:anim calcmode="lin" valueType="num">
                                      <p:cBhvr>
                                        <p:cTn id="48" dur="500" fill="hold"/>
                                        <p:tgtEl>
                                          <p:spTgt spid="67"/>
                                        </p:tgtEl>
                                        <p:attrNameLst>
                                          <p:attrName>ppt_h</p:attrName>
                                        </p:attrNameLst>
                                      </p:cBhvr>
                                      <p:tavLst>
                                        <p:tav tm="0">
                                          <p:val>
                                            <p:fltVal val="0"/>
                                          </p:val>
                                        </p:tav>
                                        <p:tav tm="100000">
                                          <p:val>
                                            <p:strVal val="#ppt_h"/>
                                          </p:val>
                                        </p:tav>
                                      </p:tavLst>
                                    </p:anim>
                                    <p:animEffect transition="in" filter="fade">
                                      <p:cBhvr>
                                        <p:cTn id="49" dur="500"/>
                                        <p:tgtEl>
                                          <p:spTgt spid="67"/>
                                        </p:tgtEl>
                                      </p:cBhvr>
                                    </p:animEffect>
                                    <p:anim calcmode="lin" valueType="num">
                                      <p:cBhvr>
                                        <p:cTn id="50" dur="500" fill="hold"/>
                                        <p:tgtEl>
                                          <p:spTgt spid="67"/>
                                        </p:tgtEl>
                                        <p:attrNameLst>
                                          <p:attrName>ppt_x</p:attrName>
                                        </p:attrNameLst>
                                      </p:cBhvr>
                                      <p:tavLst>
                                        <p:tav tm="0">
                                          <p:val>
                                            <p:fltVal val="0.5"/>
                                          </p:val>
                                        </p:tav>
                                        <p:tav tm="100000">
                                          <p:val>
                                            <p:strVal val="#ppt_x"/>
                                          </p:val>
                                        </p:tav>
                                      </p:tavLst>
                                    </p:anim>
                                    <p:anim calcmode="lin" valueType="num">
                                      <p:cBhvr>
                                        <p:cTn id="51" dur="500" fill="hold"/>
                                        <p:tgtEl>
                                          <p:spTgt spid="67"/>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9"/>
                                        </p:tgtEl>
                                        <p:attrNameLst>
                                          <p:attrName>style.visibility</p:attrName>
                                        </p:attrNameLst>
                                      </p:cBhvr>
                                      <p:to>
                                        <p:strVal val="visible"/>
                                      </p:to>
                                    </p:set>
                                    <p:animEffect transition="in" filter="wipe(up)">
                                      <p:cBhvr>
                                        <p:cTn id="61" dur="750"/>
                                        <p:tgtEl>
                                          <p:spTgt spid="69"/>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anim calcmode="lin" valueType="num">
                                      <p:cBhvr>
                                        <p:cTn id="68" dur="500" fill="hold"/>
                                        <p:tgtEl>
                                          <p:spTgt spid="74"/>
                                        </p:tgtEl>
                                        <p:attrNameLst>
                                          <p:attrName>ppt_x</p:attrName>
                                        </p:attrNameLst>
                                      </p:cBhvr>
                                      <p:tavLst>
                                        <p:tav tm="0">
                                          <p:val>
                                            <p:fltVal val="0.5"/>
                                          </p:val>
                                        </p:tav>
                                        <p:tav tm="100000">
                                          <p:val>
                                            <p:strVal val="#ppt_x"/>
                                          </p:val>
                                        </p:tav>
                                      </p:tavLst>
                                    </p:anim>
                                    <p:anim calcmode="lin" valueType="num">
                                      <p:cBhvr>
                                        <p:cTn id="69" dur="500" fill="hold"/>
                                        <p:tgtEl>
                                          <p:spTgt spid="74"/>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9"/>
                                        </p:tgtEl>
                                        <p:attrNameLst>
                                          <p:attrName>style.visibility</p:attrName>
                                        </p:attrNameLst>
                                      </p:cBhvr>
                                      <p:to>
                                        <p:strVal val="visible"/>
                                      </p:to>
                                    </p:set>
                                    <p:animEffect transition="in" filter="wipe(up)">
                                      <p:cBhvr>
                                        <p:cTn id="79" dur="75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53" grpId="0" animBg="1"/>
      <p:bldP spid="67"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1726</TotalTime>
  <Words>1242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2016-10-11T22:49:51Z</dcterms:modified>
</cp:coreProperties>
</file>