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75425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a:extLst>
              <a:ext uri="{FF2B5EF4-FFF2-40B4-BE49-F238E27FC236}">
                <a16:creationId xmlns:a16="http://schemas.microsoft.com/office/drawing/2014/main" id="{49F54C83-EC53-4CC6-8F31-AF22B8EC18DC}"/>
              </a:ext>
            </a:extLst>
          </p:cNvPr>
          <p:cNvGrpSpPr/>
          <p:nvPr/>
        </p:nvGrpSpPr>
        <p:grpSpPr>
          <a:xfrm>
            <a:off x="914400" y="4334256"/>
            <a:ext cx="2434147" cy="2011680"/>
            <a:chOff x="914400" y="4334256"/>
            <a:chExt cx="2434147" cy="2011680"/>
          </a:xfrm>
        </p:grpSpPr>
        <p:sp>
          <p:nvSpPr>
            <p:cNvPr id="37" name="Rounded Rectangle 36"/>
            <p:cNvSpPr/>
            <p:nvPr/>
          </p:nvSpPr>
          <p:spPr bwMode="auto">
            <a:xfrm>
              <a:off x="914400" y="4334256"/>
              <a:ext cx="2434147" cy="2011680"/>
            </a:xfrm>
            <a:prstGeom prst="roundRect">
              <a:avLst>
                <a:gd name="adj" fmla="val 5715"/>
              </a:avLst>
            </a:prstGeom>
            <a:solidFill>
              <a:srgbClr val="BF2500"/>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8" name="TextBox 37"/>
            <p:cNvSpPr txBox="1"/>
            <p:nvPr/>
          </p:nvSpPr>
          <p:spPr>
            <a:xfrm>
              <a:off x="1011333" y="503930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 name="Group 12">
            <a:extLst>
              <a:ext uri="{FF2B5EF4-FFF2-40B4-BE49-F238E27FC236}">
                <a16:creationId xmlns:a16="http://schemas.microsoft.com/office/drawing/2014/main" id="{3FF1D11F-8D6F-4D4E-A273-710DE353B289}"/>
              </a:ext>
            </a:extLst>
          </p:cNvPr>
          <p:cNvGrpSpPr/>
          <p:nvPr/>
        </p:nvGrpSpPr>
        <p:grpSpPr>
          <a:xfrm>
            <a:off x="8850489" y="4340240"/>
            <a:ext cx="2434147" cy="2011680"/>
            <a:chOff x="8850489" y="4340240"/>
            <a:chExt cx="2434147" cy="2011680"/>
          </a:xfrm>
        </p:grpSpPr>
        <p:sp>
          <p:nvSpPr>
            <p:cNvPr id="41" name="Rounded Rectangle 40"/>
            <p:cNvSpPr/>
            <p:nvPr/>
          </p:nvSpPr>
          <p:spPr bwMode="auto">
            <a:xfrm>
              <a:off x="8850489" y="4340240"/>
              <a:ext cx="2434147" cy="2011680"/>
            </a:xfrm>
            <a:prstGeom prst="roundRect">
              <a:avLst>
                <a:gd name="adj" fmla="val 5715"/>
              </a:avLst>
            </a:prstGeom>
            <a:solidFill>
              <a:srgbClr val="CF3510"/>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42" name="TextBox 41"/>
            <p:cNvSpPr txBox="1"/>
            <p:nvPr/>
          </p:nvSpPr>
          <p:spPr>
            <a:xfrm>
              <a:off x="8947421" y="5019671"/>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8" name="Group 7">
            <a:extLst>
              <a:ext uri="{FF2B5EF4-FFF2-40B4-BE49-F238E27FC236}">
                <a16:creationId xmlns:a16="http://schemas.microsoft.com/office/drawing/2014/main" id="{0E124BC8-667E-414D-B457-031441415146}"/>
              </a:ext>
            </a:extLst>
          </p:cNvPr>
          <p:cNvGrpSpPr/>
          <p:nvPr/>
        </p:nvGrpSpPr>
        <p:grpSpPr>
          <a:xfrm>
            <a:off x="8850488" y="1776147"/>
            <a:ext cx="2434147" cy="2011680"/>
            <a:chOff x="8850488" y="1776147"/>
            <a:chExt cx="2434147" cy="2011680"/>
          </a:xfrm>
        </p:grpSpPr>
        <p:sp>
          <p:nvSpPr>
            <p:cNvPr id="33" name="Rounded Rectangle 32"/>
            <p:cNvSpPr/>
            <p:nvPr/>
          </p:nvSpPr>
          <p:spPr bwMode="auto">
            <a:xfrm>
              <a:off x="8850488" y="1776147"/>
              <a:ext cx="2434147" cy="2011680"/>
            </a:xfrm>
            <a:prstGeom prst="roundRect">
              <a:avLst>
                <a:gd name="adj" fmla="val 5715"/>
              </a:avLst>
            </a:prstGeom>
            <a:solidFill>
              <a:srgbClr val="E04621"/>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34" name="TextBox 33"/>
            <p:cNvSpPr txBox="1"/>
            <p:nvPr/>
          </p:nvSpPr>
          <p:spPr>
            <a:xfrm>
              <a:off x="8947421" y="2425098"/>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7" name="Group 6">
            <a:extLst>
              <a:ext uri="{FF2B5EF4-FFF2-40B4-BE49-F238E27FC236}">
                <a16:creationId xmlns:a16="http://schemas.microsoft.com/office/drawing/2014/main" id="{BA3B0DBF-37FC-4B7C-8B7E-977F9237D896}"/>
              </a:ext>
            </a:extLst>
          </p:cNvPr>
          <p:cNvGrpSpPr/>
          <p:nvPr/>
        </p:nvGrpSpPr>
        <p:grpSpPr>
          <a:xfrm>
            <a:off x="941430" y="1761806"/>
            <a:ext cx="2434147" cy="2011680"/>
            <a:chOff x="941430" y="1761806"/>
            <a:chExt cx="2434147" cy="2011680"/>
          </a:xfrm>
        </p:grpSpPr>
        <p:sp>
          <p:nvSpPr>
            <p:cNvPr id="28" name="Rounded Rectangle 27"/>
            <p:cNvSpPr/>
            <p:nvPr/>
          </p:nvSpPr>
          <p:spPr bwMode="auto">
            <a:xfrm>
              <a:off x="941430" y="1761806"/>
              <a:ext cx="2434147" cy="2011680"/>
            </a:xfrm>
            <a:prstGeom prst="roundRect">
              <a:avLst>
                <a:gd name="adj" fmla="val 5715"/>
              </a:avLst>
            </a:prstGeom>
            <a:solidFill>
              <a:srgbClr val="E76C0F"/>
            </a:solidFill>
            <a:ln w="9525">
              <a:noFill/>
              <a:round/>
              <a:headEnd/>
              <a:tailEnd/>
            </a:ln>
          </p:spPr>
          <p:txBody>
            <a:bodyPr vert="horz" wrap="square" lIns="121920" tIns="60960" rIns="121920" bIns="60960" numCol="1" rtlCol="0" anchor="ctr" anchorCtr="1" compatLnSpc="1">
              <a:prstTxWarp prst="textNoShape">
                <a:avLst/>
              </a:prstTxWarp>
            </a:bodyPr>
            <a:lstStyle/>
            <a:p>
              <a:pPr algn="ctr"/>
              <a:r>
                <a:rPr lang="en-US" sz="2400" dirty="0"/>
                <a:t> </a:t>
              </a:r>
            </a:p>
          </p:txBody>
        </p:sp>
        <p:sp>
          <p:nvSpPr>
            <p:cNvPr id="29" name="TextBox 28"/>
            <p:cNvSpPr txBox="1"/>
            <p:nvPr/>
          </p:nvSpPr>
          <p:spPr>
            <a:xfrm>
              <a:off x="1044263" y="2416334"/>
              <a:ext cx="2240280" cy="1077218"/>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sp>
        <p:nvSpPr>
          <p:cNvPr id="39" name="Rounded Rectangle 38"/>
          <p:cNvSpPr/>
          <p:nvPr/>
        </p:nvSpPr>
        <p:spPr bwMode="auto">
          <a:xfrm>
            <a:off x="914400" y="4336963"/>
            <a:ext cx="2434147" cy="489551"/>
          </a:xfrm>
          <a:prstGeom prst="roundRect">
            <a:avLst>
              <a:gd name="adj" fmla="val 19002"/>
            </a:avLst>
          </a:prstGeom>
          <a:solidFill>
            <a:srgbClr val="BF2500"/>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04 </a:t>
            </a:r>
          </a:p>
        </p:txBody>
      </p:sp>
      <p:sp>
        <p:nvSpPr>
          <p:cNvPr id="43" name="Rounded Rectangle 42"/>
          <p:cNvSpPr/>
          <p:nvPr/>
        </p:nvSpPr>
        <p:spPr bwMode="auto">
          <a:xfrm>
            <a:off x="8850489" y="4334257"/>
            <a:ext cx="2434147" cy="489551"/>
          </a:xfrm>
          <a:prstGeom prst="roundRect">
            <a:avLst>
              <a:gd name="adj" fmla="val 19002"/>
            </a:avLst>
          </a:prstGeom>
          <a:solidFill>
            <a:srgbClr val="CF3510"/>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r>
              <a:rPr lang="en-US" dirty="0">
                <a:solidFill>
                  <a:schemeClr val="bg1"/>
                </a:solidFill>
                <a:latin typeface="Bernard MT Condensed" panose="02050806060905020404" pitchFamily="18" charset="0"/>
              </a:rPr>
              <a:t>LOREM IPSUM 03</a:t>
            </a:r>
          </a:p>
        </p:txBody>
      </p:sp>
      <p:sp>
        <p:nvSpPr>
          <p:cNvPr id="35" name="Rounded Rectangle 34"/>
          <p:cNvSpPr/>
          <p:nvPr/>
        </p:nvSpPr>
        <p:spPr bwMode="auto">
          <a:xfrm>
            <a:off x="8850488" y="1761806"/>
            <a:ext cx="2434147" cy="489551"/>
          </a:xfrm>
          <a:prstGeom prst="roundRect">
            <a:avLst>
              <a:gd name="adj" fmla="val 19002"/>
            </a:avLst>
          </a:prstGeom>
          <a:solidFill>
            <a:srgbClr val="E04621"/>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02 </a:t>
            </a:r>
          </a:p>
        </p:txBody>
      </p:sp>
      <p:sp>
        <p:nvSpPr>
          <p:cNvPr id="30" name="Rounded Rectangle 29"/>
          <p:cNvSpPr/>
          <p:nvPr/>
        </p:nvSpPr>
        <p:spPr bwMode="auto">
          <a:xfrm>
            <a:off x="941429" y="1759995"/>
            <a:ext cx="2434147" cy="489551"/>
          </a:xfrm>
          <a:prstGeom prst="roundRect">
            <a:avLst>
              <a:gd name="adj" fmla="val 19002"/>
            </a:avLst>
          </a:prstGeom>
          <a:solidFill>
            <a:srgbClr val="E76C0F"/>
          </a:solidFill>
          <a:ln w="6350">
            <a:solidFill>
              <a:schemeClr val="bg1">
                <a:alpha val="25000"/>
              </a:schemeClr>
            </a:solidFill>
            <a:round/>
            <a:headEnd/>
            <a:tailEnd/>
          </a:ln>
          <a:effectLst>
            <a:outerShdw blurRad="50800" dist="38100" dir="5400000" algn="t"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spcBef>
                <a:spcPct val="20000"/>
              </a:spcBef>
              <a:defRPr/>
            </a:pPr>
            <a:r>
              <a:rPr lang="en-US" dirty="0">
                <a:solidFill>
                  <a:schemeClr val="bg1"/>
                </a:solidFill>
                <a:latin typeface="Bernard MT Condensed" panose="02050806060905020404" pitchFamily="18" charset="0"/>
              </a:rPr>
              <a:t>LOREM IPSUM 01 </a:t>
            </a:r>
          </a:p>
        </p:txBody>
      </p:sp>
      <p:grpSp>
        <p:nvGrpSpPr>
          <p:cNvPr id="27" name="Group 26">
            <a:extLst>
              <a:ext uri="{FF2B5EF4-FFF2-40B4-BE49-F238E27FC236}">
                <a16:creationId xmlns:a16="http://schemas.microsoft.com/office/drawing/2014/main" id="{B5732FE2-92CB-42FC-AE2F-A23508033BEE}"/>
              </a:ext>
            </a:extLst>
          </p:cNvPr>
          <p:cNvGrpSpPr/>
          <p:nvPr/>
        </p:nvGrpSpPr>
        <p:grpSpPr>
          <a:xfrm>
            <a:off x="4280868" y="2249546"/>
            <a:ext cx="3643932" cy="3643927"/>
            <a:chOff x="4280868" y="2249546"/>
            <a:chExt cx="3643932" cy="3643927"/>
          </a:xfrm>
        </p:grpSpPr>
        <p:grpSp>
          <p:nvGrpSpPr>
            <p:cNvPr id="22" name="Group 21"/>
            <p:cNvGrpSpPr/>
            <p:nvPr/>
          </p:nvGrpSpPr>
          <p:grpSpPr>
            <a:xfrm>
              <a:off x="4280868" y="2249546"/>
              <a:ext cx="3643932" cy="3643927"/>
              <a:chOff x="3397527" y="1819174"/>
              <a:chExt cx="2357790" cy="2357788"/>
            </a:xfrm>
          </p:grpSpPr>
          <p:sp>
            <p:nvSpPr>
              <p:cNvPr id="10" name="Block Arc 9"/>
              <p:cNvSpPr/>
              <p:nvPr/>
            </p:nvSpPr>
            <p:spPr bwMode="auto">
              <a:xfrm flipH="1">
                <a:off x="3397527" y="1819174"/>
                <a:ext cx="2357790" cy="2357788"/>
              </a:xfrm>
              <a:prstGeom prst="blockArc">
                <a:avLst>
                  <a:gd name="adj1" fmla="val 16207221"/>
                  <a:gd name="adj2" fmla="val 0"/>
                  <a:gd name="adj3" fmla="val 25000"/>
                </a:avLst>
              </a:prstGeom>
              <a:solidFill>
                <a:srgbClr val="E76C0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4" name="Isosceles Triangle 13"/>
              <p:cNvSpPr/>
              <p:nvPr/>
            </p:nvSpPr>
            <p:spPr bwMode="auto">
              <a:xfrm rot="18780000">
                <a:off x="3494115" y="2027136"/>
                <a:ext cx="265176" cy="228600"/>
              </a:xfrm>
              <a:prstGeom prst="triangle">
                <a:avLst/>
              </a:prstGeom>
              <a:solidFill>
                <a:srgbClr val="E76C0F"/>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8" name="Oval 17"/>
            <p:cNvSpPr/>
            <p:nvPr/>
          </p:nvSpPr>
          <p:spPr>
            <a:xfrm>
              <a:off x="4805519" y="2804582"/>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01</a:t>
              </a:r>
            </a:p>
          </p:txBody>
        </p:sp>
      </p:grpSp>
      <p:grpSp>
        <p:nvGrpSpPr>
          <p:cNvPr id="31" name="Group 30">
            <a:extLst>
              <a:ext uri="{FF2B5EF4-FFF2-40B4-BE49-F238E27FC236}">
                <a16:creationId xmlns:a16="http://schemas.microsoft.com/office/drawing/2014/main" id="{A4571983-D86A-4994-9ECC-8E6984875B65}"/>
              </a:ext>
            </a:extLst>
          </p:cNvPr>
          <p:cNvGrpSpPr/>
          <p:nvPr/>
        </p:nvGrpSpPr>
        <p:grpSpPr>
          <a:xfrm>
            <a:off x="4267200" y="2249546"/>
            <a:ext cx="3643932" cy="3643927"/>
            <a:chOff x="4267200" y="2249546"/>
            <a:chExt cx="3643932" cy="3643927"/>
          </a:xfrm>
        </p:grpSpPr>
        <p:grpSp>
          <p:nvGrpSpPr>
            <p:cNvPr id="23" name="Group 22"/>
            <p:cNvGrpSpPr/>
            <p:nvPr/>
          </p:nvGrpSpPr>
          <p:grpSpPr>
            <a:xfrm>
              <a:off x="4267200" y="2249546"/>
              <a:ext cx="3643932" cy="3643927"/>
              <a:chOff x="3388683" y="1819174"/>
              <a:chExt cx="2357790" cy="2357788"/>
            </a:xfrm>
          </p:grpSpPr>
          <p:sp>
            <p:nvSpPr>
              <p:cNvPr id="9" name="Block Arc 8"/>
              <p:cNvSpPr/>
              <p:nvPr/>
            </p:nvSpPr>
            <p:spPr bwMode="auto">
              <a:xfrm>
                <a:off x="3388683" y="1819174"/>
                <a:ext cx="2357790" cy="2357788"/>
              </a:xfrm>
              <a:prstGeom prst="blockArc">
                <a:avLst>
                  <a:gd name="adj1" fmla="val 16207221"/>
                  <a:gd name="adj2" fmla="val 0"/>
                  <a:gd name="adj3" fmla="val 25000"/>
                </a:avLst>
              </a:prstGeom>
              <a:solidFill>
                <a:srgbClr val="E04621"/>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5" name="Isosceles Triangle 14"/>
              <p:cNvSpPr/>
              <p:nvPr/>
            </p:nvSpPr>
            <p:spPr bwMode="auto">
              <a:xfrm rot="2820000" flipH="1">
                <a:off x="5383051" y="2027135"/>
                <a:ext cx="265176" cy="228600"/>
              </a:xfrm>
              <a:prstGeom prst="triangle">
                <a:avLst/>
              </a:prstGeom>
              <a:solidFill>
                <a:srgbClr val="E04621"/>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19" name="Oval 18"/>
            <p:cNvSpPr/>
            <p:nvPr/>
          </p:nvSpPr>
          <p:spPr>
            <a:xfrm>
              <a:off x="6725105" y="2822247"/>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02</a:t>
              </a:r>
            </a:p>
          </p:txBody>
        </p:sp>
      </p:grpSp>
      <p:grpSp>
        <p:nvGrpSpPr>
          <p:cNvPr id="32" name="Group 31">
            <a:extLst>
              <a:ext uri="{FF2B5EF4-FFF2-40B4-BE49-F238E27FC236}">
                <a16:creationId xmlns:a16="http://schemas.microsoft.com/office/drawing/2014/main" id="{E499752D-008D-4BF1-B6B4-041160CE9E5A}"/>
              </a:ext>
            </a:extLst>
          </p:cNvPr>
          <p:cNvGrpSpPr/>
          <p:nvPr/>
        </p:nvGrpSpPr>
        <p:grpSpPr>
          <a:xfrm>
            <a:off x="4267200" y="2249546"/>
            <a:ext cx="3643932" cy="3643927"/>
            <a:chOff x="4267200" y="2249546"/>
            <a:chExt cx="3643932" cy="3643927"/>
          </a:xfrm>
        </p:grpSpPr>
        <p:grpSp>
          <p:nvGrpSpPr>
            <p:cNvPr id="24" name="Group 23"/>
            <p:cNvGrpSpPr/>
            <p:nvPr/>
          </p:nvGrpSpPr>
          <p:grpSpPr>
            <a:xfrm>
              <a:off x="4267200" y="2249546"/>
              <a:ext cx="3643932" cy="3643927"/>
              <a:chOff x="3388683" y="1819174"/>
              <a:chExt cx="2357790" cy="2357788"/>
            </a:xfrm>
          </p:grpSpPr>
          <p:sp>
            <p:nvSpPr>
              <p:cNvPr id="11" name="Block Arc 10"/>
              <p:cNvSpPr/>
              <p:nvPr/>
            </p:nvSpPr>
            <p:spPr bwMode="auto">
              <a:xfrm flipV="1">
                <a:off x="3388683" y="1819174"/>
                <a:ext cx="2357790" cy="2357788"/>
              </a:xfrm>
              <a:prstGeom prst="blockArc">
                <a:avLst>
                  <a:gd name="adj1" fmla="val 16207221"/>
                  <a:gd name="adj2" fmla="val 0"/>
                  <a:gd name="adj3" fmla="val 25000"/>
                </a:avLst>
              </a:prstGeom>
              <a:solidFill>
                <a:srgbClr val="CF351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7" name="Isosceles Triangle 16"/>
              <p:cNvSpPr/>
              <p:nvPr/>
            </p:nvSpPr>
            <p:spPr bwMode="auto">
              <a:xfrm rot="18780000" flipH="1" flipV="1">
                <a:off x="5383051" y="3744890"/>
                <a:ext cx="265176" cy="228600"/>
              </a:xfrm>
              <a:prstGeom prst="triangle">
                <a:avLst/>
              </a:prstGeom>
              <a:solidFill>
                <a:srgbClr val="CF351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0" name="Oval 19"/>
            <p:cNvSpPr/>
            <p:nvPr/>
          </p:nvSpPr>
          <p:spPr>
            <a:xfrm>
              <a:off x="6725105"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03</a:t>
              </a:r>
            </a:p>
          </p:txBody>
        </p:sp>
      </p:grpSp>
      <p:grpSp>
        <p:nvGrpSpPr>
          <p:cNvPr id="36" name="Group 35">
            <a:extLst>
              <a:ext uri="{FF2B5EF4-FFF2-40B4-BE49-F238E27FC236}">
                <a16:creationId xmlns:a16="http://schemas.microsoft.com/office/drawing/2014/main" id="{C840A734-B805-4CD5-B0E2-0351DEF92791}"/>
              </a:ext>
            </a:extLst>
          </p:cNvPr>
          <p:cNvGrpSpPr/>
          <p:nvPr/>
        </p:nvGrpSpPr>
        <p:grpSpPr>
          <a:xfrm>
            <a:off x="4280868" y="2249546"/>
            <a:ext cx="3643932" cy="3643927"/>
            <a:chOff x="4280868" y="2249546"/>
            <a:chExt cx="3643932" cy="3643927"/>
          </a:xfrm>
        </p:grpSpPr>
        <p:grpSp>
          <p:nvGrpSpPr>
            <p:cNvPr id="25" name="Group 24"/>
            <p:cNvGrpSpPr/>
            <p:nvPr/>
          </p:nvGrpSpPr>
          <p:grpSpPr>
            <a:xfrm>
              <a:off x="4280868" y="2249546"/>
              <a:ext cx="3643932" cy="3643927"/>
              <a:chOff x="3397527" y="1819174"/>
              <a:chExt cx="2357790" cy="2357788"/>
            </a:xfrm>
          </p:grpSpPr>
          <p:sp>
            <p:nvSpPr>
              <p:cNvPr id="12" name="Block Arc 11"/>
              <p:cNvSpPr/>
              <p:nvPr/>
            </p:nvSpPr>
            <p:spPr bwMode="auto">
              <a:xfrm flipH="1" flipV="1">
                <a:off x="3397527" y="1819174"/>
                <a:ext cx="2357790" cy="2357788"/>
              </a:xfrm>
              <a:prstGeom prst="blockArc">
                <a:avLst>
                  <a:gd name="adj1" fmla="val 16207221"/>
                  <a:gd name="adj2" fmla="val 0"/>
                  <a:gd name="adj3" fmla="val 25000"/>
                </a:avLst>
              </a:prstGeom>
              <a:solidFill>
                <a:srgbClr val="BF250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16" name="Isosceles Triangle 15"/>
              <p:cNvSpPr/>
              <p:nvPr/>
            </p:nvSpPr>
            <p:spPr bwMode="auto">
              <a:xfrm rot="2820000" flipV="1">
                <a:off x="3494115" y="3744891"/>
                <a:ext cx="265176" cy="228600"/>
              </a:xfrm>
              <a:prstGeom prst="triangle">
                <a:avLst/>
              </a:prstGeom>
              <a:solidFill>
                <a:srgbClr val="BF2500"/>
              </a:solidFill>
              <a:ln w="9525">
                <a:noFill/>
                <a:round/>
                <a:headEnd/>
                <a:tailEnd/>
              </a:ln>
            </p:spPr>
            <p:txBody>
              <a:bodyPr vert="horz" wrap="square" lIns="121920" tIns="60960" rIns="121920" bIns="60960" numCol="1" rtlCol="0" anchor="ctr" anchorCtr="1" compatLnSpc="1">
                <a:prstTxWarp prst="textNoShape">
                  <a:avLst/>
                </a:prstTxWarp>
              </a:bodyPr>
              <a:lstStyle/>
              <a:p>
                <a:pPr algn="ctr"/>
                <a:endParaRPr lang="en-US" sz="2400" dirty="0"/>
              </a:p>
            </p:txBody>
          </p:sp>
        </p:grpSp>
        <p:sp>
          <p:nvSpPr>
            <p:cNvPr id="21" name="Oval 20"/>
            <p:cNvSpPr/>
            <p:nvPr/>
          </p:nvSpPr>
          <p:spPr>
            <a:xfrm>
              <a:off x="4805519" y="4677060"/>
              <a:ext cx="661378" cy="661378"/>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700" dirty="0">
                  <a:latin typeface="Bernard MT Condensed" panose="02050806060905020404" pitchFamily="18" charset="0"/>
                </a:rPr>
                <a:t>04</a:t>
              </a:r>
            </a:p>
          </p:txBody>
        </p:sp>
      </p:grpSp>
      <p:sp>
        <p:nvSpPr>
          <p:cNvPr id="40" name="TextBox 39">
            <a:extLst>
              <a:ext uri="{FF2B5EF4-FFF2-40B4-BE49-F238E27FC236}">
                <a16:creationId xmlns:a16="http://schemas.microsoft.com/office/drawing/2014/main" id="{B3D1F8BA-4D9D-4704-947D-F9D15689583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44" name="Picture 43">
            <a:hlinkClick r:id="rId2"/>
            <a:extLst>
              <a:ext uri="{FF2B5EF4-FFF2-40B4-BE49-F238E27FC236}">
                <a16:creationId xmlns:a16="http://schemas.microsoft.com/office/drawing/2014/main" id="{4B5C81BA-0420-4853-9AB4-79EAFAD208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29523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left)">
                                      <p:cBhvr>
                                        <p:cTn id="7" dur="1000"/>
                                        <p:tgtEl>
                                          <p:spTgt spid="40"/>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 calcmode="lin" valueType="num">
                                      <p:cBhvr>
                                        <p:cTn id="11" dur="1000" fill="hold"/>
                                        <p:tgtEl>
                                          <p:spTgt spid="27"/>
                                        </p:tgtEl>
                                        <p:attrNameLst>
                                          <p:attrName>ppt_w</p:attrName>
                                        </p:attrNameLst>
                                      </p:cBhvr>
                                      <p:tavLst>
                                        <p:tav tm="0">
                                          <p:val>
                                            <p:fltVal val="0"/>
                                          </p:val>
                                        </p:tav>
                                        <p:tav tm="100000">
                                          <p:val>
                                            <p:strVal val="#ppt_w"/>
                                          </p:val>
                                        </p:tav>
                                      </p:tavLst>
                                    </p:anim>
                                    <p:anim calcmode="lin" valueType="num">
                                      <p:cBhvr>
                                        <p:cTn id="12" dur="1000" fill="hold"/>
                                        <p:tgtEl>
                                          <p:spTgt spid="27"/>
                                        </p:tgtEl>
                                        <p:attrNameLst>
                                          <p:attrName>ppt_h</p:attrName>
                                        </p:attrNameLst>
                                      </p:cBhvr>
                                      <p:tavLst>
                                        <p:tav tm="0">
                                          <p:val>
                                            <p:fltVal val="0"/>
                                          </p:val>
                                        </p:tav>
                                        <p:tav tm="100000">
                                          <p:val>
                                            <p:strVal val="#ppt_h"/>
                                          </p:val>
                                        </p:tav>
                                      </p:tavLst>
                                    </p:anim>
                                    <p:anim calcmode="lin" valueType="num">
                                      <p:cBhvr>
                                        <p:cTn id="13" dur="1000" fill="hold"/>
                                        <p:tgtEl>
                                          <p:spTgt spid="27"/>
                                        </p:tgtEl>
                                        <p:attrNameLst>
                                          <p:attrName>style.rotation</p:attrName>
                                        </p:attrNameLst>
                                      </p:cBhvr>
                                      <p:tavLst>
                                        <p:tav tm="0">
                                          <p:val>
                                            <p:fltVal val="90"/>
                                          </p:val>
                                        </p:tav>
                                        <p:tav tm="100000">
                                          <p:val>
                                            <p:fltVal val="0"/>
                                          </p:val>
                                        </p:tav>
                                      </p:tavLst>
                                    </p:anim>
                                    <p:animEffect transition="in" filter="fade">
                                      <p:cBhvr>
                                        <p:cTn id="14" dur="1000"/>
                                        <p:tgtEl>
                                          <p:spTgt spid="27"/>
                                        </p:tgtEl>
                                      </p:cBhvr>
                                    </p:animEffect>
                                  </p:childTnLst>
                                </p:cTn>
                              </p:par>
                            </p:childTnLst>
                          </p:cTn>
                        </p:par>
                        <p:par>
                          <p:cTn id="15" fill="hold">
                            <p:stCondLst>
                              <p:cond delay="2000"/>
                            </p:stCondLst>
                            <p:childTnLst>
                              <p:par>
                                <p:cTn id="16" presetID="47" presetClass="entr" presetSubtype="0" fill="hold" grpId="0"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fade">
                                      <p:cBhvr>
                                        <p:cTn id="18" dur="1000"/>
                                        <p:tgtEl>
                                          <p:spTgt spid="30"/>
                                        </p:tgtEl>
                                      </p:cBhvr>
                                    </p:animEffect>
                                    <p:anim calcmode="lin" valueType="num">
                                      <p:cBhvr>
                                        <p:cTn id="19" dur="1000" fill="hold"/>
                                        <p:tgtEl>
                                          <p:spTgt spid="30"/>
                                        </p:tgtEl>
                                        <p:attrNameLst>
                                          <p:attrName>ppt_x</p:attrName>
                                        </p:attrNameLst>
                                      </p:cBhvr>
                                      <p:tavLst>
                                        <p:tav tm="0">
                                          <p:val>
                                            <p:strVal val="#ppt_x"/>
                                          </p:val>
                                        </p:tav>
                                        <p:tav tm="100000">
                                          <p:val>
                                            <p:strVal val="#ppt_x"/>
                                          </p:val>
                                        </p:tav>
                                      </p:tavLst>
                                    </p:anim>
                                    <p:anim calcmode="lin" valueType="num">
                                      <p:cBhvr>
                                        <p:cTn id="20" dur="1000" fill="hold"/>
                                        <p:tgtEl>
                                          <p:spTgt spid="30"/>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fade">
                                      <p:cBhvr>
                                        <p:cTn id="23" dur="1000"/>
                                        <p:tgtEl>
                                          <p:spTgt spid="7"/>
                                        </p:tgtEl>
                                      </p:cBhvr>
                                    </p:animEffect>
                                    <p:anim calcmode="lin" valueType="num">
                                      <p:cBhvr>
                                        <p:cTn id="24" dur="1000" fill="hold"/>
                                        <p:tgtEl>
                                          <p:spTgt spid="7"/>
                                        </p:tgtEl>
                                        <p:attrNameLst>
                                          <p:attrName>ppt_x</p:attrName>
                                        </p:attrNameLst>
                                      </p:cBhvr>
                                      <p:tavLst>
                                        <p:tav tm="0">
                                          <p:val>
                                            <p:strVal val="#ppt_x"/>
                                          </p:val>
                                        </p:tav>
                                        <p:tav tm="100000">
                                          <p:val>
                                            <p:strVal val="#ppt_x"/>
                                          </p:val>
                                        </p:tav>
                                      </p:tavLst>
                                    </p:anim>
                                    <p:anim calcmode="lin" valueType="num">
                                      <p:cBhvr>
                                        <p:cTn id="25" dur="1000" fill="hold"/>
                                        <p:tgtEl>
                                          <p:spTgt spid="7"/>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31" presetClass="entr" presetSubtype="0"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 calcmode="lin" valueType="num">
                                      <p:cBhvr>
                                        <p:cTn id="29" dur="1000" fill="hold"/>
                                        <p:tgtEl>
                                          <p:spTgt spid="31"/>
                                        </p:tgtEl>
                                        <p:attrNameLst>
                                          <p:attrName>ppt_w</p:attrName>
                                        </p:attrNameLst>
                                      </p:cBhvr>
                                      <p:tavLst>
                                        <p:tav tm="0">
                                          <p:val>
                                            <p:fltVal val="0"/>
                                          </p:val>
                                        </p:tav>
                                        <p:tav tm="100000">
                                          <p:val>
                                            <p:strVal val="#ppt_w"/>
                                          </p:val>
                                        </p:tav>
                                      </p:tavLst>
                                    </p:anim>
                                    <p:anim calcmode="lin" valueType="num">
                                      <p:cBhvr>
                                        <p:cTn id="30" dur="1000" fill="hold"/>
                                        <p:tgtEl>
                                          <p:spTgt spid="31"/>
                                        </p:tgtEl>
                                        <p:attrNameLst>
                                          <p:attrName>ppt_h</p:attrName>
                                        </p:attrNameLst>
                                      </p:cBhvr>
                                      <p:tavLst>
                                        <p:tav tm="0">
                                          <p:val>
                                            <p:fltVal val="0"/>
                                          </p:val>
                                        </p:tav>
                                        <p:tav tm="100000">
                                          <p:val>
                                            <p:strVal val="#ppt_h"/>
                                          </p:val>
                                        </p:tav>
                                      </p:tavLst>
                                    </p:anim>
                                    <p:anim calcmode="lin" valueType="num">
                                      <p:cBhvr>
                                        <p:cTn id="31" dur="1000" fill="hold"/>
                                        <p:tgtEl>
                                          <p:spTgt spid="31"/>
                                        </p:tgtEl>
                                        <p:attrNameLst>
                                          <p:attrName>style.rotation</p:attrName>
                                        </p:attrNameLst>
                                      </p:cBhvr>
                                      <p:tavLst>
                                        <p:tav tm="0">
                                          <p:val>
                                            <p:fltVal val="90"/>
                                          </p:val>
                                        </p:tav>
                                        <p:tav tm="100000">
                                          <p:val>
                                            <p:fltVal val="0"/>
                                          </p:val>
                                        </p:tav>
                                      </p:tavLst>
                                    </p:anim>
                                    <p:animEffect transition="in" filter="fade">
                                      <p:cBhvr>
                                        <p:cTn id="32" dur="1000"/>
                                        <p:tgtEl>
                                          <p:spTgt spid="31"/>
                                        </p:tgtEl>
                                      </p:cBhvr>
                                    </p:animEffect>
                                  </p:childTnLst>
                                </p:cTn>
                              </p:par>
                            </p:childTnLst>
                          </p:cTn>
                        </p:par>
                        <p:par>
                          <p:cTn id="33" fill="hold">
                            <p:stCondLst>
                              <p:cond delay="4000"/>
                            </p:stCondLst>
                            <p:childTnLst>
                              <p:par>
                                <p:cTn id="34" presetID="47" presetClass="entr" presetSubtype="0" fill="hold" grpId="0" nodeType="after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1000"/>
                                        <p:tgtEl>
                                          <p:spTgt spid="35"/>
                                        </p:tgtEl>
                                      </p:cBhvr>
                                    </p:animEffect>
                                    <p:anim calcmode="lin" valueType="num">
                                      <p:cBhvr>
                                        <p:cTn id="37" dur="1000" fill="hold"/>
                                        <p:tgtEl>
                                          <p:spTgt spid="35"/>
                                        </p:tgtEl>
                                        <p:attrNameLst>
                                          <p:attrName>ppt_x</p:attrName>
                                        </p:attrNameLst>
                                      </p:cBhvr>
                                      <p:tavLst>
                                        <p:tav tm="0">
                                          <p:val>
                                            <p:strVal val="#ppt_x"/>
                                          </p:val>
                                        </p:tav>
                                        <p:tav tm="100000">
                                          <p:val>
                                            <p:strVal val="#ppt_x"/>
                                          </p:val>
                                        </p:tav>
                                      </p:tavLst>
                                    </p:anim>
                                    <p:anim calcmode="lin" valueType="num">
                                      <p:cBhvr>
                                        <p:cTn id="38" dur="1000" fill="hold"/>
                                        <p:tgtEl>
                                          <p:spTgt spid="35"/>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fade">
                                      <p:cBhvr>
                                        <p:cTn id="41" dur="1000"/>
                                        <p:tgtEl>
                                          <p:spTgt spid="8"/>
                                        </p:tgtEl>
                                      </p:cBhvr>
                                    </p:animEffect>
                                    <p:anim calcmode="lin" valueType="num">
                                      <p:cBhvr>
                                        <p:cTn id="42" dur="1000" fill="hold"/>
                                        <p:tgtEl>
                                          <p:spTgt spid="8"/>
                                        </p:tgtEl>
                                        <p:attrNameLst>
                                          <p:attrName>ppt_x</p:attrName>
                                        </p:attrNameLst>
                                      </p:cBhvr>
                                      <p:tavLst>
                                        <p:tav tm="0">
                                          <p:val>
                                            <p:strVal val="#ppt_x"/>
                                          </p:val>
                                        </p:tav>
                                        <p:tav tm="100000">
                                          <p:val>
                                            <p:strVal val="#ppt_x"/>
                                          </p:val>
                                        </p:tav>
                                      </p:tavLst>
                                    </p:anim>
                                    <p:anim calcmode="lin" valueType="num">
                                      <p:cBhvr>
                                        <p:cTn id="43" dur="1000" fill="hold"/>
                                        <p:tgtEl>
                                          <p:spTgt spid="8"/>
                                        </p:tgtEl>
                                        <p:attrNameLst>
                                          <p:attrName>ppt_y</p:attrName>
                                        </p:attrNameLst>
                                      </p:cBhvr>
                                      <p:tavLst>
                                        <p:tav tm="0">
                                          <p:val>
                                            <p:strVal val="#ppt_y+.1"/>
                                          </p:val>
                                        </p:tav>
                                        <p:tav tm="100000">
                                          <p:val>
                                            <p:strVal val="#ppt_y"/>
                                          </p:val>
                                        </p:tav>
                                      </p:tavLst>
                                    </p:anim>
                                  </p:childTnLst>
                                </p:cTn>
                              </p:par>
                            </p:childTnLst>
                          </p:cTn>
                        </p:par>
                        <p:par>
                          <p:cTn id="44" fill="hold">
                            <p:stCondLst>
                              <p:cond delay="5000"/>
                            </p:stCondLst>
                            <p:childTnLst>
                              <p:par>
                                <p:cTn id="45" presetID="31" presetClass="entr" presetSubtype="0" fill="hold" nodeType="afterEffect">
                                  <p:stCondLst>
                                    <p:cond delay="0"/>
                                  </p:stCondLst>
                                  <p:childTnLst>
                                    <p:set>
                                      <p:cBhvr>
                                        <p:cTn id="46" dur="1" fill="hold">
                                          <p:stCondLst>
                                            <p:cond delay="0"/>
                                          </p:stCondLst>
                                        </p:cTn>
                                        <p:tgtEl>
                                          <p:spTgt spid="32"/>
                                        </p:tgtEl>
                                        <p:attrNameLst>
                                          <p:attrName>style.visibility</p:attrName>
                                        </p:attrNameLst>
                                      </p:cBhvr>
                                      <p:to>
                                        <p:strVal val="visible"/>
                                      </p:to>
                                    </p:set>
                                    <p:anim calcmode="lin" valueType="num">
                                      <p:cBhvr>
                                        <p:cTn id="47" dur="1000" fill="hold"/>
                                        <p:tgtEl>
                                          <p:spTgt spid="32"/>
                                        </p:tgtEl>
                                        <p:attrNameLst>
                                          <p:attrName>ppt_w</p:attrName>
                                        </p:attrNameLst>
                                      </p:cBhvr>
                                      <p:tavLst>
                                        <p:tav tm="0">
                                          <p:val>
                                            <p:fltVal val="0"/>
                                          </p:val>
                                        </p:tav>
                                        <p:tav tm="100000">
                                          <p:val>
                                            <p:strVal val="#ppt_w"/>
                                          </p:val>
                                        </p:tav>
                                      </p:tavLst>
                                    </p:anim>
                                    <p:anim calcmode="lin" valueType="num">
                                      <p:cBhvr>
                                        <p:cTn id="48" dur="1000" fill="hold"/>
                                        <p:tgtEl>
                                          <p:spTgt spid="32"/>
                                        </p:tgtEl>
                                        <p:attrNameLst>
                                          <p:attrName>ppt_h</p:attrName>
                                        </p:attrNameLst>
                                      </p:cBhvr>
                                      <p:tavLst>
                                        <p:tav tm="0">
                                          <p:val>
                                            <p:fltVal val="0"/>
                                          </p:val>
                                        </p:tav>
                                        <p:tav tm="100000">
                                          <p:val>
                                            <p:strVal val="#ppt_h"/>
                                          </p:val>
                                        </p:tav>
                                      </p:tavLst>
                                    </p:anim>
                                    <p:anim calcmode="lin" valueType="num">
                                      <p:cBhvr>
                                        <p:cTn id="49" dur="1000" fill="hold"/>
                                        <p:tgtEl>
                                          <p:spTgt spid="32"/>
                                        </p:tgtEl>
                                        <p:attrNameLst>
                                          <p:attrName>style.rotation</p:attrName>
                                        </p:attrNameLst>
                                      </p:cBhvr>
                                      <p:tavLst>
                                        <p:tav tm="0">
                                          <p:val>
                                            <p:fltVal val="90"/>
                                          </p:val>
                                        </p:tav>
                                        <p:tav tm="100000">
                                          <p:val>
                                            <p:fltVal val="0"/>
                                          </p:val>
                                        </p:tav>
                                      </p:tavLst>
                                    </p:anim>
                                    <p:animEffect transition="in" filter="fade">
                                      <p:cBhvr>
                                        <p:cTn id="50" dur="1000"/>
                                        <p:tgtEl>
                                          <p:spTgt spid="32"/>
                                        </p:tgtEl>
                                      </p:cBhvr>
                                    </p:animEffect>
                                  </p:childTnLst>
                                </p:cTn>
                              </p:par>
                            </p:childTnLst>
                          </p:cTn>
                        </p:par>
                        <p:par>
                          <p:cTn id="51" fill="hold">
                            <p:stCondLst>
                              <p:cond delay="6000"/>
                            </p:stCondLst>
                            <p:childTnLst>
                              <p:par>
                                <p:cTn id="52" presetID="47" presetClass="entr" presetSubtype="0" fill="hold" grpId="0" nodeType="after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fade">
                                      <p:cBhvr>
                                        <p:cTn id="54" dur="1000"/>
                                        <p:tgtEl>
                                          <p:spTgt spid="43"/>
                                        </p:tgtEl>
                                      </p:cBhvr>
                                    </p:animEffect>
                                    <p:anim calcmode="lin" valueType="num">
                                      <p:cBhvr>
                                        <p:cTn id="55" dur="1000" fill="hold"/>
                                        <p:tgtEl>
                                          <p:spTgt spid="43"/>
                                        </p:tgtEl>
                                        <p:attrNameLst>
                                          <p:attrName>ppt_x</p:attrName>
                                        </p:attrNameLst>
                                      </p:cBhvr>
                                      <p:tavLst>
                                        <p:tav tm="0">
                                          <p:val>
                                            <p:strVal val="#ppt_x"/>
                                          </p:val>
                                        </p:tav>
                                        <p:tav tm="100000">
                                          <p:val>
                                            <p:strVal val="#ppt_x"/>
                                          </p:val>
                                        </p:tav>
                                      </p:tavLst>
                                    </p:anim>
                                    <p:anim calcmode="lin" valueType="num">
                                      <p:cBhvr>
                                        <p:cTn id="56" dur="1000" fill="hold"/>
                                        <p:tgtEl>
                                          <p:spTgt spid="43"/>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13"/>
                                        </p:tgtEl>
                                        <p:attrNameLst>
                                          <p:attrName>style.visibility</p:attrName>
                                        </p:attrNameLst>
                                      </p:cBhvr>
                                      <p:to>
                                        <p:strVal val="visible"/>
                                      </p:to>
                                    </p:set>
                                    <p:animEffect transition="in" filter="fade">
                                      <p:cBhvr>
                                        <p:cTn id="59" dur="1000"/>
                                        <p:tgtEl>
                                          <p:spTgt spid="13"/>
                                        </p:tgtEl>
                                      </p:cBhvr>
                                    </p:animEffect>
                                    <p:anim calcmode="lin" valueType="num">
                                      <p:cBhvr>
                                        <p:cTn id="60" dur="1000" fill="hold"/>
                                        <p:tgtEl>
                                          <p:spTgt spid="13"/>
                                        </p:tgtEl>
                                        <p:attrNameLst>
                                          <p:attrName>ppt_x</p:attrName>
                                        </p:attrNameLst>
                                      </p:cBhvr>
                                      <p:tavLst>
                                        <p:tav tm="0">
                                          <p:val>
                                            <p:strVal val="#ppt_x"/>
                                          </p:val>
                                        </p:tav>
                                        <p:tav tm="100000">
                                          <p:val>
                                            <p:strVal val="#ppt_x"/>
                                          </p:val>
                                        </p:tav>
                                      </p:tavLst>
                                    </p:anim>
                                    <p:anim calcmode="lin" valueType="num">
                                      <p:cBhvr>
                                        <p:cTn id="61" dur="1000" fill="hold"/>
                                        <p:tgtEl>
                                          <p:spTgt spid="13"/>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31" presetClass="entr" presetSubtype="0"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1000" fill="hold"/>
                                        <p:tgtEl>
                                          <p:spTgt spid="36"/>
                                        </p:tgtEl>
                                        <p:attrNameLst>
                                          <p:attrName>ppt_w</p:attrName>
                                        </p:attrNameLst>
                                      </p:cBhvr>
                                      <p:tavLst>
                                        <p:tav tm="0">
                                          <p:val>
                                            <p:fltVal val="0"/>
                                          </p:val>
                                        </p:tav>
                                        <p:tav tm="100000">
                                          <p:val>
                                            <p:strVal val="#ppt_w"/>
                                          </p:val>
                                        </p:tav>
                                      </p:tavLst>
                                    </p:anim>
                                    <p:anim calcmode="lin" valueType="num">
                                      <p:cBhvr>
                                        <p:cTn id="66" dur="1000" fill="hold"/>
                                        <p:tgtEl>
                                          <p:spTgt spid="36"/>
                                        </p:tgtEl>
                                        <p:attrNameLst>
                                          <p:attrName>ppt_h</p:attrName>
                                        </p:attrNameLst>
                                      </p:cBhvr>
                                      <p:tavLst>
                                        <p:tav tm="0">
                                          <p:val>
                                            <p:fltVal val="0"/>
                                          </p:val>
                                        </p:tav>
                                        <p:tav tm="100000">
                                          <p:val>
                                            <p:strVal val="#ppt_h"/>
                                          </p:val>
                                        </p:tav>
                                      </p:tavLst>
                                    </p:anim>
                                    <p:anim calcmode="lin" valueType="num">
                                      <p:cBhvr>
                                        <p:cTn id="67" dur="1000" fill="hold"/>
                                        <p:tgtEl>
                                          <p:spTgt spid="36"/>
                                        </p:tgtEl>
                                        <p:attrNameLst>
                                          <p:attrName>style.rotation</p:attrName>
                                        </p:attrNameLst>
                                      </p:cBhvr>
                                      <p:tavLst>
                                        <p:tav tm="0">
                                          <p:val>
                                            <p:fltVal val="90"/>
                                          </p:val>
                                        </p:tav>
                                        <p:tav tm="100000">
                                          <p:val>
                                            <p:fltVal val="0"/>
                                          </p:val>
                                        </p:tav>
                                      </p:tavLst>
                                    </p:anim>
                                    <p:animEffect transition="in" filter="fade">
                                      <p:cBhvr>
                                        <p:cTn id="68" dur="1000"/>
                                        <p:tgtEl>
                                          <p:spTgt spid="36"/>
                                        </p:tgtEl>
                                      </p:cBhvr>
                                    </p:animEffect>
                                  </p:childTnLst>
                                </p:cTn>
                              </p:par>
                            </p:childTnLst>
                          </p:cTn>
                        </p:par>
                        <p:par>
                          <p:cTn id="69" fill="hold">
                            <p:stCondLst>
                              <p:cond delay="8000"/>
                            </p:stCondLst>
                            <p:childTnLst>
                              <p:par>
                                <p:cTn id="70" presetID="47" presetClass="entr" presetSubtype="0" fill="hold" grpId="0" nodeType="after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fade">
                                      <p:cBhvr>
                                        <p:cTn id="72" dur="1000"/>
                                        <p:tgtEl>
                                          <p:spTgt spid="39"/>
                                        </p:tgtEl>
                                      </p:cBhvr>
                                    </p:animEffect>
                                    <p:anim calcmode="lin" valueType="num">
                                      <p:cBhvr>
                                        <p:cTn id="73" dur="1000" fill="hold"/>
                                        <p:tgtEl>
                                          <p:spTgt spid="39"/>
                                        </p:tgtEl>
                                        <p:attrNameLst>
                                          <p:attrName>ppt_x</p:attrName>
                                        </p:attrNameLst>
                                      </p:cBhvr>
                                      <p:tavLst>
                                        <p:tav tm="0">
                                          <p:val>
                                            <p:strVal val="#ppt_x"/>
                                          </p:val>
                                        </p:tav>
                                        <p:tav tm="100000">
                                          <p:val>
                                            <p:strVal val="#ppt_x"/>
                                          </p:val>
                                        </p:tav>
                                      </p:tavLst>
                                    </p:anim>
                                    <p:anim calcmode="lin" valueType="num">
                                      <p:cBhvr>
                                        <p:cTn id="74" dur="1000" fill="hold"/>
                                        <p:tgtEl>
                                          <p:spTgt spid="39"/>
                                        </p:tgtEl>
                                        <p:attrNameLst>
                                          <p:attrName>ppt_y</p:attrName>
                                        </p:attrNameLst>
                                      </p:cBhvr>
                                      <p:tavLst>
                                        <p:tav tm="0">
                                          <p:val>
                                            <p:strVal val="#ppt_y-.1"/>
                                          </p:val>
                                        </p:tav>
                                        <p:tav tm="100000">
                                          <p:val>
                                            <p:strVal val="#ppt_y"/>
                                          </p:val>
                                        </p:tav>
                                      </p:tavLst>
                                    </p:anim>
                                  </p:childTnLst>
                                </p:cTn>
                              </p:par>
                              <p:par>
                                <p:cTn id="75" presetID="42" presetClass="entr" presetSubtype="0" fill="hold" nodeType="with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5" grpId="0" animBg="1"/>
      <p:bldP spid="30" grpId="0" animBg="1"/>
      <p:bldP spid="4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1380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401</cp:revision>
  <dcterms:created xsi:type="dcterms:W3CDTF">2016-09-28T22:08:47Z</dcterms:created>
  <dcterms:modified xsi:type="dcterms:W3CDTF">2019-06-23T18:57:19Z</dcterms:modified>
</cp:coreProperties>
</file>