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871164" y="1694920"/>
            <a:ext cx="2649901" cy="3202455"/>
            <a:chOff x="8871164" y="1694920"/>
            <a:chExt cx="2649901" cy="3202455"/>
          </a:xfrm>
        </p:grpSpPr>
        <p:sp>
          <p:nvSpPr>
            <p:cNvPr id="98" name="Rectangle 97"/>
            <p:cNvSpPr/>
            <p:nvPr/>
          </p:nvSpPr>
          <p:spPr>
            <a:xfrm>
              <a:off x="8871164"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TextBox 95"/>
            <p:cNvSpPr txBox="1"/>
            <p:nvPr/>
          </p:nvSpPr>
          <p:spPr>
            <a:xfrm>
              <a:off x="9044236" y="2050970"/>
              <a:ext cx="2422978" cy="2714589"/>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 name="Group 2"/>
          <p:cNvGrpSpPr/>
          <p:nvPr/>
        </p:nvGrpSpPr>
        <p:grpSpPr>
          <a:xfrm>
            <a:off x="1309798" y="1694920"/>
            <a:ext cx="2649901" cy="3202455"/>
            <a:chOff x="1309798" y="1694920"/>
            <a:chExt cx="2649901" cy="3202455"/>
          </a:xfrm>
        </p:grpSpPr>
        <p:sp>
          <p:nvSpPr>
            <p:cNvPr id="73" name="Rectangle 72"/>
            <p:cNvSpPr/>
            <p:nvPr/>
          </p:nvSpPr>
          <p:spPr>
            <a:xfrm>
              <a:off x="1309798"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1" name="TextBox 70"/>
            <p:cNvSpPr txBox="1"/>
            <p:nvPr/>
          </p:nvSpPr>
          <p:spPr>
            <a:xfrm>
              <a:off x="1482870" y="2050970"/>
              <a:ext cx="2422978" cy="2714589"/>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7" name="Group 36"/>
          <p:cNvGrpSpPr/>
          <p:nvPr/>
        </p:nvGrpSpPr>
        <p:grpSpPr>
          <a:xfrm>
            <a:off x="4368800" y="2573867"/>
            <a:ext cx="3302549" cy="2895601"/>
            <a:chOff x="2587625" y="1349375"/>
            <a:chExt cx="3349625" cy="2936876"/>
          </a:xfrm>
          <a:solidFill>
            <a:schemeClr val="bg1">
              <a:lumMod val="75000"/>
            </a:schemeClr>
          </a:solidFill>
          <a:effectLst>
            <a:outerShdw blurRad="50800" dist="38100" dir="2700000" algn="tl" rotWithShape="0">
              <a:prstClr val="black">
                <a:alpha val="40000"/>
              </a:prstClr>
            </a:outerShdw>
          </a:effectLst>
        </p:grpSpPr>
        <p:sp>
          <p:nvSpPr>
            <p:cNvPr id="31" name="Rectangle 5"/>
            <p:cNvSpPr>
              <a:spLocks noChangeArrowheads="1"/>
            </p:cNvSpPr>
            <p:nvPr/>
          </p:nvSpPr>
          <p:spPr bwMode="auto">
            <a:xfrm>
              <a:off x="3625850" y="1349375"/>
              <a:ext cx="1373188" cy="201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6"/>
            <p:cNvSpPr>
              <a:spLocks/>
            </p:cNvSpPr>
            <p:nvPr/>
          </p:nvSpPr>
          <p:spPr bwMode="auto">
            <a:xfrm>
              <a:off x="2587625" y="3900488"/>
              <a:ext cx="3349625" cy="385763"/>
            </a:xfrm>
            <a:custGeom>
              <a:avLst/>
              <a:gdLst>
                <a:gd name="T0" fmla="*/ 1962 w 2110"/>
                <a:gd name="T1" fmla="*/ 95 h 243"/>
                <a:gd name="T2" fmla="*/ 1962 w 2110"/>
                <a:gd name="T3" fmla="*/ 0 h 243"/>
                <a:gd name="T4" fmla="*/ 150 w 2110"/>
                <a:gd name="T5" fmla="*/ 0 h 243"/>
                <a:gd name="T6" fmla="*/ 150 w 2110"/>
                <a:gd name="T7" fmla="*/ 95 h 243"/>
                <a:gd name="T8" fmla="*/ 0 w 2110"/>
                <a:gd name="T9" fmla="*/ 95 h 243"/>
                <a:gd name="T10" fmla="*/ 0 w 2110"/>
                <a:gd name="T11" fmla="*/ 243 h 243"/>
                <a:gd name="T12" fmla="*/ 2110 w 2110"/>
                <a:gd name="T13" fmla="*/ 243 h 243"/>
                <a:gd name="T14" fmla="*/ 2110 w 2110"/>
                <a:gd name="T15" fmla="*/ 95 h 243"/>
                <a:gd name="T16" fmla="*/ 1962 w 2110"/>
                <a:gd name="T17" fmla="*/ 9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10" h="243">
                  <a:moveTo>
                    <a:pt x="1962" y="95"/>
                  </a:moveTo>
                  <a:lnTo>
                    <a:pt x="1962" y="0"/>
                  </a:lnTo>
                  <a:lnTo>
                    <a:pt x="150" y="0"/>
                  </a:lnTo>
                  <a:lnTo>
                    <a:pt x="150" y="95"/>
                  </a:lnTo>
                  <a:lnTo>
                    <a:pt x="0" y="95"/>
                  </a:lnTo>
                  <a:lnTo>
                    <a:pt x="0" y="243"/>
                  </a:lnTo>
                  <a:lnTo>
                    <a:pt x="2110" y="243"/>
                  </a:lnTo>
                  <a:lnTo>
                    <a:pt x="2110" y="95"/>
                  </a:lnTo>
                  <a:lnTo>
                    <a:pt x="1962"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Rectangle 7"/>
            <p:cNvSpPr>
              <a:spLocks noChangeArrowheads="1"/>
            </p:cNvSpPr>
            <p:nvPr/>
          </p:nvSpPr>
          <p:spPr bwMode="auto">
            <a:xfrm>
              <a:off x="4205288" y="1468438"/>
              <a:ext cx="203200" cy="2433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Rectangle 8"/>
            <p:cNvSpPr>
              <a:spLocks noChangeArrowheads="1"/>
            </p:cNvSpPr>
            <p:nvPr/>
          </p:nvSpPr>
          <p:spPr bwMode="auto">
            <a:xfrm>
              <a:off x="4117975" y="1547813"/>
              <a:ext cx="377825" cy="279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9" name="Freeform 6"/>
          <p:cNvSpPr>
            <a:spLocks noEditPoints="1"/>
          </p:cNvSpPr>
          <p:nvPr/>
        </p:nvSpPr>
        <p:spPr bwMode="auto">
          <a:xfrm>
            <a:off x="666272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4CC8EC"/>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7"/>
          <p:cNvSpPr>
            <a:spLocks/>
          </p:cNvSpPr>
          <p:nvPr/>
        </p:nvSpPr>
        <p:spPr bwMode="auto">
          <a:xfrm>
            <a:off x="684304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4CC8EC"/>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8"/>
          <p:cNvSpPr>
            <a:spLocks/>
          </p:cNvSpPr>
          <p:nvPr/>
        </p:nvSpPr>
        <p:spPr bwMode="auto">
          <a:xfrm>
            <a:off x="6843043" y="3152756"/>
            <a:ext cx="430001" cy="1108471"/>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solidFill>
            <a:srgbClr val="4CC8EC"/>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Freeform 13"/>
          <p:cNvSpPr>
            <a:spLocks/>
          </p:cNvSpPr>
          <p:nvPr/>
        </p:nvSpPr>
        <p:spPr bwMode="auto">
          <a:xfrm>
            <a:off x="6814251" y="2700078"/>
            <a:ext cx="424523" cy="260192"/>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4"/>
          <p:cNvSpPr>
            <a:spLocks/>
          </p:cNvSpPr>
          <p:nvPr/>
        </p:nvSpPr>
        <p:spPr bwMode="auto">
          <a:xfrm>
            <a:off x="6814251" y="2442626"/>
            <a:ext cx="424523" cy="257452"/>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5"/>
          <p:cNvSpPr>
            <a:spLocks/>
          </p:cNvSpPr>
          <p:nvPr/>
        </p:nvSpPr>
        <p:spPr bwMode="auto">
          <a:xfrm>
            <a:off x="6814251" y="2179696"/>
            <a:ext cx="424523" cy="26293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p:cNvSpPr>
          <p:nvPr/>
        </p:nvSpPr>
        <p:spPr bwMode="auto">
          <a:xfrm>
            <a:off x="6814251" y="1922244"/>
            <a:ext cx="424523" cy="257452"/>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6"/>
          <p:cNvSpPr>
            <a:spLocks noEditPoints="1"/>
          </p:cNvSpPr>
          <p:nvPr/>
        </p:nvSpPr>
        <p:spPr bwMode="auto">
          <a:xfrm>
            <a:off x="471130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FF7467"/>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7"/>
          <p:cNvSpPr>
            <a:spLocks/>
          </p:cNvSpPr>
          <p:nvPr/>
        </p:nvSpPr>
        <p:spPr bwMode="auto">
          <a:xfrm>
            <a:off x="489162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FF74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6"/>
          <p:cNvSpPr>
            <a:spLocks/>
          </p:cNvSpPr>
          <p:nvPr/>
        </p:nvSpPr>
        <p:spPr bwMode="auto">
          <a:xfrm>
            <a:off x="4886590" y="2442626"/>
            <a:ext cx="429768" cy="1818599"/>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rgbClr val="FF74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66" name="Group 65"/>
          <p:cNvGrpSpPr/>
          <p:nvPr/>
        </p:nvGrpSpPr>
        <p:grpSpPr>
          <a:xfrm>
            <a:off x="3341511" y="258228"/>
            <a:ext cx="5508978" cy="954108"/>
            <a:chOff x="3341511" y="258228"/>
            <a:chExt cx="5508978" cy="954108"/>
          </a:xfrm>
        </p:grpSpPr>
        <p:sp>
          <p:nvSpPr>
            <p:cNvPr id="67" name="TextBox 6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8" name="TextBox 6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4" name="Rectangle 73"/>
          <p:cNvSpPr/>
          <p:nvPr/>
        </p:nvSpPr>
        <p:spPr>
          <a:xfrm>
            <a:off x="584492" y="1694919"/>
            <a:ext cx="822959" cy="1350069"/>
          </a:xfrm>
          <a:prstGeom prst="rect">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TextBox 71"/>
          <p:cNvSpPr txBox="1"/>
          <p:nvPr/>
        </p:nvSpPr>
        <p:spPr>
          <a:xfrm>
            <a:off x="606060" y="2340519"/>
            <a:ext cx="822960" cy="461665"/>
          </a:xfrm>
          <a:prstGeom prst="rect">
            <a:avLst/>
          </a:prstGeom>
          <a:noFill/>
        </p:spPr>
        <p:txBody>
          <a:bodyPr wrap="square" rtlCol="0">
            <a:spAutoFit/>
          </a:bodyPr>
          <a:lstStyle/>
          <a:p>
            <a:pPr algn="ctr"/>
            <a:r>
              <a:rPr lang="en-US" sz="2400" b="1" dirty="0">
                <a:solidFill>
                  <a:schemeClr val="bg1"/>
                </a:solidFill>
              </a:rPr>
              <a:t>83%</a:t>
            </a:r>
          </a:p>
        </p:txBody>
      </p:sp>
      <p:grpSp>
        <p:nvGrpSpPr>
          <p:cNvPr id="75" name="Group 74"/>
          <p:cNvGrpSpPr/>
          <p:nvPr/>
        </p:nvGrpSpPr>
        <p:grpSpPr>
          <a:xfrm>
            <a:off x="1401494" y="5539680"/>
            <a:ext cx="9389012" cy="965747"/>
            <a:chOff x="1389256" y="5403215"/>
            <a:chExt cx="9389012" cy="916186"/>
          </a:xfrm>
        </p:grpSpPr>
        <p:sp>
          <p:nvSpPr>
            <p:cNvPr id="76" name="TextBox 75"/>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78" name="Rectangle 77"/>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99" name="Rectangle 98"/>
          <p:cNvSpPr/>
          <p:nvPr/>
        </p:nvSpPr>
        <p:spPr>
          <a:xfrm>
            <a:off x="8145858" y="1694919"/>
            <a:ext cx="822959" cy="1350069"/>
          </a:xfrm>
          <a:prstGeom prst="rect">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TextBox 96"/>
          <p:cNvSpPr txBox="1"/>
          <p:nvPr/>
        </p:nvSpPr>
        <p:spPr>
          <a:xfrm>
            <a:off x="8167426" y="2340519"/>
            <a:ext cx="822960" cy="461665"/>
          </a:xfrm>
          <a:prstGeom prst="rect">
            <a:avLst/>
          </a:prstGeom>
          <a:noFill/>
        </p:spPr>
        <p:txBody>
          <a:bodyPr wrap="square" rtlCol="0">
            <a:spAutoFit/>
          </a:bodyPr>
          <a:lstStyle/>
          <a:p>
            <a:pPr algn="ctr"/>
            <a:r>
              <a:rPr lang="en-US" sz="2400" b="1" dirty="0">
                <a:solidFill>
                  <a:schemeClr val="bg1"/>
                </a:solidFill>
              </a:rPr>
              <a:t>53%</a:t>
            </a:r>
          </a:p>
        </p:txBody>
      </p:sp>
      <p:sp>
        <p:nvSpPr>
          <p:cNvPr id="100" name="Freeform 296"/>
          <p:cNvSpPr>
            <a:spLocks noEditPoints="1"/>
          </p:cNvSpPr>
          <p:nvPr/>
        </p:nvSpPr>
        <p:spPr bwMode="auto">
          <a:xfrm>
            <a:off x="8403526" y="1873441"/>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44"/>
          <p:cNvSpPr>
            <a:spLocks noEditPoints="1"/>
          </p:cNvSpPr>
          <p:nvPr/>
        </p:nvSpPr>
        <p:spPr bwMode="auto">
          <a:xfrm>
            <a:off x="812497" y="188411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3045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900" decel="100000" fill="hold"/>
                                        <p:tgtEl>
                                          <p:spTgt spid="3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1000"/>
                                        <p:tgtEl>
                                          <p:spTgt spid="51"/>
                                        </p:tgtEl>
                                      </p:cBhvr>
                                    </p:animEffect>
                                    <p:anim calcmode="lin" valueType="num">
                                      <p:cBhvr>
                                        <p:cTn id="19" dur="1000" fill="hold"/>
                                        <p:tgtEl>
                                          <p:spTgt spid="51"/>
                                        </p:tgtEl>
                                        <p:attrNameLst>
                                          <p:attrName>ppt_x</p:attrName>
                                        </p:attrNameLst>
                                      </p:cBhvr>
                                      <p:tavLst>
                                        <p:tav tm="0">
                                          <p:val>
                                            <p:strVal val="#ppt_x"/>
                                          </p:val>
                                        </p:tav>
                                        <p:tav tm="100000">
                                          <p:val>
                                            <p:strVal val="#ppt_x"/>
                                          </p:val>
                                        </p:tav>
                                      </p:tavLst>
                                    </p:anim>
                                    <p:anim calcmode="lin" valueType="num">
                                      <p:cBhvr>
                                        <p:cTn id="20" dur="900" decel="100000" fill="hold"/>
                                        <p:tgtEl>
                                          <p:spTgt spid="5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par>
                                <p:cTn id="22" presetID="37"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900" decel="100000" fill="hold"/>
                                        <p:tgtEl>
                                          <p:spTgt spid="39"/>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8" fill="hold">
                            <p:stCondLst>
                              <p:cond delay="2500"/>
                            </p:stCondLst>
                            <p:childTnLst>
                              <p:par>
                                <p:cTn id="29" presetID="37"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900" decel="100000" fill="hold"/>
                                        <p:tgtEl>
                                          <p:spTgt spid="3"/>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35" fill="hold">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down)">
                                      <p:cBhvr>
                                        <p:cTn id="38" dur="250"/>
                                        <p:tgtEl>
                                          <p:spTgt spid="52"/>
                                        </p:tgtEl>
                                      </p:cBhvr>
                                    </p:animEffect>
                                  </p:childTnLst>
                                </p:cTn>
                              </p:par>
                            </p:childTnLst>
                          </p:cTn>
                        </p:par>
                        <p:par>
                          <p:cTn id="39" fill="hold">
                            <p:stCondLst>
                              <p:cond delay="3750"/>
                            </p:stCondLst>
                            <p:childTnLst>
                              <p:par>
                                <p:cTn id="40" presetID="22" presetClass="entr" presetSubtype="4" fill="hold" grpId="0" nodeType="after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down)">
                                      <p:cBhvr>
                                        <p:cTn id="42" dur="500"/>
                                        <p:tgtEl>
                                          <p:spTgt spid="61"/>
                                        </p:tgtEl>
                                      </p:cBhvr>
                                    </p:animEffect>
                                  </p:childTnLst>
                                </p:cTn>
                              </p:par>
                            </p:childTnLst>
                          </p:cTn>
                        </p:par>
                        <p:par>
                          <p:cTn id="43" fill="hold">
                            <p:stCondLst>
                              <p:cond delay="4250"/>
                            </p:stCondLst>
                            <p:childTnLst>
                              <p:par>
                                <p:cTn id="44" presetID="22" presetClass="entr" presetSubtype="2"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wipe(right)">
                                      <p:cBhvr>
                                        <p:cTn id="46" dur="500"/>
                                        <p:tgtEl>
                                          <p:spTgt spid="74"/>
                                        </p:tgtEl>
                                      </p:cBhvr>
                                    </p:animEffect>
                                  </p:childTnLst>
                                </p:cTn>
                              </p:par>
                            </p:childTnLst>
                          </p:cTn>
                        </p:par>
                        <p:par>
                          <p:cTn id="47" fill="hold">
                            <p:stCondLst>
                              <p:cond delay="4750"/>
                            </p:stCondLst>
                            <p:childTnLst>
                              <p:par>
                                <p:cTn id="48" presetID="2" presetClass="entr" presetSubtype="4" fill="hold" grpId="0" nodeType="afterEffect">
                                  <p:stCondLst>
                                    <p:cond delay="0"/>
                                  </p:stCondLst>
                                  <p:childTnLst>
                                    <p:set>
                                      <p:cBhvr>
                                        <p:cTn id="49" dur="1" fill="hold">
                                          <p:stCondLst>
                                            <p:cond delay="0"/>
                                          </p:stCondLst>
                                        </p:cTn>
                                        <p:tgtEl>
                                          <p:spTgt spid="101"/>
                                        </p:tgtEl>
                                        <p:attrNameLst>
                                          <p:attrName>style.visibility</p:attrName>
                                        </p:attrNameLst>
                                      </p:cBhvr>
                                      <p:to>
                                        <p:strVal val="visible"/>
                                      </p:to>
                                    </p:set>
                                    <p:anim calcmode="lin" valueType="num">
                                      <p:cBhvr additive="base">
                                        <p:cTn id="50" dur="250" fill="hold"/>
                                        <p:tgtEl>
                                          <p:spTgt spid="101"/>
                                        </p:tgtEl>
                                        <p:attrNameLst>
                                          <p:attrName>ppt_x</p:attrName>
                                        </p:attrNameLst>
                                      </p:cBhvr>
                                      <p:tavLst>
                                        <p:tav tm="0">
                                          <p:val>
                                            <p:strVal val="#ppt_x"/>
                                          </p:val>
                                        </p:tav>
                                        <p:tav tm="100000">
                                          <p:val>
                                            <p:strVal val="#ppt_x"/>
                                          </p:val>
                                        </p:tav>
                                      </p:tavLst>
                                    </p:anim>
                                    <p:anim calcmode="lin" valueType="num">
                                      <p:cBhvr additive="base">
                                        <p:cTn id="51" dur="250" fill="hold"/>
                                        <p:tgtEl>
                                          <p:spTgt spid="101"/>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 calcmode="lin" valueType="num">
                                      <p:cBhvr additive="base">
                                        <p:cTn id="55" dur="250" fill="hold"/>
                                        <p:tgtEl>
                                          <p:spTgt spid="72"/>
                                        </p:tgtEl>
                                        <p:attrNameLst>
                                          <p:attrName>ppt_x</p:attrName>
                                        </p:attrNameLst>
                                      </p:cBhvr>
                                      <p:tavLst>
                                        <p:tav tm="0">
                                          <p:val>
                                            <p:strVal val="#ppt_x"/>
                                          </p:val>
                                        </p:tav>
                                        <p:tav tm="100000">
                                          <p:val>
                                            <p:strVal val="#ppt_x"/>
                                          </p:val>
                                        </p:tav>
                                      </p:tavLst>
                                    </p:anim>
                                    <p:anim calcmode="lin" valueType="num">
                                      <p:cBhvr additive="base">
                                        <p:cTn id="56" dur="250" fill="hold"/>
                                        <p:tgtEl>
                                          <p:spTgt spid="72"/>
                                        </p:tgtEl>
                                        <p:attrNameLst>
                                          <p:attrName>ppt_y</p:attrName>
                                        </p:attrNameLst>
                                      </p:cBhvr>
                                      <p:tavLst>
                                        <p:tav tm="0">
                                          <p:val>
                                            <p:strVal val="1+#ppt_h/2"/>
                                          </p:val>
                                        </p:tav>
                                        <p:tav tm="100000">
                                          <p:val>
                                            <p:strVal val="#ppt_y"/>
                                          </p:val>
                                        </p:tav>
                                      </p:tavLst>
                                    </p:anim>
                                  </p:childTnLst>
                                </p:cTn>
                              </p:par>
                            </p:childTnLst>
                          </p:cTn>
                        </p:par>
                        <p:par>
                          <p:cTn id="57" fill="hold">
                            <p:stCondLst>
                              <p:cond delay="5250"/>
                            </p:stCondLst>
                            <p:childTnLst>
                              <p:par>
                                <p:cTn id="58" presetID="37" presetClass="entr" presetSubtype="0" fill="hold" nodeType="after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900" decel="100000" fill="hold"/>
                                        <p:tgtEl>
                                          <p:spTgt spid="2"/>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64" fill="hold">
                            <p:stCondLst>
                              <p:cond delay="6250"/>
                            </p:stCondLst>
                            <p:childTnLst>
                              <p:par>
                                <p:cTn id="65" presetID="22" presetClass="entr" presetSubtype="4"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down)">
                                      <p:cBhvr>
                                        <p:cTn id="67" dur="250"/>
                                        <p:tgtEl>
                                          <p:spTgt spid="40"/>
                                        </p:tgtEl>
                                      </p:cBhvr>
                                    </p:animEffect>
                                  </p:childTnLst>
                                </p:cTn>
                              </p:par>
                            </p:childTnLst>
                          </p:cTn>
                        </p:par>
                        <p:par>
                          <p:cTn id="68" fill="hold">
                            <p:stCondLst>
                              <p:cond delay="6500"/>
                            </p:stCondLst>
                            <p:childTnLst>
                              <p:par>
                                <p:cTn id="69" presetID="22" presetClass="entr" presetSubtype="4" fill="hold" grpId="0"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down)">
                                      <p:cBhvr>
                                        <p:cTn id="71" dur="500"/>
                                        <p:tgtEl>
                                          <p:spTgt spid="41"/>
                                        </p:tgtEl>
                                      </p:cBhvr>
                                    </p:animEffect>
                                  </p:childTnLst>
                                </p:cTn>
                              </p:par>
                            </p:childTnLst>
                          </p:cTn>
                        </p:par>
                        <p:par>
                          <p:cTn id="72" fill="hold">
                            <p:stCondLst>
                              <p:cond delay="7000"/>
                            </p:stCondLst>
                            <p:childTnLst>
                              <p:par>
                                <p:cTn id="73" presetID="22" presetClass="entr" presetSubtype="2" fill="hold" grpId="0" nodeType="afterEffect">
                                  <p:stCondLst>
                                    <p:cond delay="0"/>
                                  </p:stCondLst>
                                  <p:childTnLst>
                                    <p:set>
                                      <p:cBhvr>
                                        <p:cTn id="74" dur="1" fill="hold">
                                          <p:stCondLst>
                                            <p:cond delay="0"/>
                                          </p:stCondLst>
                                        </p:cTn>
                                        <p:tgtEl>
                                          <p:spTgt spid="99"/>
                                        </p:tgtEl>
                                        <p:attrNameLst>
                                          <p:attrName>style.visibility</p:attrName>
                                        </p:attrNameLst>
                                      </p:cBhvr>
                                      <p:to>
                                        <p:strVal val="visible"/>
                                      </p:to>
                                    </p:set>
                                    <p:animEffect transition="in" filter="wipe(right)">
                                      <p:cBhvr>
                                        <p:cTn id="75" dur="500"/>
                                        <p:tgtEl>
                                          <p:spTgt spid="99"/>
                                        </p:tgtEl>
                                      </p:cBhvr>
                                    </p:animEffect>
                                  </p:childTnLst>
                                </p:cTn>
                              </p:par>
                            </p:childTnLst>
                          </p:cTn>
                        </p:par>
                        <p:par>
                          <p:cTn id="76" fill="hold">
                            <p:stCondLst>
                              <p:cond delay="7500"/>
                            </p:stCondLst>
                            <p:childTnLst>
                              <p:par>
                                <p:cTn id="77" presetID="2" presetClass="entr" presetSubtype="4" fill="hold" grpId="0" nodeType="afterEffect">
                                  <p:stCondLst>
                                    <p:cond delay="0"/>
                                  </p:stCondLst>
                                  <p:childTnLst>
                                    <p:set>
                                      <p:cBhvr>
                                        <p:cTn id="78" dur="1" fill="hold">
                                          <p:stCondLst>
                                            <p:cond delay="0"/>
                                          </p:stCondLst>
                                        </p:cTn>
                                        <p:tgtEl>
                                          <p:spTgt spid="100"/>
                                        </p:tgtEl>
                                        <p:attrNameLst>
                                          <p:attrName>style.visibility</p:attrName>
                                        </p:attrNameLst>
                                      </p:cBhvr>
                                      <p:to>
                                        <p:strVal val="visible"/>
                                      </p:to>
                                    </p:set>
                                    <p:anim calcmode="lin" valueType="num">
                                      <p:cBhvr additive="base">
                                        <p:cTn id="79" dur="250" fill="hold"/>
                                        <p:tgtEl>
                                          <p:spTgt spid="100"/>
                                        </p:tgtEl>
                                        <p:attrNameLst>
                                          <p:attrName>ppt_x</p:attrName>
                                        </p:attrNameLst>
                                      </p:cBhvr>
                                      <p:tavLst>
                                        <p:tav tm="0">
                                          <p:val>
                                            <p:strVal val="#ppt_x"/>
                                          </p:val>
                                        </p:tav>
                                        <p:tav tm="100000">
                                          <p:val>
                                            <p:strVal val="#ppt_x"/>
                                          </p:val>
                                        </p:tav>
                                      </p:tavLst>
                                    </p:anim>
                                    <p:anim calcmode="lin" valueType="num">
                                      <p:cBhvr additive="base">
                                        <p:cTn id="80" dur="250" fill="hold"/>
                                        <p:tgtEl>
                                          <p:spTgt spid="100"/>
                                        </p:tgtEl>
                                        <p:attrNameLst>
                                          <p:attrName>ppt_y</p:attrName>
                                        </p:attrNameLst>
                                      </p:cBhvr>
                                      <p:tavLst>
                                        <p:tav tm="0">
                                          <p:val>
                                            <p:strVal val="1+#ppt_h/2"/>
                                          </p:val>
                                        </p:tav>
                                        <p:tav tm="100000">
                                          <p:val>
                                            <p:strVal val="#ppt_y"/>
                                          </p:val>
                                        </p:tav>
                                      </p:tavLst>
                                    </p:anim>
                                  </p:childTnLst>
                                </p:cTn>
                              </p:par>
                            </p:childTnLst>
                          </p:cTn>
                        </p:par>
                        <p:par>
                          <p:cTn id="81" fill="hold">
                            <p:stCondLst>
                              <p:cond delay="7750"/>
                            </p:stCondLst>
                            <p:childTnLst>
                              <p:par>
                                <p:cTn id="82" presetID="2" presetClass="entr" presetSubtype="4" fill="hold" grpId="0" nodeType="afterEffect">
                                  <p:stCondLst>
                                    <p:cond delay="0"/>
                                  </p:stCondLst>
                                  <p:childTnLst>
                                    <p:set>
                                      <p:cBhvr>
                                        <p:cTn id="83" dur="1" fill="hold">
                                          <p:stCondLst>
                                            <p:cond delay="0"/>
                                          </p:stCondLst>
                                        </p:cTn>
                                        <p:tgtEl>
                                          <p:spTgt spid="97"/>
                                        </p:tgtEl>
                                        <p:attrNameLst>
                                          <p:attrName>style.visibility</p:attrName>
                                        </p:attrNameLst>
                                      </p:cBhvr>
                                      <p:to>
                                        <p:strVal val="visible"/>
                                      </p:to>
                                    </p:set>
                                    <p:anim calcmode="lin" valueType="num">
                                      <p:cBhvr additive="base">
                                        <p:cTn id="84" dur="250" fill="hold"/>
                                        <p:tgtEl>
                                          <p:spTgt spid="97"/>
                                        </p:tgtEl>
                                        <p:attrNameLst>
                                          <p:attrName>ppt_x</p:attrName>
                                        </p:attrNameLst>
                                      </p:cBhvr>
                                      <p:tavLst>
                                        <p:tav tm="0">
                                          <p:val>
                                            <p:strVal val="#ppt_x"/>
                                          </p:val>
                                        </p:tav>
                                        <p:tav tm="100000">
                                          <p:val>
                                            <p:strVal val="#ppt_x"/>
                                          </p:val>
                                        </p:tav>
                                      </p:tavLst>
                                    </p:anim>
                                    <p:anim calcmode="lin" valueType="num">
                                      <p:cBhvr additive="base">
                                        <p:cTn id="85" dur="250" fill="hold"/>
                                        <p:tgtEl>
                                          <p:spTgt spid="9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51" grpId="0" animBg="1"/>
      <p:bldP spid="52" grpId="0" animBg="1"/>
      <p:bldP spid="61" grpId="0" animBg="1"/>
      <p:bldP spid="74" grpId="0" animBg="1"/>
      <p:bldP spid="72" grpId="0"/>
      <p:bldP spid="99" grpId="0" animBg="1"/>
      <p:bldP spid="97"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1717</TotalTime>
  <Words>1302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2016-10-11T22:40:56Z</dcterms:modified>
</cp:coreProperties>
</file>