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9"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4" d="100"/>
          <a:sy n="104" d="100"/>
        </p:scale>
        <p:origin x="228"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10/11/2016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10/11/2016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10/11/2016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10/11/2016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slides.sage-fox.com/"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10/11/2016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pic>
        <p:nvPicPr>
          <p:cNvPr id="17" name="Picture 16">
            <a:hlinkClick r:id="rId14"/>
          </p:cNvPr>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hyperlink" Target="http://slides.sage-fox.com/"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3341511" y="258228"/>
            <a:ext cx="5508978" cy="954108"/>
            <a:chOff x="3341511" y="258228"/>
            <a:chExt cx="5508978" cy="954108"/>
          </a:xfrm>
        </p:grpSpPr>
        <p:sp>
          <p:nvSpPr>
            <p:cNvPr id="7" name="TextBox 6"/>
            <p:cNvSpPr txBox="1"/>
            <p:nvPr/>
          </p:nvSpPr>
          <p:spPr>
            <a:xfrm>
              <a:off x="3341511" y="258228"/>
              <a:ext cx="5508978" cy="769441"/>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p:txBody>
        </p:sp>
        <p:sp>
          <p:nvSpPr>
            <p:cNvPr id="8" name="TextBox 7"/>
            <p:cNvSpPr txBox="1"/>
            <p:nvPr/>
          </p:nvSpPr>
          <p:spPr>
            <a:xfrm>
              <a:off x="4030132" y="843004"/>
              <a:ext cx="4143023" cy="369332"/>
            </a:xfrm>
            <a:prstGeom prst="rect">
              <a:avLst/>
            </a:prstGeom>
            <a:noFill/>
          </p:spPr>
          <p:txBody>
            <a:bodyPr wrap="square" rtlCol="0">
              <a:spAutoFit/>
            </a:bodyPr>
            <a:lstStyle/>
            <a:p>
              <a:pPr algn="ctr"/>
              <a:r>
                <a:rPr lang="en-US" dirty="0">
                  <a:solidFill>
                    <a:schemeClr val="bg1">
                      <a:lumMod val="85000"/>
                    </a:schemeClr>
                  </a:solidFill>
                  <a:latin typeface="Candara" panose="020E0502030303020204" pitchFamily="34" charset="0"/>
                </a:rPr>
                <a:t>Your Subtitle</a:t>
              </a:r>
            </a:p>
          </p:txBody>
        </p:sp>
      </p:grpSp>
      <p:sp>
        <p:nvSpPr>
          <p:cNvPr id="2" name="Rectangle 1"/>
          <p:cNvSpPr/>
          <p:nvPr/>
        </p:nvSpPr>
        <p:spPr>
          <a:xfrm>
            <a:off x="1049867" y="1862667"/>
            <a:ext cx="4752622" cy="3984977"/>
          </a:xfrm>
          <a:prstGeom prst="rect">
            <a:avLst/>
          </a:prstGeom>
          <a:blipFill>
            <a:blip r:embed="rId2"/>
            <a:stretch>
              <a:fillRect/>
            </a:stretch>
          </a:blipFill>
          <a:ln w="6350">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p:cNvSpPr/>
          <p:nvPr/>
        </p:nvSpPr>
        <p:spPr>
          <a:xfrm>
            <a:off x="1049867" y="4752623"/>
            <a:ext cx="3996266" cy="1095022"/>
          </a:xfrm>
          <a:prstGeom prst="rect">
            <a:avLst/>
          </a:prstGeom>
          <a:solidFill>
            <a:srgbClr val="FF7467">
              <a:alpha val="80000"/>
            </a:srgbClr>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1237192" y="4811366"/>
            <a:ext cx="1828800" cy="369332"/>
          </a:xfrm>
          <a:prstGeom prst="rect">
            <a:avLst/>
          </a:prstGeom>
          <a:noFill/>
        </p:spPr>
        <p:txBody>
          <a:bodyPr wrap="square" rtlCol="0">
            <a:spAutoFit/>
          </a:bodyPr>
          <a:lstStyle/>
          <a:p>
            <a:r>
              <a:rPr lang="en-US" b="1" dirty="0">
                <a:solidFill>
                  <a:schemeClr val="bg1"/>
                </a:solidFill>
                <a:latin typeface="Candara" panose="020E0502030303020204" pitchFamily="34" charset="0"/>
              </a:rPr>
              <a:t>Lorem Ipsum </a:t>
            </a:r>
          </a:p>
        </p:txBody>
      </p:sp>
      <p:sp>
        <p:nvSpPr>
          <p:cNvPr id="10" name="Text Placeholder 3"/>
          <p:cNvSpPr txBox="1">
            <a:spLocks/>
          </p:cNvSpPr>
          <p:nvPr/>
        </p:nvSpPr>
        <p:spPr>
          <a:xfrm>
            <a:off x="1338387" y="5169409"/>
            <a:ext cx="3425523" cy="640080"/>
          </a:xfrm>
          <a:prstGeom prst="rect">
            <a:avLst/>
          </a:prstGeom>
          <a:effectLst/>
        </p:spPr>
        <p:txBody>
          <a:bodyPr vert="horz" wrap="square" lIns="0" tIns="0" rIns="0" bIns="0" rtlCol="0" anchor="t">
            <a:noAutofit/>
          </a:bodyPr>
          <a:lstStyle>
            <a:lvl1pPr marL="0" indent="0" algn="ctr" defTabSz="914400" rtl="0" eaLnBrk="1" latinLnBrk="0" hangingPunct="1">
              <a:lnSpc>
                <a:spcPct val="90000"/>
              </a:lnSpc>
              <a:spcBef>
                <a:spcPts val="1000"/>
              </a:spcBef>
              <a:buFont typeface="Arial" panose="020B0604020202020204" pitchFamily="34" charset="0"/>
              <a:buNone/>
              <a:defRPr sz="1333" b="0"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pPr algn="l"/>
            <a:r>
              <a:rPr lang="en-US" sz="14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11" name="Freeform 23"/>
          <p:cNvSpPr>
            <a:spLocks noChangeArrowheads="1"/>
          </p:cNvSpPr>
          <p:nvPr/>
        </p:nvSpPr>
        <p:spPr bwMode="auto">
          <a:xfrm>
            <a:off x="3239360" y="4837895"/>
            <a:ext cx="261231" cy="246243"/>
          </a:xfrm>
          <a:custGeom>
            <a:avLst/>
            <a:gdLst>
              <a:gd name="T0" fmla="*/ 271 w 538"/>
              <a:gd name="T1" fmla="*/ 409 h 507"/>
              <a:gd name="T2" fmla="*/ 435 w 538"/>
              <a:gd name="T3" fmla="*/ 506 h 507"/>
              <a:gd name="T4" fmla="*/ 394 w 538"/>
              <a:gd name="T5" fmla="*/ 317 h 507"/>
              <a:gd name="T6" fmla="*/ 537 w 538"/>
              <a:gd name="T7" fmla="*/ 194 h 507"/>
              <a:gd name="T8" fmla="*/ 343 w 538"/>
              <a:gd name="T9" fmla="*/ 174 h 507"/>
              <a:gd name="T10" fmla="*/ 271 w 538"/>
              <a:gd name="T11" fmla="*/ 0 h 507"/>
              <a:gd name="T12" fmla="*/ 195 w 538"/>
              <a:gd name="T13" fmla="*/ 174 h 507"/>
              <a:gd name="T14" fmla="*/ 0 w 538"/>
              <a:gd name="T15" fmla="*/ 194 h 507"/>
              <a:gd name="T16" fmla="*/ 149 w 538"/>
              <a:gd name="T17" fmla="*/ 317 h 507"/>
              <a:gd name="T18" fmla="*/ 103 w 538"/>
              <a:gd name="T19" fmla="*/ 506 h 507"/>
              <a:gd name="T20" fmla="*/ 271 w 538"/>
              <a:gd name="T21" fmla="*/ 409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8" h="507">
                <a:moveTo>
                  <a:pt x="271" y="409"/>
                </a:moveTo>
                <a:lnTo>
                  <a:pt x="435" y="506"/>
                </a:lnTo>
                <a:lnTo>
                  <a:pt x="394" y="317"/>
                </a:lnTo>
                <a:lnTo>
                  <a:pt x="537" y="194"/>
                </a:lnTo>
                <a:lnTo>
                  <a:pt x="343" y="174"/>
                </a:lnTo>
                <a:lnTo>
                  <a:pt x="271" y="0"/>
                </a:lnTo>
                <a:lnTo>
                  <a:pt x="195" y="174"/>
                </a:lnTo>
                <a:lnTo>
                  <a:pt x="0" y="194"/>
                </a:lnTo>
                <a:lnTo>
                  <a:pt x="149" y="317"/>
                </a:lnTo>
                <a:lnTo>
                  <a:pt x="103" y="506"/>
                </a:lnTo>
                <a:lnTo>
                  <a:pt x="271" y="409"/>
                </a:lnTo>
              </a:path>
            </a:pathLst>
          </a:custGeom>
          <a:solidFill>
            <a:srgbClr val="FFC000"/>
          </a:solidFill>
          <a:ln>
            <a:noFill/>
          </a:ln>
          <a:effectLst>
            <a:outerShdw blurRad="50800" dist="38100" dir="2700000" algn="tl" rotWithShape="0">
              <a:prstClr val="black">
                <a:alpha val="40000"/>
              </a:prstClr>
            </a:outerShdw>
          </a:effectLst>
        </p:spPr>
        <p:txBody>
          <a:bodyPr wrap="none" anchor="ctr"/>
          <a:lstStyle/>
          <a:p>
            <a:endParaRPr lang="en-US"/>
          </a:p>
        </p:txBody>
      </p:sp>
      <p:sp>
        <p:nvSpPr>
          <p:cNvPr id="12" name="Freeform 25"/>
          <p:cNvSpPr>
            <a:spLocks noChangeArrowheads="1"/>
          </p:cNvSpPr>
          <p:nvPr/>
        </p:nvSpPr>
        <p:spPr bwMode="auto">
          <a:xfrm>
            <a:off x="4606421" y="4837897"/>
            <a:ext cx="259090" cy="246241"/>
          </a:xfrm>
          <a:custGeom>
            <a:avLst/>
            <a:gdLst>
              <a:gd name="T0" fmla="*/ 531 w 532"/>
              <a:gd name="T1" fmla="*/ 194 h 507"/>
              <a:gd name="T2" fmla="*/ 342 w 532"/>
              <a:gd name="T3" fmla="*/ 179 h 507"/>
              <a:gd name="T4" fmla="*/ 265 w 532"/>
              <a:gd name="T5" fmla="*/ 0 h 507"/>
              <a:gd name="T6" fmla="*/ 189 w 532"/>
              <a:gd name="T7" fmla="*/ 179 h 507"/>
              <a:gd name="T8" fmla="*/ 0 w 532"/>
              <a:gd name="T9" fmla="*/ 194 h 507"/>
              <a:gd name="T10" fmla="*/ 143 w 532"/>
              <a:gd name="T11" fmla="*/ 322 h 507"/>
              <a:gd name="T12" fmla="*/ 102 w 532"/>
              <a:gd name="T13" fmla="*/ 506 h 507"/>
              <a:gd name="T14" fmla="*/ 265 w 532"/>
              <a:gd name="T15" fmla="*/ 408 h 507"/>
              <a:gd name="T16" fmla="*/ 429 w 532"/>
              <a:gd name="T17" fmla="*/ 506 h 507"/>
              <a:gd name="T18" fmla="*/ 388 w 532"/>
              <a:gd name="T19" fmla="*/ 322 h 507"/>
              <a:gd name="T20" fmla="*/ 531 w 532"/>
              <a:gd name="T21" fmla="*/ 194 h 507"/>
              <a:gd name="T22" fmla="*/ 265 w 532"/>
              <a:gd name="T23" fmla="*/ 357 h 507"/>
              <a:gd name="T24" fmla="*/ 163 w 532"/>
              <a:gd name="T25" fmla="*/ 419 h 507"/>
              <a:gd name="T26" fmla="*/ 194 w 532"/>
              <a:gd name="T27" fmla="*/ 306 h 507"/>
              <a:gd name="T28" fmla="*/ 102 w 532"/>
              <a:gd name="T29" fmla="*/ 230 h 507"/>
              <a:gd name="T30" fmla="*/ 219 w 532"/>
              <a:gd name="T31" fmla="*/ 219 h 507"/>
              <a:gd name="T32" fmla="*/ 265 w 532"/>
              <a:gd name="T33" fmla="*/ 112 h 507"/>
              <a:gd name="T34" fmla="*/ 311 w 532"/>
              <a:gd name="T35" fmla="*/ 219 h 507"/>
              <a:gd name="T36" fmla="*/ 429 w 532"/>
              <a:gd name="T37" fmla="*/ 230 h 507"/>
              <a:gd name="T38" fmla="*/ 342 w 532"/>
              <a:gd name="T39" fmla="*/ 306 h 507"/>
              <a:gd name="T40" fmla="*/ 367 w 532"/>
              <a:gd name="T41" fmla="*/ 419 h 507"/>
              <a:gd name="T42" fmla="*/ 265 w 532"/>
              <a:gd name="T43" fmla="*/ 357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532" h="507">
                <a:moveTo>
                  <a:pt x="531" y="194"/>
                </a:moveTo>
                <a:lnTo>
                  <a:pt x="342" y="179"/>
                </a:lnTo>
                <a:lnTo>
                  <a:pt x="265" y="0"/>
                </a:lnTo>
                <a:lnTo>
                  <a:pt x="189" y="179"/>
                </a:lnTo>
                <a:lnTo>
                  <a:pt x="0" y="194"/>
                </a:lnTo>
                <a:lnTo>
                  <a:pt x="143" y="322"/>
                </a:lnTo>
                <a:lnTo>
                  <a:pt x="102" y="506"/>
                </a:lnTo>
                <a:lnTo>
                  <a:pt x="265" y="408"/>
                </a:lnTo>
                <a:lnTo>
                  <a:pt x="429" y="506"/>
                </a:lnTo>
                <a:lnTo>
                  <a:pt x="388" y="322"/>
                </a:lnTo>
                <a:lnTo>
                  <a:pt x="531" y="194"/>
                </a:lnTo>
                <a:close/>
                <a:moveTo>
                  <a:pt x="265" y="357"/>
                </a:moveTo>
                <a:lnTo>
                  <a:pt x="163" y="419"/>
                </a:lnTo>
                <a:lnTo>
                  <a:pt x="194" y="306"/>
                </a:lnTo>
                <a:lnTo>
                  <a:pt x="102" y="230"/>
                </a:lnTo>
                <a:lnTo>
                  <a:pt x="219" y="219"/>
                </a:lnTo>
                <a:lnTo>
                  <a:pt x="265" y="112"/>
                </a:lnTo>
                <a:lnTo>
                  <a:pt x="311" y="219"/>
                </a:lnTo>
                <a:lnTo>
                  <a:pt x="429" y="230"/>
                </a:lnTo>
                <a:lnTo>
                  <a:pt x="342" y="306"/>
                </a:lnTo>
                <a:lnTo>
                  <a:pt x="367" y="419"/>
                </a:lnTo>
                <a:lnTo>
                  <a:pt x="265" y="357"/>
                </a:lnTo>
                <a:close/>
              </a:path>
            </a:pathLst>
          </a:custGeom>
          <a:solidFill>
            <a:srgbClr val="FFC000"/>
          </a:solidFill>
          <a:ln>
            <a:noFill/>
          </a:ln>
          <a:effectLst>
            <a:outerShdw blurRad="50800" dist="38100" dir="2700000" algn="tl" rotWithShape="0">
              <a:prstClr val="black">
                <a:alpha val="40000"/>
              </a:prstClr>
            </a:outerShdw>
          </a:effectLst>
        </p:spPr>
        <p:txBody>
          <a:bodyPr wrap="none" anchor="ctr"/>
          <a:lstStyle/>
          <a:p>
            <a:endParaRPr lang="en-US"/>
          </a:p>
        </p:txBody>
      </p:sp>
      <p:sp>
        <p:nvSpPr>
          <p:cNvPr id="13" name="Freeform 23"/>
          <p:cNvSpPr>
            <a:spLocks noChangeArrowheads="1"/>
          </p:cNvSpPr>
          <p:nvPr/>
        </p:nvSpPr>
        <p:spPr bwMode="auto">
          <a:xfrm>
            <a:off x="3590288" y="4837895"/>
            <a:ext cx="261231" cy="246243"/>
          </a:xfrm>
          <a:custGeom>
            <a:avLst/>
            <a:gdLst>
              <a:gd name="T0" fmla="*/ 271 w 538"/>
              <a:gd name="T1" fmla="*/ 409 h 507"/>
              <a:gd name="T2" fmla="*/ 435 w 538"/>
              <a:gd name="T3" fmla="*/ 506 h 507"/>
              <a:gd name="T4" fmla="*/ 394 w 538"/>
              <a:gd name="T5" fmla="*/ 317 h 507"/>
              <a:gd name="T6" fmla="*/ 537 w 538"/>
              <a:gd name="T7" fmla="*/ 194 h 507"/>
              <a:gd name="T8" fmla="*/ 343 w 538"/>
              <a:gd name="T9" fmla="*/ 174 h 507"/>
              <a:gd name="T10" fmla="*/ 271 w 538"/>
              <a:gd name="T11" fmla="*/ 0 h 507"/>
              <a:gd name="T12" fmla="*/ 195 w 538"/>
              <a:gd name="T13" fmla="*/ 174 h 507"/>
              <a:gd name="T14" fmla="*/ 0 w 538"/>
              <a:gd name="T15" fmla="*/ 194 h 507"/>
              <a:gd name="T16" fmla="*/ 149 w 538"/>
              <a:gd name="T17" fmla="*/ 317 h 507"/>
              <a:gd name="T18" fmla="*/ 103 w 538"/>
              <a:gd name="T19" fmla="*/ 506 h 507"/>
              <a:gd name="T20" fmla="*/ 271 w 538"/>
              <a:gd name="T21" fmla="*/ 409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8" h="507">
                <a:moveTo>
                  <a:pt x="271" y="409"/>
                </a:moveTo>
                <a:lnTo>
                  <a:pt x="435" y="506"/>
                </a:lnTo>
                <a:lnTo>
                  <a:pt x="394" y="317"/>
                </a:lnTo>
                <a:lnTo>
                  <a:pt x="537" y="194"/>
                </a:lnTo>
                <a:lnTo>
                  <a:pt x="343" y="174"/>
                </a:lnTo>
                <a:lnTo>
                  <a:pt x="271" y="0"/>
                </a:lnTo>
                <a:lnTo>
                  <a:pt x="195" y="174"/>
                </a:lnTo>
                <a:lnTo>
                  <a:pt x="0" y="194"/>
                </a:lnTo>
                <a:lnTo>
                  <a:pt x="149" y="317"/>
                </a:lnTo>
                <a:lnTo>
                  <a:pt x="103" y="506"/>
                </a:lnTo>
                <a:lnTo>
                  <a:pt x="271" y="409"/>
                </a:lnTo>
              </a:path>
            </a:pathLst>
          </a:custGeom>
          <a:solidFill>
            <a:srgbClr val="FFC000"/>
          </a:solidFill>
          <a:ln>
            <a:noFill/>
          </a:ln>
          <a:effectLst>
            <a:outerShdw blurRad="50800" dist="38100" dir="2700000" algn="tl" rotWithShape="0">
              <a:prstClr val="black">
                <a:alpha val="40000"/>
              </a:prstClr>
            </a:outerShdw>
          </a:effectLst>
        </p:spPr>
        <p:txBody>
          <a:bodyPr wrap="none" anchor="ctr"/>
          <a:lstStyle/>
          <a:p>
            <a:endParaRPr lang="en-US"/>
          </a:p>
        </p:txBody>
      </p:sp>
      <p:sp>
        <p:nvSpPr>
          <p:cNvPr id="14" name="Freeform 23"/>
          <p:cNvSpPr>
            <a:spLocks noChangeArrowheads="1"/>
          </p:cNvSpPr>
          <p:nvPr/>
        </p:nvSpPr>
        <p:spPr bwMode="auto">
          <a:xfrm>
            <a:off x="3929927" y="4837895"/>
            <a:ext cx="261231" cy="246243"/>
          </a:xfrm>
          <a:custGeom>
            <a:avLst/>
            <a:gdLst>
              <a:gd name="T0" fmla="*/ 271 w 538"/>
              <a:gd name="T1" fmla="*/ 409 h 507"/>
              <a:gd name="T2" fmla="*/ 435 w 538"/>
              <a:gd name="T3" fmla="*/ 506 h 507"/>
              <a:gd name="T4" fmla="*/ 394 w 538"/>
              <a:gd name="T5" fmla="*/ 317 h 507"/>
              <a:gd name="T6" fmla="*/ 537 w 538"/>
              <a:gd name="T7" fmla="*/ 194 h 507"/>
              <a:gd name="T8" fmla="*/ 343 w 538"/>
              <a:gd name="T9" fmla="*/ 174 h 507"/>
              <a:gd name="T10" fmla="*/ 271 w 538"/>
              <a:gd name="T11" fmla="*/ 0 h 507"/>
              <a:gd name="T12" fmla="*/ 195 w 538"/>
              <a:gd name="T13" fmla="*/ 174 h 507"/>
              <a:gd name="T14" fmla="*/ 0 w 538"/>
              <a:gd name="T15" fmla="*/ 194 h 507"/>
              <a:gd name="T16" fmla="*/ 149 w 538"/>
              <a:gd name="T17" fmla="*/ 317 h 507"/>
              <a:gd name="T18" fmla="*/ 103 w 538"/>
              <a:gd name="T19" fmla="*/ 506 h 507"/>
              <a:gd name="T20" fmla="*/ 271 w 538"/>
              <a:gd name="T21" fmla="*/ 409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8" h="507">
                <a:moveTo>
                  <a:pt x="271" y="409"/>
                </a:moveTo>
                <a:lnTo>
                  <a:pt x="435" y="506"/>
                </a:lnTo>
                <a:lnTo>
                  <a:pt x="394" y="317"/>
                </a:lnTo>
                <a:lnTo>
                  <a:pt x="537" y="194"/>
                </a:lnTo>
                <a:lnTo>
                  <a:pt x="343" y="174"/>
                </a:lnTo>
                <a:lnTo>
                  <a:pt x="271" y="0"/>
                </a:lnTo>
                <a:lnTo>
                  <a:pt x="195" y="174"/>
                </a:lnTo>
                <a:lnTo>
                  <a:pt x="0" y="194"/>
                </a:lnTo>
                <a:lnTo>
                  <a:pt x="149" y="317"/>
                </a:lnTo>
                <a:lnTo>
                  <a:pt x="103" y="506"/>
                </a:lnTo>
                <a:lnTo>
                  <a:pt x="271" y="409"/>
                </a:lnTo>
              </a:path>
            </a:pathLst>
          </a:custGeom>
          <a:solidFill>
            <a:srgbClr val="FFC000"/>
          </a:solidFill>
          <a:ln>
            <a:noFill/>
          </a:ln>
          <a:effectLst>
            <a:outerShdw blurRad="50800" dist="38100" dir="2700000" algn="tl" rotWithShape="0">
              <a:prstClr val="black">
                <a:alpha val="40000"/>
              </a:prstClr>
            </a:outerShdw>
          </a:effectLst>
        </p:spPr>
        <p:txBody>
          <a:bodyPr wrap="none" anchor="ctr"/>
          <a:lstStyle/>
          <a:p>
            <a:endParaRPr lang="en-US"/>
          </a:p>
        </p:txBody>
      </p:sp>
      <p:sp>
        <p:nvSpPr>
          <p:cNvPr id="15" name="Freeform 23"/>
          <p:cNvSpPr>
            <a:spLocks noChangeArrowheads="1"/>
          </p:cNvSpPr>
          <p:nvPr/>
        </p:nvSpPr>
        <p:spPr bwMode="auto">
          <a:xfrm>
            <a:off x="4276057" y="4837895"/>
            <a:ext cx="261231" cy="246243"/>
          </a:xfrm>
          <a:custGeom>
            <a:avLst/>
            <a:gdLst>
              <a:gd name="T0" fmla="*/ 271 w 538"/>
              <a:gd name="T1" fmla="*/ 409 h 507"/>
              <a:gd name="T2" fmla="*/ 435 w 538"/>
              <a:gd name="T3" fmla="*/ 506 h 507"/>
              <a:gd name="T4" fmla="*/ 394 w 538"/>
              <a:gd name="T5" fmla="*/ 317 h 507"/>
              <a:gd name="T6" fmla="*/ 537 w 538"/>
              <a:gd name="T7" fmla="*/ 194 h 507"/>
              <a:gd name="T8" fmla="*/ 343 w 538"/>
              <a:gd name="T9" fmla="*/ 174 h 507"/>
              <a:gd name="T10" fmla="*/ 271 w 538"/>
              <a:gd name="T11" fmla="*/ 0 h 507"/>
              <a:gd name="T12" fmla="*/ 195 w 538"/>
              <a:gd name="T13" fmla="*/ 174 h 507"/>
              <a:gd name="T14" fmla="*/ 0 w 538"/>
              <a:gd name="T15" fmla="*/ 194 h 507"/>
              <a:gd name="T16" fmla="*/ 149 w 538"/>
              <a:gd name="T17" fmla="*/ 317 h 507"/>
              <a:gd name="T18" fmla="*/ 103 w 538"/>
              <a:gd name="T19" fmla="*/ 506 h 507"/>
              <a:gd name="T20" fmla="*/ 271 w 538"/>
              <a:gd name="T21" fmla="*/ 409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8" h="507">
                <a:moveTo>
                  <a:pt x="271" y="409"/>
                </a:moveTo>
                <a:lnTo>
                  <a:pt x="435" y="506"/>
                </a:lnTo>
                <a:lnTo>
                  <a:pt x="394" y="317"/>
                </a:lnTo>
                <a:lnTo>
                  <a:pt x="537" y="194"/>
                </a:lnTo>
                <a:lnTo>
                  <a:pt x="343" y="174"/>
                </a:lnTo>
                <a:lnTo>
                  <a:pt x="271" y="0"/>
                </a:lnTo>
                <a:lnTo>
                  <a:pt x="195" y="174"/>
                </a:lnTo>
                <a:lnTo>
                  <a:pt x="0" y="194"/>
                </a:lnTo>
                <a:lnTo>
                  <a:pt x="149" y="317"/>
                </a:lnTo>
                <a:lnTo>
                  <a:pt x="103" y="506"/>
                </a:lnTo>
                <a:lnTo>
                  <a:pt x="271" y="409"/>
                </a:lnTo>
              </a:path>
            </a:pathLst>
          </a:custGeom>
          <a:solidFill>
            <a:srgbClr val="FFC000"/>
          </a:solidFill>
          <a:ln>
            <a:noFill/>
          </a:ln>
          <a:effectLst>
            <a:outerShdw blurRad="50800" dist="38100" dir="2700000" algn="tl" rotWithShape="0">
              <a:prstClr val="black">
                <a:alpha val="40000"/>
              </a:prstClr>
            </a:outerShdw>
          </a:effectLst>
        </p:spPr>
        <p:txBody>
          <a:bodyPr wrap="none" anchor="ctr"/>
          <a:lstStyle/>
          <a:p>
            <a:endParaRPr lang="en-US"/>
          </a:p>
        </p:txBody>
      </p:sp>
      <p:sp>
        <p:nvSpPr>
          <p:cNvPr id="17" name="Rectangle 16"/>
          <p:cNvSpPr/>
          <p:nvPr/>
        </p:nvSpPr>
        <p:spPr>
          <a:xfrm>
            <a:off x="6278777" y="1855508"/>
            <a:ext cx="4752622" cy="3984977"/>
          </a:xfrm>
          <a:prstGeom prst="rect">
            <a:avLst/>
          </a:prstGeom>
          <a:blipFill>
            <a:blip r:embed="rId3"/>
            <a:stretch>
              <a:fillRect/>
            </a:stretch>
          </a:blipFill>
          <a:ln w="6350">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p:cNvSpPr/>
          <p:nvPr/>
        </p:nvSpPr>
        <p:spPr>
          <a:xfrm>
            <a:off x="6278777" y="4745464"/>
            <a:ext cx="3996266" cy="1095022"/>
          </a:xfrm>
          <a:prstGeom prst="rect">
            <a:avLst/>
          </a:prstGeom>
          <a:solidFill>
            <a:srgbClr val="4CC8EC">
              <a:alpha val="80000"/>
            </a:srgbClr>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p:cNvSpPr txBox="1"/>
          <p:nvPr/>
        </p:nvSpPr>
        <p:spPr>
          <a:xfrm>
            <a:off x="6466102" y="4804207"/>
            <a:ext cx="1828800" cy="369332"/>
          </a:xfrm>
          <a:prstGeom prst="rect">
            <a:avLst/>
          </a:prstGeom>
          <a:noFill/>
        </p:spPr>
        <p:txBody>
          <a:bodyPr wrap="square" rtlCol="0">
            <a:spAutoFit/>
          </a:bodyPr>
          <a:lstStyle/>
          <a:p>
            <a:r>
              <a:rPr lang="en-US" b="1" dirty="0">
                <a:solidFill>
                  <a:schemeClr val="bg1"/>
                </a:solidFill>
                <a:latin typeface="Candara" panose="020E0502030303020204" pitchFamily="34" charset="0"/>
              </a:rPr>
              <a:t>Lorem Ipsum </a:t>
            </a:r>
          </a:p>
        </p:txBody>
      </p:sp>
      <p:sp>
        <p:nvSpPr>
          <p:cNvPr id="20" name="Text Placeholder 3"/>
          <p:cNvSpPr txBox="1">
            <a:spLocks/>
          </p:cNvSpPr>
          <p:nvPr/>
        </p:nvSpPr>
        <p:spPr>
          <a:xfrm>
            <a:off x="6567297" y="5162250"/>
            <a:ext cx="3425523" cy="640080"/>
          </a:xfrm>
          <a:prstGeom prst="rect">
            <a:avLst/>
          </a:prstGeom>
          <a:effectLst/>
        </p:spPr>
        <p:txBody>
          <a:bodyPr vert="horz" wrap="square" lIns="0" tIns="0" rIns="0" bIns="0" rtlCol="0" anchor="t">
            <a:noAutofit/>
          </a:bodyPr>
          <a:lstStyle>
            <a:lvl1pPr marL="0" indent="0" algn="ctr" defTabSz="914400" rtl="0" eaLnBrk="1" latinLnBrk="0" hangingPunct="1">
              <a:lnSpc>
                <a:spcPct val="90000"/>
              </a:lnSpc>
              <a:spcBef>
                <a:spcPts val="1000"/>
              </a:spcBef>
              <a:buFont typeface="Arial" panose="020B0604020202020204" pitchFamily="34" charset="0"/>
              <a:buNone/>
              <a:defRPr sz="1333" b="0"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pPr algn="l"/>
            <a:r>
              <a:rPr lang="en-US" sz="14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21" name="Freeform 23"/>
          <p:cNvSpPr>
            <a:spLocks noChangeArrowheads="1"/>
          </p:cNvSpPr>
          <p:nvPr/>
        </p:nvSpPr>
        <p:spPr bwMode="auto">
          <a:xfrm>
            <a:off x="8468270" y="4830736"/>
            <a:ext cx="261231" cy="246243"/>
          </a:xfrm>
          <a:custGeom>
            <a:avLst/>
            <a:gdLst>
              <a:gd name="T0" fmla="*/ 271 w 538"/>
              <a:gd name="T1" fmla="*/ 409 h 507"/>
              <a:gd name="T2" fmla="*/ 435 w 538"/>
              <a:gd name="T3" fmla="*/ 506 h 507"/>
              <a:gd name="T4" fmla="*/ 394 w 538"/>
              <a:gd name="T5" fmla="*/ 317 h 507"/>
              <a:gd name="T6" fmla="*/ 537 w 538"/>
              <a:gd name="T7" fmla="*/ 194 h 507"/>
              <a:gd name="T8" fmla="*/ 343 w 538"/>
              <a:gd name="T9" fmla="*/ 174 h 507"/>
              <a:gd name="T10" fmla="*/ 271 w 538"/>
              <a:gd name="T11" fmla="*/ 0 h 507"/>
              <a:gd name="T12" fmla="*/ 195 w 538"/>
              <a:gd name="T13" fmla="*/ 174 h 507"/>
              <a:gd name="T14" fmla="*/ 0 w 538"/>
              <a:gd name="T15" fmla="*/ 194 h 507"/>
              <a:gd name="T16" fmla="*/ 149 w 538"/>
              <a:gd name="T17" fmla="*/ 317 h 507"/>
              <a:gd name="T18" fmla="*/ 103 w 538"/>
              <a:gd name="T19" fmla="*/ 506 h 507"/>
              <a:gd name="T20" fmla="*/ 271 w 538"/>
              <a:gd name="T21" fmla="*/ 409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8" h="507">
                <a:moveTo>
                  <a:pt x="271" y="409"/>
                </a:moveTo>
                <a:lnTo>
                  <a:pt x="435" y="506"/>
                </a:lnTo>
                <a:lnTo>
                  <a:pt x="394" y="317"/>
                </a:lnTo>
                <a:lnTo>
                  <a:pt x="537" y="194"/>
                </a:lnTo>
                <a:lnTo>
                  <a:pt x="343" y="174"/>
                </a:lnTo>
                <a:lnTo>
                  <a:pt x="271" y="0"/>
                </a:lnTo>
                <a:lnTo>
                  <a:pt x="195" y="174"/>
                </a:lnTo>
                <a:lnTo>
                  <a:pt x="0" y="194"/>
                </a:lnTo>
                <a:lnTo>
                  <a:pt x="149" y="317"/>
                </a:lnTo>
                <a:lnTo>
                  <a:pt x="103" y="506"/>
                </a:lnTo>
                <a:lnTo>
                  <a:pt x="271" y="409"/>
                </a:lnTo>
              </a:path>
            </a:pathLst>
          </a:custGeom>
          <a:solidFill>
            <a:srgbClr val="FFC000"/>
          </a:solidFill>
          <a:ln>
            <a:noFill/>
          </a:ln>
          <a:effectLst>
            <a:outerShdw blurRad="50800" dist="38100" dir="2700000" algn="tl" rotWithShape="0">
              <a:prstClr val="black">
                <a:alpha val="40000"/>
              </a:prstClr>
            </a:outerShdw>
          </a:effectLst>
        </p:spPr>
        <p:txBody>
          <a:bodyPr wrap="none" anchor="ctr"/>
          <a:lstStyle/>
          <a:p>
            <a:endParaRPr lang="en-US"/>
          </a:p>
        </p:txBody>
      </p:sp>
      <p:sp>
        <p:nvSpPr>
          <p:cNvPr id="22" name="Freeform 25"/>
          <p:cNvSpPr>
            <a:spLocks noChangeArrowheads="1"/>
          </p:cNvSpPr>
          <p:nvPr/>
        </p:nvSpPr>
        <p:spPr bwMode="auto">
          <a:xfrm>
            <a:off x="9835331" y="4830738"/>
            <a:ext cx="259090" cy="246241"/>
          </a:xfrm>
          <a:custGeom>
            <a:avLst/>
            <a:gdLst>
              <a:gd name="T0" fmla="*/ 531 w 532"/>
              <a:gd name="T1" fmla="*/ 194 h 507"/>
              <a:gd name="T2" fmla="*/ 342 w 532"/>
              <a:gd name="T3" fmla="*/ 179 h 507"/>
              <a:gd name="T4" fmla="*/ 265 w 532"/>
              <a:gd name="T5" fmla="*/ 0 h 507"/>
              <a:gd name="T6" fmla="*/ 189 w 532"/>
              <a:gd name="T7" fmla="*/ 179 h 507"/>
              <a:gd name="T8" fmla="*/ 0 w 532"/>
              <a:gd name="T9" fmla="*/ 194 h 507"/>
              <a:gd name="T10" fmla="*/ 143 w 532"/>
              <a:gd name="T11" fmla="*/ 322 h 507"/>
              <a:gd name="T12" fmla="*/ 102 w 532"/>
              <a:gd name="T13" fmla="*/ 506 h 507"/>
              <a:gd name="T14" fmla="*/ 265 w 532"/>
              <a:gd name="T15" fmla="*/ 408 h 507"/>
              <a:gd name="T16" fmla="*/ 429 w 532"/>
              <a:gd name="T17" fmla="*/ 506 h 507"/>
              <a:gd name="T18" fmla="*/ 388 w 532"/>
              <a:gd name="T19" fmla="*/ 322 h 507"/>
              <a:gd name="T20" fmla="*/ 531 w 532"/>
              <a:gd name="T21" fmla="*/ 194 h 507"/>
              <a:gd name="T22" fmla="*/ 265 w 532"/>
              <a:gd name="T23" fmla="*/ 357 h 507"/>
              <a:gd name="T24" fmla="*/ 163 w 532"/>
              <a:gd name="T25" fmla="*/ 419 h 507"/>
              <a:gd name="T26" fmla="*/ 194 w 532"/>
              <a:gd name="T27" fmla="*/ 306 h 507"/>
              <a:gd name="T28" fmla="*/ 102 w 532"/>
              <a:gd name="T29" fmla="*/ 230 h 507"/>
              <a:gd name="T30" fmla="*/ 219 w 532"/>
              <a:gd name="T31" fmla="*/ 219 h 507"/>
              <a:gd name="T32" fmla="*/ 265 w 532"/>
              <a:gd name="T33" fmla="*/ 112 h 507"/>
              <a:gd name="T34" fmla="*/ 311 w 532"/>
              <a:gd name="T35" fmla="*/ 219 h 507"/>
              <a:gd name="T36" fmla="*/ 429 w 532"/>
              <a:gd name="T37" fmla="*/ 230 h 507"/>
              <a:gd name="T38" fmla="*/ 342 w 532"/>
              <a:gd name="T39" fmla="*/ 306 h 507"/>
              <a:gd name="T40" fmla="*/ 367 w 532"/>
              <a:gd name="T41" fmla="*/ 419 h 507"/>
              <a:gd name="T42" fmla="*/ 265 w 532"/>
              <a:gd name="T43" fmla="*/ 357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532" h="507">
                <a:moveTo>
                  <a:pt x="531" y="194"/>
                </a:moveTo>
                <a:lnTo>
                  <a:pt x="342" y="179"/>
                </a:lnTo>
                <a:lnTo>
                  <a:pt x="265" y="0"/>
                </a:lnTo>
                <a:lnTo>
                  <a:pt x="189" y="179"/>
                </a:lnTo>
                <a:lnTo>
                  <a:pt x="0" y="194"/>
                </a:lnTo>
                <a:lnTo>
                  <a:pt x="143" y="322"/>
                </a:lnTo>
                <a:lnTo>
                  <a:pt x="102" y="506"/>
                </a:lnTo>
                <a:lnTo>
                  <a:pt x="265" y="408"/>
                </a:lnTo>
                <a:lnTo>
                  <a:pt x="429" y="506"/>
                </a:lnTo>
                <a:lnTo>
                  <a:pt x="388" y="322"/>
                </a:lnTo>
                <a:lnTo>
                  <a:pt x="531" y="194"/>
                </a:lnTo>
                <a:close/>
                <a:moveTo>
                  <a:pt x="265" y="357"/>
                </a:moveTo>
                <a:lnTo>
                  <a:pt x="163" y="419"/>
                </a:lnTo>
                <a:lnTo>
                  <a:pt x="194" y="306"/>
                </a:lnTo>
                <a:lnTo>
                  <a:pt x="102" y="230"/>
                </a:lnTo>
                <a:lnTo>
                  <a:pt x="219" y="219"/>
                </a:lnTo>
                <a:lnTo>
                  <a:pt x="265" y="112"/>
                </a:lnTo>
                <a:lnTo>
                  <a:pt x="311" y="219"/>
                </a:lnTo>
                <a:lnTo>
                  <a:pt x="429" y="230"/>
                </a:lnTo>
                <a:lnTo>
                  <a:pt x="342" y="306"/>
                </a:lnTo>
                <a:lnTo>
                  <a:pt x="367" y="419"/>
                </a:lnTo>
                <a:lnTo>
                  <a:pt x="265" y="357"/>
                </a:lnTo>
                <a:close/>
              </a:path>
            </a:pathLst>
          </a:custGeom>
          <a:solidFill>
            <a:srgbClr val="FFC000"/>
          </a:solidFill>
          <a:ln>
            <a:noFill/>
          </a:ln>
          <a:effectLst>
            <a:outerShdw blurRad="50800" dist="38100" dir="2700000" algn="tl" rotWithShape="0">
              <a:prstClr val="black">
                <a:alpha val="40000"/>
              </a:prstClr>
            </a:outerShdw>
          </a:effectLst>
        </p:spPr>
        <p:txBody>
          <a:bodyPr wrap="none" anchor="ctr"/>
          <a:lstStyle/>
          <a:p>
            <a:endParaRPr lang="en-US"/>
          </a:p>
        </p:txBody>
      </p:sp>
      <p:sp>
        <p:nvSpPr>
          <p:cNvPr id="23" name="Freeform 23"/>
          <p:cNvSpPr>
            <a:spLocks noChangeArrowheads="1"/>
          </p:cNvSpPr>
          <p:nvPr/>
        </p:nvSpPr>
        <p:spPr bwMode="auto">
          <a:xfrm>
            <a:off x="8819198" y="4830736"/>
            <a:ext cx="261231" cy="246243"/>
          </a:xfrm>
          <a:custGeom>
            <a:avLst/>
            <a:gdLst>
              <a:gd name="T0" fmla="*/ 271 w 538"/>
              <a:gd name="T1" fmla="*/ 409 h 507"/>
              <a:gd name="T2" fmla="*/ 435 w 538"/>
              <a:gd name="T3" fmla="*/ 506 h 507"/>
              <a:gd name="T4" fmla="*/ 394 w 538"/>
              <a:gd name="T5" fmla="*/ 317 h 507"/>
              <a:gd name="T6" fmla="*/ 537 w 538"/>
              <a:gd name="T7" fmla="*/ 194 h 507"/>
              <a:gd name="T8" fmla="*/ 343 w 538"/>
              <a:gd name="T9" fmla="*/ 174 h 507"/>
              <a:gd name="T10" fmla="*/ 271 w 538"/>
              <a:gd name="T11" fmla="*/ 0 h 507"/>
              <a:gd name="T12" fmla="*/ 195 w 538"/>
              <a:gd name="T13" fmla="*/ 174 h 507"/>
              <a:gd name="T14" fmla="*/ 0 w 538"/>
              <a:gd name="T15" fmla="*/ 194 h 507"/>
              <a:gd name="T16" fmla="*/ 149 w 538"/>
              <a:gd name="T17" fmla="*/ 317 h 507"/>
              <a:gd name="T18" fmla="*/ 103 w 538"/>
              <a:gd name="T19" fmla="*/ 506 h 507"/>
              <a:gd name="T20" fmla="*/ 271 w 538"/>
              <a:gd name="T21" fmla="*/ 409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8" h="507">
                <a:moveTo>
                  <a:pt x="271" y="409"/>
                </a:moveTo>
                <a:lnTo>
                  <a:pt x="435" y="506"/>
                </a:lnTo>
                <a:lnTo>
                  <a:pt x="394" y="317"/>
                </a:lnTo>
                <a:lnTo>
                  <a:pt x="537" y="194"/>
                </a:lnTo>
                <a:lnTo>
                  <a:pt x="343" y="174"/>
                </a:lnTo>
                <a:lnTo>
                  <a:pt x="271" y="0"/>
                </a:lnTo>
                <a:lnTo>
                  <a:pt x="195" y="174"/>
                </a:lnTo>
                <a:lnTo>
                  <a:pt x="0" y="194"/>
                </a:lnTo>
                <a:lnTo>
                  <a:pt x="149" y="317"/>
                </a:lnTo>
                <a:lnTo>
                  <a:pt x="103" y="506"/>
                </a:lnTo>
                <a:lnTo>
                  <a:pt x="271" y="409"/>
                </a:lnTo>
              </a:path>
            </a:pathLst>
          </a:custGeom>
          <a:solidFill>
            <a:srgbClr val="FFC000"/>
          </a:solidFill>
          <a:ln>
            <a:noFill/>
          </a:ln>
          <a:effectLst>
            <a:outerShdw blurRad="50800" dist="38100" dir="2700000" algn="tl" rotWithShape="0">
              <a:prstClr val="black">
                <a:alpha val="40000"/>
              </a:prstClr>
            </a:outerShdw>
          </a:effectLst>
        </p:spPr>
        <p:txBody>
          <a:bodyPr wrap="none" anchor="ctr"/>
          <a:lstStyle/>
          <a:p>
            <a:endParaRPr lang="en-US"/>
          </a:p>
        </p:txBody>
      </p:sp>
      <p:sp>
        <p:nvSpPr>
          <p:cNvPr id="24" name="Freeform 23"/>
          <p:cNvSpPr>
            <a:spLocks noChangeArrowheads="1"/>
          </p:cNvSpPr>
          <p:nvPr/>
        </p:nvSpPr>
        <p:spPr bwMode="auto">
          <a:xfrm>
            <a:off x="9158837" y="4830736"/>
            <a:ext cx="261231" cy="246243"/>
          </a:xfrm>
          <a:custGeom>
            <a:avLst/>
            <a:gdLst>
              <a:gd name="T0" fmla="*/ 271 w 538"/>
              <a:gd name="T1" fmla="*/ 409 h 507"/>
              <a:gd name="T2" fmla="*/ 435 w 538"/>
              <a:gd name="T3" fmla="*/ 506 h 507"/>
              <a:gd name="T4" fmla="*/ 394 w 538"/>
              <a:gd name="T5" fmla="*/ 317 h 507"/>
              <a:gd name="T6" fmla="*/ 537 w 538"/>
              <a:gd name="T7" fmla="*/ 194 h 507"/>
              <a:gd name="T8" fmla="*/ 343 w 538"/>
              <a:gd name="T9" fmla="*/ 174 h 507"/>
              <a:gd name="T10" fmla="*/ 271 w 538"/>
              <a:gd name="T11" fmla="*/ 0 h 507"/>
              <a:gd name="T12" fmla="*/ 195 w 538"/>
              <a:gd name="T13" fmla="*/ 174 h 507"/>
              <a:gd name="T14" fmla="*/ 0 w 538"/>
              <a:gd name="T15" fmla="*/ 194 h 507"/>
              <a:gd name="T16" fmla="*/ 149 w 538"/>
              <a:gd name="T17" fmla="*/ 317 h 507"/>
              <a:gd name="T18" fmla="*/ 103 w 538"/>
              <a:gd name="T19" fmla="*/ 506 h 507"/>
              <a:gd name="T20" fmla="*/ 271 w 538"/>
              <a:gd name="T21" fmla="*/ 409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8" h="507">
                <a:moveTo>
                  <a:pt x="271" y="409"/>
                </a:moveTo>
                <a:lnTo>
                  <a:pt x="435" y="506"/>
                </a:lnTo>
                <a:lnTo>
                  <a:pt x="394" y="317"/>
                </a:lnTo>
                <a:lnTo>
                  <a:pt x="537" y="194"/>
                </a:lnTo>
                <a:lnTo>
                  <a:pt x="343" y="174"/>
                </a:lnTo>
                <a:lnTo>
                  <a:pt x="271" y="0"/>
                </a:lnTo>
                <a:lnTo>
                  <a:pt x="195" y="174"/>
                </a:lnTo>
                <a:lnTo>
                  <a:pt x="0" y="194"/>
                </a:lnTo>
                <a:lnTo>
                  <a:pt x="149" y="317"/>
                </a:lnTo>
                <a:lnTo>
                  <a:pt x="103" y="506"/>
                </a:lnTo>
                <a:lnTo>
                  <a:pt x="271" y="409"/>
                </a:lnTo>
              </a:path>
            </a:pathLst>
          </a:custGeom>
          <a:solidFill>
            <a:srgbClr val="FFC000"/>
          </a:solidFill>
          <a:ln>
            <a:noFill/>
          </a:ln>
          <a:effectLst>
            <a:outerShdw blurRad="50800" dist="38100" dir="2700000" algn="tl" rotWithShape="0">
              <a:prstClr val="black">
                <a:alpha val="40000"/>
              </a:prstClr>
            </a:outerShdw>
          </a:effectLst>
        </p:spPr>
        <p:txBody>
          <a:bodyPr wrap="none" anchor="ctr"/>
          <a:lstStyle/>
          <a:p>
            <a:endParaRPr lang="en-US"/>
          </a:p>
        </p:txBody>
      </p:sp>
      <p:sp>
        <p:nvSpPr>
          <p:cNvPr id="25" name="Freeform 23"/>
          <p:cNvSpPr>
            <a:spLocks noChangeArrowheads="1"/>
          </p:cNvSpPr>
          <p:nvPr/>
        </p:nvSpPr>
        <p:spPr bwMode="auto">
          <a:xfrm>
            <a:off x="9504967" y="4830736"/>
            <a:ext cx="261231" cy="246243"/>
          </a:xfrm>
          <a:custGeom>
            <a:avLst/>
            <a:gdLst>
              <a:gd name="T0" fmla="*/ 271 w 538"/>
              <a:gd name="T1" fmla="*/ 409 h 507"/>
              <a:gd name="T2" fmla="*/ 435 w 538"/>
              <a:gd name="T3" fmla="*/ 506 h 507"/>
              <a:gd name="T4" fmla="*/ 394 w 538"/>
              <a:gd name="T5" fmla="*/ 317 h 507"/>
              <a:gd name="T6" fmla="*/ 537 w 538"/>
              <a:gd name="T7" fmla="*/ 194 h 507"/>
              <a:gd name="T8" fmla="*/ 343 w 538"/>
              <a:gd name="T9" fmla="*/ 174 h 507"/>
              <a:gd name="T10" fmla="*/ 271 w 538"/>
              <a:gd name="T11" fmla="*/ 0 h 507"/>
              <a:gd name="T12" fmla="*/ 195 w 538"/>
              <a:gd name="T13" fmla="*/ 174 h 507"/>
              <a:gd name="T14" fmla="*/ 0 w 538"/>
              <a:gd name="T15" fmla="*/ 194 h 507"/>
              <a:gd name="T16" fmla="*/ 149 w 538"/>
              <a:gd name="T17" fmla="*/ 317 h 507"/>
              <a:gd name="T18" fmla="*/ 103 w 538"/>
              <a:gd name="T19" fmla="*/ 506 h 507"/>
              <a:gd name="T20" fmla="*/ 271 w 538"/>
              <a:gd name="T21" fmla="*/ 409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8" h="507">
                <a:moveTo>
                  <a:pt x="271" y="409"/>
                </a:moveTo>
                <a:lnTo>
                  <a:pt x="435" y="506"/>
                </a:lnTo>
                <a:lnTo>
                  <a:pt x="394" y="317"/>
                </a:lnTo>
                <a:lnTo>
                  <a:pt x="537" y="194"/>
                </a:lnTo>
                <a:lnTo>
                  <a:pt x="343" y="174"/>
                </a:lnTo>
                <a:lnTo>
                  <a:pt x="271" y="0"/>
                </a:lnTo>
                <a:lnTo>
                  <a:pt x="195" y="174"/>
                </a:lnTo>
                <a:lnTo>
                  <a:pt x="0" y="194"/>
                </a:lnTo>
                <a:lnTo>
                  <a:pt x="149" y="317"/>
                </a:lnTo>
                <a:lnTo>
                  <a:pt x="103" y="506"/>
                </a:lnTo>
                <a:lnTo>
                  <a:pt x="271" y="409"/>
                </a:lnTo>
              </a:path>
            </a:pathLst>
          </a:custGeom>
          <a:solidFill>
            <a:srgbClr val="FFC000"/>
          </a:solidFill>
          <a:ln>
            <a:noFill/>
          </a:ln>
          <a:effectLst>
            <a:outerShdw blurRad="50800" dist="38100" dir="2700000" algn="tl" rotWithShape="0">
              <a:prstClr val="black">
                <a:alpha val="40000"/>
              </a:prstClr>
            </a:outerShdw>
          </a:effectLst>
        </p:spPr>
        <p:txBody>
          <a:bodyPr wrap="none" anchor="ctr"/>
          <a:lstStyle/>
          <a:p>
            <a:endParaRPr lang="en-US"/>
          </a:p>
        </p:txBody>
      </p:sp>
      <p:pic>
        <p:nvPicPr>
          <p:cNvPr id="26" name="Picture 25">
            <a:hlinkClick r:id="rId4"/>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1548438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750"/>
                                        <p:tgtEl>
                                          <p:spTgt spid="4"/>
                                        </p:tgtEl>
                                      </p:cBhvr>
                                    </p:animEffect>
                                  </p:childTnLst>
                                </p:cTn>
                              </p:par>
                            </p:childTnLst>
                          </p:cTn>
                        </p:par>
                        <p:par>
                          <p:cTn id="8" fill="hold">
                            <p:stCondLst>
                              <p:cond delay="750"/>
                            </p:stCondLst>
                            <p:childTnLst>
                              <p:par>
                                <p:cTn id="9" presetID="37" presetClass="entr" presetSubtype="0"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fade">
                                      <p:cBhvr>
                                        <p:cTn id="11" dur="1000"/>
                                        <p:tgtEl>
                                          <p:spTgt spid="2"/>
                                        </p:tgtEl>
                                      </p:cBhvr>
                                    </p:animEffect>
                                    <p:anim calcmode="lin" valueType="num">
                                      <p:cBhvr>
                                        <p:cTn id="12" dur="1000" fill="hold"/>
                                        <p:tgtEl>
                                          <p:spTgt spid="2"/>
                                        </p:tgtEl>
                                        <p:attrNameLst>
                                          <p:attrName>ppt_x</p:attrName>
                                        </p:attrNameLst>
                                      </p:cBhvr>
                                      <p:tavLst>
                                        <p:tav tm="0">
                                          <p:val>
                                            <p:strVal val="#ppt_x"/>
                                          </p:val>
                                        </p:tav>
                                        <p:tav tm="100000">
                                          <p:val>
                                            <p:strVal val="#ppt_x"/>
                                          </p:val>
                                        </p:tav>
                                      </p:tavLst>
                                    </p:anim>
                                    <p:anim calcmode="lin" valueType="num">
                                      <p:cBhvr>
                                        <p:cTn id="13" dur="900" decel="100000" fill="hold"/>
                                        <p:tgtEl>
                                          <p:spTgt spid="2"/>
                                        </p:tgtEl>
                                        <p:attrNameLst>
                                          <p:attrName>ppt_y</p:attrName>
                                        </p:attrNameLst>
                                      </p:cBhvr>
                                      <p:tavLst>
                                        <p:tav tm="0">
                                          <p:val>
                                            <p:strVal val="#ppt_y+1"/>
                                          </p:val>
                                        </p:tav>
                                        <p:tav tm="100000">
                                          <p:val>
                                            <p:strVal val="#ppt_y-.03"/>
                                          </p:val>
                                        </p:tav>
                                      </p:tavLst>
                                    </p:anim>
                                    <p:anim calcmode="lin" valueType="num">
                                      <p:cBhvr>
                                        <p:cTn id="14" dur="100" accel="100000" fill="hold">
                                          <p:stCondLst>
                                            <p:cond delay="900"/>
                                          </p:stCondLst>
                                        </p:cTn>
                                        <p:tgtEl>
                                          <p:spTgt spid="2"/>
                                        </p:tgtEl>
                                        <p:attrNameLst>
                                          <p:attrName>ppt_y</p:attrName>
                                        </p:attrNameLst>
                                      </p:cBhvr>
                                      <p:tavLst>
                                        <p:tav tm="0">
                                          <p:val>
                                            <p:strVal val="#ppt_y-.03"/>
                                          </p:val>
                                        </p:tav>
                                        <p:tav tm="100000">
                                          <p:val>
                                            <p:strVal val="#ppt_y"/>
                                          </p:val>
                                        </p:tav>
                                      </p:tavLst>
                                    </p:anim>
                                  </p:childTnLst>
                                </p:cTn>
                              </p:par>
                            </p:childTnLst>
                          </p:cTn>
                        </p:par>
                        <p:par>
                          <p:cTn id="15" fill="hold">
                            <p:stCondLst>
                              <p:cond delay="1750"/>
                            </p:stCondLst>
                            <p:childTnLst>
                              <p:par>
                                <p:cTn id="16" presetID="22" presetClass="entr" presetSubtype="8" fill="hold" grpId="0" nodeType="afterEffect">
                                  <p:stCondLst>
                                    <p:cond delay="0"/>
                                  </p:stCondLst>
                                  <p:childTnLst>
                                    <p:set>
                                      <p:cBhvr>
                                        <p:cTn id="17" dur="1" fill="hold">
                                          <p:stCondLst>
                                            <p:cond delay="0"/>
                                          </p:stCondLst>
                                        </p:cTn>
                                        <p:tgtEl>
                                          <p:spTgt spid="3"/>
                                        </p:tgtEl>
                                        <p:attrNameLst>
                                          <p:attrName>style.visibility</p:attrName>
                                        </p:attrNameLst>
                                      </p:cBhvr>
                                      <p:to>
                                        <p:strVal val="visible"/>
                                      </p:to>
                                    </p:set>
                                    <p:animEffect transition="in" filter="wipe(left)">
                                      <p:cBhvr>
                                        <p:cTn id="18" dur="500"/>
                                        <p:tgtEl>
                                          <p:spTgt spid="3"/>
                                        </p:tgtEl>
                                      </p:cBhvr>
                                    </p:animEffect>
                                  </p:childTnLst>
                                </p:cTn>
                              </p:par>
                              <p:par>
                                <p:cTn id="19" presetID="22" presetClass="entr" presetSubtype="8" fill="hold" grpId="0" nodeType="withEffect">
                                  <p:stCondLst>
                                    <p:cond delay="0"/>
                                  </p:stCondLst>
                                  <p:childTnLst>
                                    <p:set>
                                      <p:cBhvr>
                                        <p:cTn id="20" dur="1" fill="hold">
                                          <p:stCondLst>
                                            <p:cond delay="0"/>
                                          </p:stCondLst>
                                        </p:cTn>
                                        <p:tgtEl>
                                          <p:spTgt spid="9"/>
                                        </p:tgtEl>
                                        <p:attrNameLst>
                                          <p:attrName>style.visibility</p:attrName>
                                        </p:attrNameLst>
                                      </p:cBhvr>
                                      <p:to>
                                        <p:strVal val="visible"/>
                                      </p:to>
                                    </p:set>
                                    <p:animEffect transition="in" filter="wipe(left)">
                                      <p:cBhvr>
                                        <p:cTn id="21" dur="1000"/>
                                        <p:tgtEl>
                                          <p:spTgt spid="9"/>
                                        </p:tgtEl>
                                      </p:cBhvr>
                                    </p:animEffect>
                                  </p:childTnLst>
                                </p:cTn>
                              </p:par>
                              <p:par>
                                <p:cTn id="22" presetID="22" presetClass="entr" presetSubtype="8" fill="hold" grpId="0" nodeType="withEffect">
                                  <p:stCondLst>
                                    <p:cond delay="1000"/>
                                  </p:stCondLst>
                                  <p:childTnLst>
                                    <p:set>
                                      <p:cBhvr>
                                        <p:cTn id="23" dur="1" fill="hold">
                                          <p:stCondLst>
                                            <p:cond delay="0"/>
                                          </p:stCondLst>
                                        </p:cTn>
                                        <p:tgtEl>
                                          <p:spTgt spid="10"/>
                                        </p:tgtEl>
                                        <p:attrNameLst>
                                          <p:attrName>style.visibility</p:attrName>
                                        </p:attrNameLst>
                                      </p:cBhvr>
                                      <p:to>
                                        <p:strVal val="visible"/>
                                      </p:to>
                                    </p:set>
                                    <p:animEffect transition="in" filter="wipe(left)">
                                      <p:cBhvr>
                                        <p:cTn id="24" dur="500"/>
                                        <p:tgtEl>
                                          <p:spTgt spid="10"/>
                                        </p:tgtEl>
                                      </p:cBhvr>
                                    </p:animEffect>
                                  </p:childTnLst>
                                </p:cTn>
                              </p:par>
                            </p:childTnLst>
                          </p:cTn>
                        </p:par>
                        <p:par>
                          <p:cTn id="25" fill="hold">
                            <p:stCondLst>
                              <p:cond delay="3250"/>
                            </p:stCondLst>
                            <p:childTnLst>
                              <p:par>
                                <p:cTn id="26" presetID="23" presetClass="entr" presetSubtype="36" fill="hold" grpId="0" nodeType="afterEffect">
                                  <p:stCondLst>
                                    <p:cond delay="0"/>
                                  </p:stCondLst>
                                  <p:childTnLst>
                                    <p:set>
                                      <p:cBhvr>
                                        <p:cTn id="27" dur="1" fill="hold">
                                          <p:stCondLst>
                                            <p:cond delay="0"/>
                                          </p:stCondLst>
                                        </p:cTn>
                                        <p:tgtEl>
                                          <p:spTgt spid="11"/>
                                        </p:tgtEl>
                                        <p:attrNameLst>
                                          <p:attrName>style.visibility</p:attrName>
                                        </p:attrNameLst>
                                      </p:cBhvr>
                                      <p:to>
                                        <p:strVal val="visible"/>
                                      </p:to>
                                    </p:set>
                                    <p:anim calcmode="lin" valueType="num">
                                      <p:cBhvr>
                                        <p:cTn id="28" dur="500" fill="hold"/>
                                        <p:tgtEl>
                                          <p:spTgt spid="11"/>
                                        </p:tgtEl>
                                        <p:attrNameLst>
                                          <p:attrName>ppt_w</p:attrName>
                                        </p:attrNameLst>
                                      </p:cBhvr>
                                      <p:tavLst>
                                        <p:tav tm="0">
                                          <p:val>
                                            <p:strVal val="(6*min(max(#ppt_w*#ppt_h,.3),1)-7.4)/-.7*#ppt_w"/>
                                          </p:val>
                                        </p:tav>
                                        <p:tav tm="100000">
                                          <p:val>
                                            <p:strVal val="#ppt_w"/>
                                          </p:val>
                                        </p:tav>
                                      </p:tavLst>
                                    </p:anim>
                                    <p:anim calcmode="lin" valueType="num">
                                      <p:cBhvr>
                                        <p:cTn id="29" dur="500" fill="hold"/>
                                        <p:tgtEl>
                                          <p:spTgt spid="11"/>
                                        </p:tgtEl>
                                        <p:attrNameLst>
                                          <p:attrName>ppt_h</p:attrName>
                                        </p:attrNameLst>
                                      </p:cBhvr>
                                      <p:tavLst>
                                        <p:tav tm="0">
                                          <p:val>
                                            <p:strVal val="(6*min(max(#ppt_w*#ppt_h,.3),1)-7.4)/-.7*#ppt_h"/>
                                          </p:val>
                                        </p:tav>
                                        <p:tav tm="100000">
                                          <p:val>
                                            <p:strVal val="#ppt_h"/>
                                          </p:val>
                                        </p:tav>
                                      </p:tavLst>
                                    </p:anim>
                                    <p:anim calcmode="lin" valueType="num">
                                      <p:cBhvr>
                                        <p:cTn id="30" dur="500" fill="hold"/>
                                        <p:tgtEl>
                                          <p:spTgt spid="11"/>
                                        </p:tgtEl>
                                        <p:attrNameLst>
                                          <p:attrName>ppt_x</p:attrName>
                                        </p:attrNameLst>
                                      </p:cBhvr>
                                      <p:tavLst>
                                        <p:tav tm="0">
                                          <p:val>
                                            <p:fltVal val="0.5"/>
                                          </p:val>
                                        </p:tav>
                                        <p:tav tm="100000">
                                          <p:val>
                                            <p:strVal val="#ppt_x"/>
                                          </p:val>
                                        </p:tav>
                                      </p:tavLst>
                                    </p:anim>
                                    <p:anim calcmode="lin" valueType="num">
                                      <p:cBhvr>
                                        <p:cTn id="31" dur="500" fill="hold"/>
                                        <p:tgtEl>
                                          <p:spTgt spid="11"/>
                                        </p:tgtEl>
                                        <p:attrNameLst>
                                          <p:attrName>ppt_y</p:attrName>
                                        </p:attrNameLst>
                                      </p:cBhvr>
                                      <p:tavLst>
                                        <p:tav tm="0">
                                          <p:val>
                                            <p:strVal val="1+(6*min(max(#ppt_w*#ppt_h,.3),1)-7.4)/-.7*#ppt_h/2"/>
                                          </p:val>
                                        </p:tav>
                                        <p:tav tm="100000">
                                          <p:val>
                                            <p:strVal val="#ppt_y"/>
                                          </p:val>
                                        </p:tav>
                                      </p:tavLst>
                                    </p:anim>
                                  </p:childTnLst>
                                </p:cTn>
                              </p:par>
                            </p:childTnLst>
                          </p:cTn>
                        </p:par>
                        <p:par>
                          <p:cTn id="32" fill="hold">
                            <p:stCondLst>
                              <p:cond delay="3750"/>
                            </p:stCondLst>
                            <p:childTnLst>
                              <p:par>
                                <p:cTn id="33" presetID="23" presetClass="entr" presetSubtype="36" fill="hold" grpId="0" nodeType="afterEffect">
                                  <p:stCondLst>
                                    <p:cond delay="0"/>
                                  </p:stCondLst>
                                  <p:childTnLst>
                                    <p:set>
                                      <p:cBhvr>
                                        <p:cTn id="34" dur="1" fill="hold">
                                          <p:stCondLst>
                                            <p:cond delay="0"/>
                                          </p:stCondLst>
                                        </p:cTn>
                                        <p:tgtEl>
                                          <p:spTgt spid="13"/>
                                        </p:tgtEl>
                                        <p:attrNameLst>
                                          <p:attrName>style.visibility</p:attrName>
                                        </p:attrNameLst>
                                      </p:cBhvr>
                                      <p:to>
                                        <p:strVal val="visible"/>
                                      </p:to>
                                    </p:set>
                                    <p:anim calcmode="lin" valueType="num">
                                      <p:cBhvr>
                                        <p:cTn id="35" dur="500" fill="hold"/>
                                        <p:tgtEl>
                                          <p:spTgt spid="13"/>
                                        </p:tgtEl>
                                        <p:attrNameLst>
                                          <p:attrName>ppt_w</p:attrName>
                                        </p:attrNameLst>
                                      </p:cBhvr>
                                      <p:tavLst>
                                        <p:tav tm="0">
                                          <p:val>
                                            <p:strVal val="(6*min(max(#ppt_w*#ppt_h,.3),1)-7.4)/-.7*#ppt_w"/>
                                          </p:val>
                                        </p:tav>
                                        <p:tav tm="100000">
                                          <p:val>
                                            <p:strVal val="#ppt_w"/>
                                          </p:val>
                                        </p:tav>
                                      </p:tavLst>
                                    </p:anim>
                                    <p:anim calcmode="lin" valueType="num">
                                      <p:cBhvr>
                                        <p:cTn id="36" dur="500" fill="hold"/>
                                        <p:tgtEl>
                                          <p:spTgt spid="13"/>
                                        </p:tgtEl>
                                        <p:attrNameLst>
                                          <p:attrName>ppt_h</p:attrName>
                                        </p:attrNameLst>
                                      </p:cBhvr>
                                      <p:tavLst>
                                        <p:tav tm="0">
                                          <p:val>
                                            <p:strVal val="(6*min(max(#ppt_w*#ppt_h,.3),1)-7.4)/-.7*#ppt_h"/>
                                          </p:val>
                                        </p:tav>
                                        <p:tav tm="100000">
                                          <p:val>
                                            <p:strVal val="#ppt_h"/>
                                          </p:val>
                                        </p:tav>
                                      </p:tavLst>
                                    </p:anim>
                                    <p:anim calcmode="lin" valueType="num">
                                      <p:cBhvr>
                                        <p:cTn id="37" dur="500" fill="hold"/>
                                        <p:tgtEl>
                                          <p:spTgt spid="13"/>
                                        </p:tgtEl>
                                        <p:attrNameLst>
                                          <p:attrName>ppt_x</p:attrName>
                                        </p:attrNameLst>
                                      </p:cBhvr>
                                      <p:tavLst>
                                        <p:tav tm="0">
                                          <p:val>
                                            <p:fltVal val="0.5"/>
                                          </p:val>
                                        </p:tav>
                                        <p:tav tm="100000">
                                          <p:val>
                                            <p:strVal val="#ppt_x"/>
                                          </p:val>
                                        </p:tav>
                                      </p:tavLst>
                                    </p:anim>
                                    <p:anim calcmode="lin" valueType="num">
                                      <p:cBhvr>
                                        <p:cTn id="38" dur="500" fill="hold"/>
                                        <p:tgtEl>
                                          <p:spTgt spid="13"/>
                                        </p:tgtEl>
                                        <p:attrNameLst>
                                          <p:attrName>ppt_y</p:attrName>
                                        </p:attrNameLst>
                                      </p:cBhvr>
                                      <p:tavLst>
                                        <p:tav tm="0">
                                          <p:val>
                                            <p:strVal val="1+(6*min(max(#ppt_w*#ppt_h,.3),1)-7.4)/-.7*#ppt_h/2"/>
                                          </p:val>
                                        </p:tav>
                                        <p:tav tm="100000">
                                          <p:val>
                                            <p:strVal val="#ppt_y"/>
                                          </p:val>
                                        </p:tav>
                                      </p:tavLst>
                                    </p:anim>
                                  </p:childTnLst>
                                </p:cTn>
                              </p:par>
                            </p:childTnLst>
                          </p:cTn>
                        </p:par>
                        <p:par>
                          <p:cTn id="39" fill="hold">
                            <p:stCondLst>
                              <p:cond delay="4250"/>
                            </p:stCondLst>
                            <p:childTnLst>
                              <p:par>
                                <p:cTn id="40" presetID="23" presetClass="entr" presetSubtype="36" fill="hold" grpId="0" nodeType="afterEffect">
                                  <p:stCondLst>
                                    <p:cond delay="0"/>
                                  </p:stCondLst>
                                  <p:childTnLst>
                                    <p:set>
                                      <p:cBhvr>
                                        <p:cTn id="41" dur="1" fill="hold">
                                          <p:stCondLst>
                                            <p:cond delay="0"/>
                                          </p:stCondLst>
                                        </p:cTn>
                                        <p:tgtEl>
                                          <p:spTgt spid="14"/>
                                        </p:tgtEl>
                                        <p:attrNameLst>
                                          <p:attrName>style.visibility</p:attrName>
                                        </p:attrNameLst>
                                      </p:cBhvr>
                                      <p:to>
                                        <p:strVal val="visible"/>
                                      </p:to>
                                    </p:set>
                                    <p:anim calcmode="lin" valueType="num">
                                      <p:cBhvr>
                                        <p:cTn id="42" dur="500" fill="hold"/>
                                        <p:tgtEl>
                                          <p:spTgt spid="14"/>
                                        </p:tgtEl>
                                        <p:attrNameLst>
                                          <p:attrName>ppt_w</p:attrName>
                                        </p:attrNameLst>
                                      </p:cBhvr>
                                      <p:tavLst>
                                        <p:tav tm="0">
                                          <p:val>
                                            <p:strVal val="(6*min(max(#ppt_w*#ppt_h,.3),1)-7.4)/-.7*#ppt_w"/>
                                          </p:val>
                                        </p:tav>
                                        <p:tav tm="100000">
                                          <p:val>
                                            <p:strVal val="#ppt_w"/>
                                          </p:val>
                                        </p:tav>
                                      </p:tavLst>
                                    </p:anim>
                                    <p:anim calcmode="lin" valueType="num">
                                      <p:cBhvr>
                                        <p:cTn id="43" dur="500" fill="hold"/>
                                        <p:tgtEl>
                                          <p:spTgt spid="14"/>
                                        </p:tgtEl>
                                        <p:attrNameLst>
                                          <p:attrName>ppt_h</p:attrName>
                                        </p:attrNameLst>
                                      </p:cBhvr>
                                      <p:tavLst>
                                        <p:tav tm="0">
                                          <p:val>
                                            <p:strVal val="(6*min(max(#ppt_w*#ppt_h,.3),1)-7.4)/-.7*#ppt_h"/>
                                          </p:val>
                                        </p:tav>
                                        <p:tav tm="100000">
                                          <p:val>
                                            <p:strVal val="#ppt_h"/>
                                          </p:val>
                                        </p:tav>
                                      </p:tavLst>
                                    </p:anim>
                                    <p:anim calcmode="lin" valueType="num">
                                      <p:cBhvr>
                                        <p:cTn id="44" dur="500" fill="hold"/>
                                        <p:tgtEl>
                                          <p:spTgt spid="14"/>
                                        </p:tgtEl>
                                        <p:attrNameLst>
                                          <p:attrName>ppt_x</p:attrName>
                                        </p:attrNameLst>
                                      </p:cBhvr>
                                      <p:tavLst>
                                        <p:tav tm="0">
                                          <p:val>
                                            <p:fltVal val="0.5"/>
                                          </p:val>
                                        </p:tav>
                                        <p:tav tm="100000">
                                          <p:val>
                                            <p:strVal val="#ppt_x"/>
                                          </p:val>
                                        </p:tav>
                                      </p:tavLst>
                                    </p:anim>
                                    <p:anim calcmode="lin" valueType="num">
                                      <p:cBhvr>
                                        <p:cTn id="45" dur="500" fill="hold"/>
                                        <p:tgtEl>
                                          <p:spTgt spid="14"/>
                                        </p:tgtEl>
                                        <p:attrNameLst>
                                          <p:attrName>ppt_y</p:attrName>
                                        </p:attrNameLst>
                                      </p:cBhvr>
                                      <p:tavLst>
                                        <p:tav tm="0">
                                          <p:val>
                                            <p:strVal val="1+(6*min(max(#ppt_w*#ppt_h,.3),1)-7.4)/-.7*#ppt_h/2"/>
                                          </p:val>
                                        </p:tav>
                                        <p:tav tm="100000">
                                          <p:val>
                                            <p:strVal val="#ppt_y"/>
                                          </p:val>
                                        </p:tav>
                                      </p:tavLst>
                                    </p:anim>
                                  </p:childTnLst>
                                </p:cTn>
                              </p:par>
                            </p:childTnLst>
                          </p:cTn>
                        </p:par>
                        <p:par>
                          <p:cTn id="46" fill="hold">
                            <p:stCondLst>
                              <p:cond delay="4750"/>
                            </p:stCondLst>
                            <p:childTnLst>
                              <p:par>
                                <p:cTn id="47" presetID="23" presetClass="entr" presetSubtype="36" fill="hold" grpId="0" nodeType="afterEffect">
                                  <p:stCondLst>
                                    <p:cond delay="0"/>
                                  </p:stCondLst>
                                  <p:childTnLst>
                                    <p:set>
                                      <p:cBhvr>
                                        <p:cTn id="48" dur="1" fill="hold">
                                          <p:stCondLst>
                                            <p:cond delay="0"/>
                                          </p:stCondLst>
                                        </p:cTn>
                                        <p:tgtEl>
                                          <p:spTgt spid="15"/>
                                        </p:tgtEl>
                                        <p:attrNameLst>
                                          <p:attrName>style.visibility</p:attrName>
                                        </p:attrNameLst>
                                      </p:cBhvr>
                                      <p:to>
                                        <p:strVal val="visible"/>
                                      </p:to>
                                    </p:set>
                                    <p:anim calcmode="lin" valueType="num">
                                      <p:cBhvr>
                                        <p:cTn id="49" dur="500" fill="hold"/>
                                        <p:tgtEl>
                                          <p:spTgt spid="15"/>
                                        </p:tgtEl>
                                        <p:attrNameLst>
                                          <p:attrName>ppt_w</p:attrName>
                                        </p:attrNameLst>
                                      </p:cBhvr>
                                      <p:tavLst>
                                        <p:tav tm="0">
                                          <p:val>
                                            <p:strVal val="(6*min(max(#ppt_w*#ppt_h,.3),1)-7.4)/-.7*#ppt_w"/>
                                          </p:val>
                                        </p:tav>
                                        <p:tav tm="100000">
                                          <p:val>
                                            <p:strVal val="#ppt_w"/>
                                          </p:val>
                                        </p:tav>
                                      </p:tavLst>
                                    </p:anim>
                                    <p:anim calcmode="lin" valueType="num">
                                      <p:cBhvr>
                                        <p:cTn id="50" dur="500" fill="hold"/>
                                        <p:tgtEl>
                                          <p:spTgt spid="15"/>
                                        </p:tgtEl>
                                        <p:attrNameLst>
                                          <p:attrName>ppt_h</p:attrName>
                                        </p:attrNameLst>
                                      </p:cBhvr>
                                      <p:tavLst>
                                        <p:tav tm="0">
                                          <p:val>
                                            <p:strVal val="(6*min(max(#ppt_w*#ppt_h,.3),1)-7.4)/-.7*#ppt_h"/>
                                          </p:val>
                                        </p:tav>
                                        <p:tav tm="100000">
                                          <p:val>
                                            <p:strVal val="#ppt_h"/>
                                          </p:val>
                                        </p:tav>
                                      </p:tavLst>
                                    </p:anim>
                                    <p:anim calcmode="lin" valueType="num">
                                      <p:cBhvr>
                                        <p:cTn id="51" dur="500" fill="hold"/>
                                        <p:tgtEl>
                                          <p:spTgt spid="15"/>
                                        </p:tgtEl>
                                        <p:attrNameLst>
                                          <p:attrName>ppt_x</p:attrName>
                                        </p:attrNameLst>
                                      </p:cBhvr>
                                      <p:tavLst>
                                        <p:tav tm="0">
                                          <p:val>
                                            <p:fltVal val="0.5"/>
                                          </p:val>
                                        </p:tav>
                                        <p:tav tm="100000">
                                          <p:val>
                                            <p:strVal val="#ppt_x"/>
                                          </p:val>
                                        </p:tav>
                                      </p:tavLst>
                                    </p:anim>
                                    <p:anim calcmode="lin" valueType="num">
                                      <p:cBhvr>
                                        <p:cTn id="52" dur="500" fill="hold"/>
                                        <p:tgtEl>
                                          <p:spTgt spid="15"/>
                                        </p:tgtEl>
                                        <p:attrNameLst>
                                          <p:attrName>ppt_y</p:attrName>
                                        </p:attrNameLst>
                                      </p:cBhvr>
                                      <p:tavLst>
                                        <p:tav tm="0">
                                          <p:val>
                                            <p:strVal val="1+(6*min(max(#ppt_w*#ppt_h,.3),1)-7.4)/-.7*#ppt_h/2"/>
                                          </p:val>
                                        </p:tav>
                                        <p:tav tm="100000">
                                          <p:val>
                                            <p:strVal val="#ppt_y"/>
                                          </p:val>
                                        </p:tav>
                                      </p:tavLst>
                                    </p:anim>
                                  </p:childTnLst>
                                </p:cTn>
                              </p:par>
                            </p:childTnLst>
                          </p:cTn>
                        </p:par>
                        <p:par>
                          <p:cTn id="53" fill="hold">
                            <p:stCondLst>
                              <p:cond delay="5250"/>
                            </p:stCondLst>
                            <p:childTnLst>
                              <p:par>
                                <p:cTn id="54" presetID="23" presetClass="entr" presetSubtype="36" fill="hold" grpId="0" nodeType="afterEffect">
                                  <p:stCondLst>
                                    <p:cond delay="0"/>
                                  </p:stCondLst>
                                  <p:childTnLst>
                                    <p:set>
                                      <p:cBhvr>
                                        <p:cTn id="55" dur="1" fill="hold">
                                          <p:stCondLst>
                                            <p:cond delay="0"/>
                                          </p:stCondLst>
                                        </p:cTn>
                                        <p:tgtEl>
                                          <p:spTgt spid="12"/>
                                        </p:tgtEl>
                                        <p:attrNameLst>
                                          <p:attrName>style.visibility</p:attrName>
                                        </p:attrNameLst>
                                      </p:cBhvr>
                                      <p:to>
                                        <p:strVal val="visible"/>
                                      </p:to>
                                    </p:set>
                                    <p:anim calcmode="lin" valueType="num">
                                      <p:cBhvr>
                                        <p:cTn id="56" dur="500" fill="hold"/>
                                        <p:tgtEl>
                                          <p:spTgt spid="12"/>
                                        </p:tgtEl>
                                        <p:attrNameLst>
                                          <p:attrName>ppt_w</p:attrName>
                                        </p:attrNameLst>
                                      </p:cBhvr>
                                      <p:tavLst>
                                        <p:tav tm="0">
                                          <p:val>
                                            <p:strVal val="(6*min(max(#ppt_w*#ppt_h,.3),1)-7.4)/-.7*#ppt_w"/>
                                          </p:val>
                                        </p:tav>
                                        <p:tav tm="100000">
                                          <p:val>
                                            <p:strVal val="#ppt_w"/>
                                          </p:val>
                                        </p:tav>
                                      </p:tavLst>
                                    </p:anim>
                                    <p:anim calcmode="lin" valueType="num">
                                      <p:cBhvr>
                                        <p:cTn id="57" dur="500" fill="hold"/>
                                        <p:tgtEl>
                                          <p:spTgt spid="12"/>
                                        </p:tgtEl>
                                        <p:attrNameLst>
                                          <p:attrName>ppt_h</p:attrName>
                                        </p:attrNameLst>
                                      </p:cBhvr>
                                      <p:tavLst>
                                        <p:tav tm="0">
                                          <p:val>
                                            <p:strVal val="(6*min(max(#ppt_w*#ppt_h,.3),1)-7.4)/-.7*#ppt_h"/>
                                          </p:val>
                                        </p:tav>
                                        <p:tav tm="100000">
                                          <p:val>
                                            <p:strVal val="#ppt_h"/>
                                          </p:val>
                                        </p:tav>
                                      </p:tavLst>
                                    </p:anim>
                                    <p:anim calcmode="lin" valueType="num">
                                      <p:cBhvr>
                                        <p:cTn id="58" dur="500" fill="hold"/>
                                        <p:tgtEl>
                                          <p:spTgt spid="12"/>
                                        </p:tgtEl>
                                        <p:attrNameLst>
                                          <p:attrName>ppt_x</p:attrName>
                                        </p:attrNameLst>
                                      </p:cBhvr>
                                      <p:tavLst>
                                        <p:tav tm="0">
                                          <p:val>
                                            <p:fltVal val="0.5"/>
                                          </p:val>
                                        </p:tav>
                                        <p:tav tm="100000">
                                          <p:val>
                                            <p:strVal val="#ppt_x"/>
                                          </p:val>
                                        </p:tav>
                                      </p:tavLst>
                                    </p:anim>
                                    <p:anim calcmode="lin" valueType="num">
                                      <p:cBhvr>
                                        <p:cTn id="59" dur="500" fill="hold"/>
                                        <p:tgtEl>
                                          <p:spTgt spid="12"/>
                                        </p:tgtEl>
                                        <p:attrNameLst>
                                          <p:attrName>ppt_y</p:attrName>
                                        </p:attrNameLst>
                                      </p:cBhvr>
                                      <p:tavLst>
                                        <p:tav tm="0">
                                          <p:val>
                                            <p:strVal val="1+(6*min(max(#ppt_w*#ppt_h,.3),1)-7.4)/-.7*#ppt_h/2"/>
                                          </p:val>
                                        </p:tav>
                                        <p:tav tm="100000">
                                          <p:val>
                                            <p:strVal val="#ppt_y"/>
                                          </p:val>
                                        </p:tav>
                                      </p:tavLst>
                                    </p:anim>
                                  </p:childTnLst>
                                </p:cTn>
                              </p:par>
                            </p:childTnLst>
                          </p:cTn>
                        </p:par>
                        <p:par>
                          <p:cTn id="60" fill="hold">
                            <p:stCondLst>
                              <p:cond delay="5750"/>
                            </p:stCondLst>
                            <p:childTnLst>
                              <p:par>
                                <p:cTn id="61" presetID="37" presetClass="entr" presetSubtype="0" fill="hold" grpId="0" nodeType="afterEffect">
                                  <p:stCondLst>
                                    <p:cond delay="0"/>
                                  </p:stCondLst>
                                  <p:childTnLst>
                                    <p:set>
                                      <p:cBhvr>
                                        <p:cTn id="62" dur="1" fill="hold">
                                          <p:stCondLst>
                                            <p:cond delay="0"/>
                                          </p:stCondLst>
                                        </p:cTn>
                                        <p:tgtEl>
                                          <p:spTgt spid="17"/>
                                        </p:tgtEl>
                                        <p:attrNameLst>
                                          <p:attrName>style.visibility</p:attrName>
                                        </p:attrNameLst>
                                      </p:cBhvr>
                                      <p:to>
                                        <p:strVal val="visible"/>
                                      </p:to>
                                    </p:set>
                                    <p:animEffect transition="in" filter="fade">
                                      <p:cBhvr>
                                        <p:cTn id="63" dur="1000"/>
                                        <p:tgtEl>
                                          <p:spTgt spid="17"/>
                                        </p:tgtEl>
                                      </p:cBhvr>
                                    </p:animEffect>
                                    <p:anim calcmode="lin" valueType="num">
                                      <p:cBhvr>
                                        <p:cTn id="64" dur="1000" fill="hold"/>
                                        <p:tgtEl>
                                          <p:spTgt spid="17"/>
                                        </p:tgtEl>
                                        <p:attrNameLst>
                                          <p:attrName>ppt_x</p:attrName>
                                        </p:attrNameLst>
                                      </p:cBhvr>
                                      <p:tavLst>
                                        <p:tav tm="0">
                                          <p:val>
                                            <p:strVal val="#ppt_x"/>
                                          </p:val>
                                        </p:tav>
                                        <p:tav tm="100000">
                                          <p:val>
                                            <p:strVal val="#ppt_x"/>
                                          </p:val>
                                        </p:tav>
                                      </p:tavLst>
                                    </p:anim>
                                    <p:anim calcmode="lin" valueType="num">
                                      <p:cBhvr>
                                        <p:cTn id="65" dur="900" decel="100000" fill="hold"/>
                                        <p:tgtEl>
                                          <p:spTgt spid="17"/>
                                        </p:tgtEl>
                                        <p:attrNameLst>
                                          <p:attrName>ppt_y</p:attrName>
                                        </p:attrNameLst>
                                      </p:cBhvr>
                                      <p:tavLst>
                                        <p:tav tm="0">
                                          <p:val>
                                            <p:strVal val="#ppt_y+1"/>
                                          </p:val>
                                        </p:tav>
                                        <p:tav tm="100000">
                                          <p:val>
                                            <p:strVal val="#ppt_y-.03"/>
                                          </p:val>
                                        </p:tav>
                                      </p:tavLst>
                                    </p:anim>
                                    <p:anim calcmode="lin" valueType="num">
                                      <p:cBhvr>
                                        <p:cTn id="66" dur="100" accel="100000" fill="hold">
                                          <p:stCondLst>
                                            <p:cond delay="900"/>
                                          </p:stCondLst>
                                        </p:cTn>
                                        <p:tgtEl>
                                          <p:spTgt spid="17"/>
                                        </p:tgtEl>
                                        <p:attrNameLst>
                                          <p:attrName>ppt_y</p:attrName>
                                        </p:attrNameLst>
                                      </p:cBhvr>
                                      <p:tavLst>
                                        <p:tav tm="0">
                                          <p:val>
                                            <p:strVal val="#ppt_y-.03"/>
                                          </p:val>
                                        </p:tav>
                                        <p:tav tm="100000">
                                          <p:val>
                                            <p:strVal val="#ppt_y"/>
                                          </p:val>
                                        </p:tav>
                                      </p:tavLst>
                                    </p:anim>
                                  </p:childTnLst>
                                </p:cTn>
                              </p:par>
                            </p:childTnLst>
                          </p:cTn>
                        </p:par>
                        <p:par>
                          <p:cTn id="67" fill="hold">
                            <p:stCondLst>
                              <p:cond delay="6750"/>
                            </p:stCondLst>
                            <p:childTnLst>
                              <p:par>
                                <p:cTn id="68" presetID="22" presetClass="entr" presetSubtype="8" fill="hold" grpId="0" nodeType="afterEffect">
                                  <p:stCondLst>
                                    <p:cond delay="0"/>
                                  </p:stCondLst>
                                  <p:childTnLst>
                                    <p:set>
                                      <p:cBhvr>
                                        <p:cTn id="69" dur="1" fill="hold">
                                          <p:stCondLst>
                                            <p:cond delay="0"/>
                                          </p:stCondLst>
                                        </p:cTn>
                                        <p:tgtEl>
                                          <p:spTgt spid="18"/>
                                        </p:tgtEl>
                                        <p:attrNameLst>
                                          <p:attrName>style.visibility</p:attrName>
                                        </p:attrNameLst>
                                      </p:cBhvr>
                                      <p:to>
                                        <p:strVal val="visible"/>
                                      </p:to>
                                    </p:set>
                                    <p:animEffect transition="in" filter="wipe(left)">
                                      <p:cBhvr>
                                        <p:cTn id="70" dur="500"/>
                                        <p:tgtEl>
                                          <p:spTgt spid="18"/>
                                        </p:tgtEl>
                                      </p:cBhvr>
                                    </p:animEffect>
                                  </p:childTnLst>
                                </p:cTn>
                              </p:par>
                              <p:par>
                                <p:cTn id="71" presetID="22" presetClass="entr" presetSubtype="8" fill="hold" grpId="0" nodeType="withEffect">
                                  <p:stCondLst>
                                    <p:cond delay="0"/>
                                  </p:stCondLst>
                                  <p:childTnLst>
                                    <p:set>
                                      <p:cBhvr>
                                        <p:cTn id="72" dur="1" fill="hold">
                                          <p:stCondLst>
                                            <p:cond delay="0"/>
                                          </p:stCondLst>
                                        </p:cTn>
                                        <p:tgtEl>
                                          <p:spTgt spid="19"/>
                                        </p:tgtEl>
                                        <p:attrNameLst>
                                          <p:attrName>style.visibility</p:attrName>
                                        </p:attrNameLst>
                                      </p:cBhvr>
                                      <p:to>
                                        <p:strVal val="visible"/>
                                      </p:to>
                                    </p:set>
                                    <p:animEffect transition="in" filter="wipe(left)">
                                      <p:cBhvr>
                                        <p:cTn id="73" dur="1000"/>
                                        <p:tgtEl>
                                          <p:spTgt spid="19"/>
                                        </p:tgtEl>
                                      </p:cBhvr>
                                    </p:animEffect>
                                  </p:childTnLst>
                                </p:cTn>
                              </p:par>
                              <p:par>
                                <p:cTn id="74" presetID="22" presetClass="entr" presetSubtype="8" fill="hold" grpId="0" nodeType="withEffect">
                                  <p:stCondLst>
                                    <p:cond delay="1000"/>
                                  </p:stCondLst>
                                  <p:childTnLst>
                                    <p:set>
                                      <p:cBhvr>
                                        <p:cTn id="75" dur="1" fill="hold">
                                          <p:stCondLst>
                                            <p:cond delay="0"/>
                                          </p:stCondLst>
                                        </p:cTn>
                                        <p:tgtEl>
                                          <p:spTgt spid="20"/>
                                        </p:tgtEl>
                                        <p:attrNameLst>
                                          <p:attrName>style.visibility</p:attrName>
                                        </p:attrNameLst>
                                      </p:cBhvr>
                                      <p:to>
                                        <p:strVal val="visible"/>
                                      </p:to>
                                    </p:set>
                                    <p:animEffect transition="in" filter="wipe(left)">
                                      <p:cBhvr>
                                        <p:cTn id="76" dur="500"/>
                                        <p:tgtEl>
                                          <p:spTgt spid="20"/>
                                        </p:tgtEl>
                                      </p:cBhvr>
                                    </p:animEffect>
                                  </p:childTnLst>
                                </p:cTn>
                              </p:par>
                            </p:childTnLst>
                          </p:cTn>
                        </p:par>
                        <p:par>
                          <p:cTn id="77" fill="hold">
                            <p:stCondLst>
                              <p:cond delay="8250"/>
                            </p:stCondLst>
                            <p:childTnLst>
                              <p:par>
                                <p:cTn id="78" presetID="23" presetClass="entr" presetSubtype="36" fill="hold" grpId="0" nodeType="afterEffect">
                                  <p:stCondLst>
                                    <p:cond delay="0"/>
                                  </p:stCondLst>
                                  <p:childTnLst>
                                    <p:set>
                                      <p:cBhvr>
                                        <p:cTn id="79" dur="1" fill="hold">
                                          <p:stCondLst>
                                            <p:cond delay="0"/>
                                          </p:stCondLst>
                                        </p:cTn>
                                        <p:tgtEl>
                                          <p:spTgt spid="21"/>
                                        </p:tgtEl>
                                        <p:attrNameLst>
                                          <p:attrName>style.visibility</p:attrName>
                                        </p:attrNameLst>
                                      </p:cBhvr>
                                      <p:to>
                                        <p:strVal val="visible"/>
                                      </p:to>
                                    </p:set>
                                    <p:anim calcmode="lin" valueType="num">
                                      <p:cBhvr>
                                        <p:cTn id="80" dur="500" fill="hold"/>
                                        <p:tgtEl>
                                          <p:spTgt spid="21"/>
                                        </p:tgtEl>
                                        <p:attrNameLst>
                                          <p:attrName>ppt_w</p:attrName>
                                        </p:attrNameLst>
                                      </p:cBhvr>
                                      <p:tavLst>
                                        <p:tav tm="0">
                                          <p:val>
                                            <p:strVal val="(6*min(max(#ppt_w*#ppt_h,.3),1)-7.4)/-.7*#ppt_w"/>
                                          </p:val>
                                        </p:tav>
                                        <p:tav tm="100000">
                                          <p:val>
                                            <p:strVal val="#ppt_w"/>
                                          </p:val>
                                        </p:tav>
                                      </p:tavLst>
                                    </p:anim>
                                    <p:anim calcmode="lin" valueType="num">
                                      <p:cBhvr>
                                        <p:cTn id="81" dur="500" fill="hold"/>
                                        <p:tgtEl>
                                          <p:spTgt spid="21"/>
                                        </p:tgtEl>
                                        <p:attrNameLst>
                                          <p:attrName>ppt_h</p:attrName>
                                        </p:attrNameLst>
                                      </p:cBhvr>
                                      <p:tavLst>
                                        <p:tav tm="0">
                                          <p:val>
                                            <p:strVal val="(6*min(max(#ppt_w*#ppt_h,.3),1)-7.4)/-.7*#ppt_h"/>
                                          </p:val>
                                        </p:tav>
                                        <p:tav tm="100000">
                                          <p:val>
                                            <p:strVal val="#ppt_h"/>
                                          </p:val>
                                        </p:tav>
                                      </p:tavLst>
                                    </p:anim>
                                    <p:anim calcmode="lin" valueType="num">
                                      <p:cBhvr>
                                        <p:cTn id="82" dur="500" fill="hold"/>
                                        <p:tgtEl>
                                          <p:spTgt spid="21"/>
                                        </p:tgtEl>
                                        <p:attrNameLst>
                                          <p:attrName>ppt_x</p:attrName>
                                        </p:attrNameLst>
                                      </p:cBhvr>
                                      <p:tavLst>
                                        <p:tav tm="0">
                                          <p:val>
                                            <p:fltVal val="0.5"/>
                                          </p:val>
                                        </p:tav>
                                        <p:tav tm="100000">
                                          <p:val>
                                            <p:strVal val="#ppt_x"/>
                                          </p:val>
                                        </p:tav>
                                      </p:tavLst>
                                    </p:anim>
                                    <p:anim calcmode="lin" valueType="num">
                                      <p:cBhvr>
                                        <p:cTn id="83" dur="500" fill="hold"/>
                                        <p:tgtEl>
                                          <p:spTgt spid="21"/>
                                        </p:tgtEl>
                                        <p:attrNameLst>
                                          <p:attrName>ppt_y</p:attrName>
                                        </p:attrNameLst>
                                      </p:cBhvr>
                                      <p:tavLst>
                                        <p:tav tm="0">
                                          <p:val>
                                            <p:strVal val="1+(6*min(max(#ppt_w*#ppt_h,.3),1)-7.4)/-.7*#ppt_h/2"/>
                                          </p:val>
                                        </p:tav>
                                        <p:tav tm="100000">
                                          <p:val>
                                            <p:strVal val="#ppt_y"/>
                                          </p:val>
                                        </p:tav>
                                      </p:tavLst>
                                    </p:anim>
                                  </p:childTnLst>
                                </p:cTn>
                              </p:par>
                            </p:childTnLst>
                          </p:cTn>
                        </p:par>
                        <p:par>
                          <p:cTn id="84" fill="hold">
                            <p:stCondLst>
                              <p:cond delay="8750"/>
                            </p:stCondLst>
                            <p:childTnLst>
                              <p:par>
                                <p:cTn id="85" presetID="23" presetClass="entr" presetSubtype="36" fill="hold" grpId="0" nodeType="afterEffect">
                                  <p:stCondLst>
                                    <p:cond delay="0"/>
                                  </p:stCondLst>
                                  <p:childTnLst>
                                    <p:set>
                                      <p:cBhvr>
                                        <p:cTn id="86" dur="1" fill="hold">
                                          <p:stCondLst>
                                            <p:cond delay="0"/>
                                          </p:stCondLst>
                                        </p:cTn>
                                        <p:tgtEl>
                                          <p:spTgt spid="23"/>
                                        </p:tgtEl>
                                        <p:attrNameLst>
                                          <p:attrName>style.visibility</p:attrName>
                                        </p:attrNameLst>
                                      </p:cBhvr>
                                      <p:to>
                                        <p:strVal val="visible"/>
                                      </p:to>
                                    </p:set>
                                    <p:anim calcmode="lin" valueType="num">
                                      <p:cBhvr>
                                        <p:cTn id="87" dur="500" fill="hold"/>
                                        <p:tgtEl>
                                          <p:spTgt spid="23"/>
                                        </p:tgtEl>
                                        <p:attrNameLst>
                                          <p:attrName>ppt_w</p:attrName>
                                        </p:attrNameLst>
                                      </p:cBhvr>
                                      <p:tavLst>
                                        <p:tav tm="0">
                                          <p:val>
                                            <p:strVal val="(6*min(max(#ppt_w*#ppt_h,.3),1)-7.4)/-.7*#ppt_w"/>
                                          </p:val>
                                        </p:tav>
                                        <p:tav tm="100000">
                                          <p:val>
                                            <p:strVal val="#ppt_w"/>
                                          </p:val>
                                        </p:tav>
                                      </p:tavLst>
                                    </p:anim>
                                    <p:anim calcmode="lin" valueType="num">
                                      <p:cBhvr>
                                        <p:cTn id="88" dur="500" fill="hold"/>
                                        <p:tgtEl>
                                          <p:spTgt spid="23"/>
                                        </p:tgtEl>
                                        <p:attrNameLst>
                                          <p:attrName>ppt_h</p:attrName>
                                        </p:attrNameLst>
                                      </p:cBhvr>
                                      <p:tavLst>
                                        <p:tav tm="0">
                                          <p:val>
                                            <p:strVal val="(6*min(max(#ppt_w*#ppt_h,.3),1)-7.4)/-.7*#ppt_h"/>
                                          </p:val>
                                        </p:tav>
                                        <p:tav tm="100000">
                                          <p:val>
                                            <p:strVal val="#ppt_h"/>
                                          </p:val>
                                        </p:tav>
                                      </p:tavLst>
                                    </p:anim>
                                    <p:anim calcmode="lin" valueType="num">
                                      <p:cBhvr>
                                        <p:cTn id="89" dur="500" fill="hold"/>
                                        <p:tgtEl>
                                          <p:spTgt spid="23"/>
                                        </p:tgtEl>
                                        <p:attrNameLst>
                                          <p:attrName>ppt_x</p:attrName>
                                        </p:attrNameLst>
                                      </p:cBhvr>
                                      <p:tavLst>
                                        <p:tav tm="0">
                                          <p:val>
                                            <p:fltVal val="0.5"/>
                                          </p:val>
                                        </p:tav>
                                        <p:tav tm="100000">
                                          <p:val>
                                            <p:strVal val="#ppt_x"/>
                                          </p:val>
                                        </p:tav>
                                      </p:tavLst>
                                    </p:anim>
                                    <p:anim calcmode="lin" valueType="num">
                                      <p:cBhvr>
                                        <p:cTn id="90" dur="500" fill="hold"/>
                                        <p:tgtEl>
                                          <p:spTgt spid="23"/>
                                        </p:tgtEl>
                                        <p:attrNameLst>
                                          <p:attrName>ppt_y</p:attrName>
                                        </p:attrNameLst>
                                      </p:cBhvr>
                                      <p:tavLst>
                                        <p:tav tm="0">
                                          <p:val>
                                            <p:strVal val="1+(6*min(max(#ppt_w*#ppt_h,.3),1)-7.4)/-.7*#ppt_h/2"/>
                                          </p:val>
                                        </p:tav>
                                        <p:tav tm="100000">
                                          <p:val>
                                            <p:strVal val="#ppt_y"/>
                                          </p:val>
                                        </p:tav>
                                      </p:tavLst>
                                    </p:anim>
                                  </p:childTnLst>
                                </p:cTn>
                              </p:par>
                            </p:childTnLst>
                          </p:cTn>
                        </p:par>
                        <p:par>
                          <p:cTn id="91" fill="hold">
                            <p:stCondLst>
                              <p:cond delay="9250"/>
                            </p:stCondLst>
                            <p:childTnLst>
                              <p:par>
                                <p:cTn id="92" presetID="23" presetClass="entr" presetSubtype="36" fill="hold" grpId="0" nodeType="afterEffect">
                                  <p:stCondLst>
                                    <p:cond delay="0"/>
                                  </p:stCondLst>
                                  <p:childTnLst>
                                    <p:set>
                                      <p:cBhvr>
                                        <p:cTn id="93" dur="1" fill="hold">
                                          <p:stCondLst>
                                            <p:cond delay="0"/>
                                          </p:stCondLst>
                                        </p:cTn>
                                        <p:tgtEl>
                                          <p:spTgt spid="24"/>
                                        </p:tgtEl>
                                        <p:attrNameLst>
                                          <p:attrName>style.visibility</p:attrName>
                                        </p:attrNameLst>
                                      </p:cBhvr>
                                      <p:to>
                                        <p:strVal val="visible"/>
                                      </p:to>
                                    </p:set>
                                    <p:anim calcmode="lin" valueType="num">
                                      <p:cBhvr>
                                        <p:cTn id="94" dur="500" fill="hold"/>
                                        <p:tgtEl>
                                          <p:spTgt spid="24"/>
                                        </p:tgtEl>
                                        <p:attrNameLst>
                                          <p:attrName>ppt_w</p:attrName>
                                        </p:attrNameLst>
                                      </p:cBhvr>
                                      <p:tavLst>
                                        <p:tav tm="0">
                                          <p:val>
                                            <p:strVal val="(6*min(max(#ppt_w*#ppt_h,.3),1)-7.4)/-.7*#ppt_w"/>
                                          </p:val>
                                        </p:tav>
                                        <p:tav tm="100000">
                                          <p:val>
                                            <p:strVal val="#ppt_w"/>
                                          </p:val>
                                        </p:tav>
                                      </p:tavLst>
                                    </p:anim>
                                    <p:anim calcmode="lin" valueType="num">
                                      <p:cBhvr>
                                        <p:cTn id="95" dur="500" fill="hold"/>
                                        <p:tgtEl>
                                          <p:spTgt spid="24"/>
                                        </p:tgtEl>
                                        <p:attrNameLst>
                                          <p:attrName>ppt_h</p:attrName>
                                        </p:attrNameLst>
                                      </p:cBhvr>
                                      <p:tavLst>
                                        <p:tav tm="0">
                                          <p:val>
                                            <p:strVal val="(6*min(max(#ppt_w*#ppt_h,.3),1)-7.4)/-.7*#ppt_h"/>
                                          </p:val>
                                        </p:tav>
                                        <p:tav tm="100000">
                                          <p:val>
                                            <p:strVal val="#ppt_h"/>
                                          </p:val>
                                        </p:tav>
                                      </p:tavLst>
                                    </p:anim>
                                    <p:anim calcmode="lin" valueType="num">
                                      <p:cBhvr>
                                        <p:cTn id="96" dur="500" fill="hold"/>
                                        <p:tgtEl>
                                          <p:spTgt spid="24"/>
                                        </p:tgtEl>
                                        <p:attrNameLst>
                                          <p:attrName>ppt_x</p:attrName>
                                        </p:attrNameLst>
                                      </p:cBhvr>
                                      <p:tavLst>
                                        <p:tav tm="0">
                                          <p:val>
                                            <p:fltVal val="0.5"/>
                                          </p:val>
                                        </p:tav>
                                        <p:tav tm="100000">
                                          <p:val>
                                            <p:strVal val="#ppt_x"/>
                                          </p:val>
                                        </p:tav>
                                      </p:tavLst>
                                    </p:anim>
                                    <p:anim calcmode="lin" valueType="num">
                                      <p:cBhvr>
                                        <p:cTn id="97" dur="500" fill="hold"/>
                                        <p:tgtEl>
                                          <p:spTgt spid="24"/>
                                        </p:tgtEl>
                                        <p:attrNameLst>
                                          <p:attrName>ppt_y</p:attrName>
                                        </p:attrNameLst>
                                      </p:cBhvr>
                                      <p:tavLst>
                                        <p:tav tm="0">
                                          <p:val>
                                            <p:strVal val="1+(6*min(max(#ppt_w*#ppt_h,.3),1)-7.4)/-.7*#ppt_h/2"/>
                                          </p:val>
                                        </p:tav>
                                        <p:tav tm="100000">
                                          <p:val>
                                            <p:strVal val="#ppt_y"/>
                                          </p:val>
                                        </p:tav>
                                      </p:tavLst>
                                    </p:anim>
                                  </p:childTnLst>
                                </p:cTn>
                              </p:par>
                            </p:childTnLst>
                          </p:cTn>
                        </p:par>
                        <p:par>
                          <p:cTn id="98" fill="hold">
                            <p:stCondLst>
                              <p:cond delay="9750"/>
                            </p:stCondLst>
                            <p:childTnLst>
                              <p:par>
                                <p:cTn id="99" presetID="23" presetClass="entr" presetSubtype="36" fill="hold" grpId="0" nodeType="afterEffect">
                                  <p:stCondLst>
                                    <p:cond delay="0"/>
                                  </p:stCondLst>
                                  <p:childTnLst>
                                    <p:set>
                                      <p:cBhvr>
                                        <p:cTn id="100" dur="1" fill="hold">
                                          <p:stCondLst>
                                            <p:cond delay="0"/>
                                          </p:stCondLst>
                                        </p:cTn>
                                        <p:tgtEl>
                                          <p:spTgt spid="25"/>
                                        </p:tgtEl>
                                        <p:attrNameLst>
                                          <p:attrName>style.visibility</p:attrName>
                                        </p:attrNameLst>
                                      </p:cBhvr>
                                      <p:to>
                                        <p:strVal val="visible"/>
                                      </p:to>
                                    </p:set>
                                    <p:anim calcmode="lin" valueType="num">
                                      <p:cBhvr>
                                        <p:cTn id="101" dur="500" fill="hold"/>
                                        <p:tgtEl>
                                          <p:spTgt spid="25"/>
                                        </p:tgtEl>
                                        <p:attrNameLst>
                                          <p:attrName>ppt_w</p:attrName>
                                        </p:attrNameLst>
                                      </p:cBhvr>
                                      <p:tavLst>
                                        <p:tav tm="0">
                                          <p:val>
                                            <p:strVal val="(6*min(max(#ppt_w*#ppt_h,.3),1)-7.4)/-.7*#ppt_w"/>
                                          </p:val>
                                        </p:tav>
                                        <p:tav tm="100000">
                                          <p:val>
                                            <p:strVal val="#ppt_w"/>
                                          </p:val>
                                        </p:tav>
                                      </p:tavLst>
                                    </p:anim>
                                    <p:anim calcmode="lin" valueType="num">
                                      <p:cBhvr>
                                        <p:cTn id="102" dur="500" fill="hold"/>
                                        <p:tgtEl>
                                          <p:spTgt spid="25"/>
                                        </p:tgtEl>
                                        <p:attrNameLst>
                                          <p:attrName>ppt_h</p:attrName>
                                        </p:attrNameLst>
                                      </p:cBhvr>
                                      <p:tavLst>
                                        <p:tav tm="0">
                                          <p:val>
                                            <p:strVal val="(6*min(max(#ppt_w*#ppt_h,.3),1)-7.4)/-.7*#ppt_h"/>
                                          </p:val>
                                        </p:tav>
                                        <p:tav tm="100000">
                                          <p:val>
                                            <p:strVal val="#ppt_h"/>
                                          </p:val>
                                        </p:tav>
                                      </p:tavLst>
                                    </p:anim>
                                    <p:anim calcmode="lin" valueType="num">
                                      <p:cBhvr>
                                        <p:cTn id="103" dur="500" fill="hold"/>
                                        <p:tgtEl>
                                          <p:spTgt spid="25"/>
                                        </p:tgtEl>
                                        <p:attrNameLst>
                                          <p:attrName>ppt_x</p:attrName>
                                        </p:attrNameLst>
                                      </p:cBhvr>
                                      <p:tavLst>
                                        <p:tav tm="0">
                                          <p:val>
                                            <p:fltVal val="0.5"/>
                                          </p:val>
                                        </p:tav>
                                        <p:tav tm="100000">
                                          <p:val>
                                            <p:strVal val="#ppt_x"/>
                                          </p:val>
                                        </p:tav>
                                      </p:tavLst>
                                    </p:anim>
                                    <p:anim calcmode="lin" valueType="num">
                                      <p:cBhvr>
                                        <p:cTn id="104" dur="500" fill="hold"/>
                                        <p:tgtEl>
                                          <p:spTgt spid="25"/>
                                        </p:tgtEl>
                                        <p:attrNameLst>
                                          <p:attrName>ppt_y</p:attrName>
                                        </p:attrNameLst>
                                      </p:cBhvr>
                                      <p:tavLst>
                                        <p:tav tm="0">
                                          <p:val>
                                            <p:strVal val="1+(6*min(max(#ppt_w*#ppt_h,.3),1)-7.4)/-.7*#ppt_h/2"/>
                                          </p:val>
                                        </p:tav>
                                        <p:tav tm="100000">
                                          <p:val>
                                            <p:strVal val="#ppt_y"/>
                                          </p:val>
                                        </p:tav>
                                      </p:tavLst>
                                    </p:anim>
                                  </p:childTnLst>
                                </p:cTn>
                              </p:par>
                            </p:childTnLst>
                          </p:cTn>
                        </p:par>
                        <p:par>
                          <p:cTn id="105" fill="hold">
                            <p:stCondLst>
                              <p:cond delay="10250"/>
                            </p:stCondLst>
                            <p:childTnLst>
                              <p:par>
                                <p:cTn id="106" presetID="23" presetClass="entr" presetSubtype="36" fill="hold" grpId="0" nodeType="afterEffect">
                                  <p:stCondLst>
                                    <p:cond delay="0"/>
                                  </p:stCondLst>
                                  <p:childTnLst>
                                    <p:set>
                                      <p:cBhvr>
                                        <p:cTn id="107" dur="1" fill="hold">
                                          <p:stCondLst>
                                            <p:cond delay="0"/>
                                          </p:stCondLst>
                                        </p:cTn>
                                        <p:tgtEl>
                                          <p:spTgt spid="22"/>
                                        </p:tgtEl>
                                        <p:attrNameLst>
                                          <p:attrName>style.visibility</p:attrName>
                                        </p:attrNameLst>
                                      </p:cBhvr>
                                      <p:to>
                                        <p:strVal val="visible"/>
                                      </p:to>
                                    </p:set>
                                    <p:anim calcmode="lin" valueType="num">
                                      <p:cBhvr>
                                        <p:cTn id="108" dur="500" fill="hold"/>
                                        <p:tgtEl>
                                          <p:spTgt spid="22"/>
                                        </p:tgtEl>
                                        <p:attrNameLst>
                                          <p:attrName>ppt_w</p:attrName>
                                        </p:attrNameLst>
                                      </p:cBhvr>
                                      <p:tavLst>
                                        <p:tav tm="0">
                                          <p:val>
                                            <p:strVal val="(6*min(max(#ppt_w*#ppt_h,.3),1)-7.4)/-.7*#ppt_w"/>
                                          </p:val>
                                        </p:tav>
                                        <p:tav tm="100000">
                                          <p:val>
                                            <p:strVal val="#ppt_w"/>
                                          </p:val>
                                        </p:tav>
                                      </p:tavLst>
                                    </p:anim>
                                    <p:anim calcmode="lin" valueType="num">
                                      <p:cBhvr>
                                        <p:cTn id="109" dur="500" fill="hold"/>
                                        <p:tgtEl>
                                          <p:spTgt spid="22"/>
                                        </p:tgtEl>
                                        <p:attrNameLst>
                                          <p:attrName>ppt_h</p:attrName>
                                        </p:attrNameLst>
                                      </p:cBhvr>
                                      <p:tavLst>
                                        <p:tav tm="0">
                                          <p:val>
                                            <p:strVal val="(6*min(max(#ppt_w*#ppt_h,.3),1)-7.4)/-.7*#ppt_h"/>
                                          </p:val>
                                        </p:tav>
                                        <p:tav tm="100000">
                                          <p:val>
                                            <p:strVal val="#ppt_h"/>
                                          </p:val>
                                        </p:tav>
                                      </p:tavLst>
                                    </p:anim>
                                    <p:anim calcmode="lin" valueType="num">
                                      <p:cBhvr>
                                        <p:cTn id="110" dur="500" fill="hold"/>
                                        <p:tgtEl>
                                          <p:spTgt spid="22"/>
                                        </p:tgtEl>
                                        <p:attrNameLst>
                                          <p:attrName>ppt_x</p:attrName>
                                        </p:attrNameLst>
                                      </p:cBhvr>
                                      <p:tavLst>
                                        <p:tav tm="0">
                                          <p:val>
                                            <p:fltVal val="0.5"/>
                                          </p:val>
                                        </p:tav>
                                        <p:tav tm="100000">
                                          <p:val>
                                            <p:strVal val="#ppt_x"/>
                                          </p:val>
                                        </p:tav>
                                      </p:tavLst>
                                    </p:anim>
                                    <p:anim calcmode="lin" valueType="num">
                                      <p:cBhvr>
                                        <p:cTn id="111" dur="500" fill="hold"/>
                                        <p:tgtEl>
                                          <p:spTgt spid="22"/>
                                        </p:tgtEl>
                                        <p:attrNameLst>
                                          <p:attrName>ppt_y</p:attrName>
                                        </p:attrNameLst>
                                      </p:cBhvr>
                                      <p:tavLst>
                                        <p:tav tm="0">
                                          <p:val>
                                            <p:strVal val="1+(6*min(max(#ppt_w*#ppt_h,.3),1)-7.4)/-.7*#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9" grpId="0"/>
      <p:bldP spid="10" grpId="0"/>
      <p:bldP spid="11" grpId="0" animBg="1"/>
      <p:bldP spid="12" grpId="0" animBg="1"/>
      <p:bldP spid="13" grpId="0" animBg="1"/>
      <p:bldP spid="14" grpId="0" animBg="1"/>
      <p:bldP spid="15" grpId="0" animBg="1"/>
      <p:bldP spid="17" grpId="0" animBg="1"/>
      <p:bldP spid="18" grpId="0" animBg="1"/>
      <p:bldP spid="19" grpId="0"/>
      <p:bldP spid="20" grpId="0"/>
      <p:bldP spid="21" grpId="0" animBg="1"/>
      <p:bldP spid="22" grpId="0" animBg="1"/>
      <p:bldP spid="23" grpId="0" animBg="1"/>
      <p:bldP spid="24" grpId="0" animBg="1"/>
      <p:bldP spid="25"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sp>
        <p:nvSpPr>
          <p:cNvPr id="14" name="Title 1"/>
          <p:cNvSpPr txBox="1">
            <a:spLocks/>
          </p:cNvSpPr>
          <p:nvPr/>
        </p:nvSpPr>
        <p:spPr>
          <a:xfrm>
            <a:off x="1524000" y="1122363"/>
            <a:ext cx="9144000" cy="2387600"/>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dirty="0"/>
              <a:t>COLOR SET 20</a:t>
            </a:r>
          </a:p>
        </p:txBody>
      </p:sp>
      <p:grpSp>
        <p:nvGrpSpPr>
          <p:cNvPr id="15" name="Group 14"/>
          <p:cNvGrpSpPr/>
          <p:nvPr/>
        </p:nvGrpSpPr>
        <p:grpSpPr>
          <a:xfrm>
            <a:off x="5383362" y="1122363"/>
            <a:ext cx="1280160" cy="692070"/>
            <a:chOff x="3605867" y="2733556"/>
            <a:chExt cx="1280160" cy="692070"/>
          </a:xfrm>
        </p:grpSpPr>
        <p:sp>
          <p:nvSpPr>
            <p:cNvPr id="16" name="Rectangle 15"/>
            <p:cNvSpPr/>
            <p:nvPr userDrawn="1"/>
          </p:nvSpPr>
          <p:spPr>
            <a:xfrm>
              <a:off x="3657979" y="2733556"/>
              <a:ext cx="1143000" cy="635667"/>
            </a:xfrm>
            <a:prstGeom prst="rect">
              <a:avLst/>
            </a:prstGeom>
            <a:solidFill>
              <a:srgbClr val="524E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p:cNvSpPr txBox="1"/>
            <p:nvPr userDrawn="1"/>
          </p:nvSpPr>
          <p:spPr>
            <a:xfrm>
              <a:off x="3605867" y="3151256"/>
              <a:ext cx="1280160" cy="274370"/>
            </a:xfrm>
            <a:prstGeom prst="rect">
              <a:avLst/>
            </a:prstGeom>
            <a:noFill/>
            <a:effectLst/>
          </p:spPr>
          <p:txBody>
            <a:bodyPr wrap="square" rtlCol="0">
              <a:spAutoFit/>
            </a:bodyPr>
            <a:lstStyle/>
            <a:p>
              <a:pPr>
                <a:lnSpc>
                  <a:spcPts val="1400"/>
                </a:lnSpc>
              </a:pPr>
              <a:r>
                <a:rPr lang="en-US" sz="1400" dirty="0">
                  <a:solidFill>
                    <a:srgbClr val="F2F2F2"/>
                  </a:solidFill>
                  <a:latin typeface="Candara" panose="020E0502030303020204" pitchFamily="34" charset="0"/>
                </a:rPr>
                <a:t>COLOR SET 20</a:t>
              </a:r>
            </a:p>
          </p:txBody>
        </p:sp>
        <p:grpSp>
          <p:nvGrpSpPr>
            <p:cNvPr id="18" name="Group 17"/>
            <p:cNvGrpSpPr/>
            <p:nvPr/>
          </p:nvGrpSpPr>
          <p:grpSpPr>
            <a:xfrm>
              <a:off x="3733342" y="2754829"/>
              <a:ext cx="984406" cy="411480"/>
              <a:chOff x="3680177" y="2754829"/>
              <a:chExt cx="984406" cy="411480"/>
            </a:xfrm>
          </p:grpSpPr>
          <p:sp>
            <p:nvSpPr>
              <p:cNvPr id="19" name="Rounded Rectangle 18"/>
              <p:cNvSpPr/>
              <p:nvPr/>
            </p:nvSpPr>
            <p:spPr>
              <a:xfrm>
                <a:off x="3680177" y="2754888"/>
                <a:ext cx="228601" cy="411421"/>
              </a:xfrm>
              <a:prstGeom prst="roundRect">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0" name="Rounded Rectangle 19"/>
              <p:cNvSpPr/>
              <p:nvPr/>
            </p:nvSpPr>
            <p:spPr>
              <a:xfrm>
                <a:off x="3932758" y="2754829"/>
                <a:ext cx="228601" cy="411421"/>
              </a:xfrm>
              <a:prstGeom prst="roundRect">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1" name="Rounded Rectangle 20"/>
              <p:cNvSpPr/>
              <p:nvPr/>
            </p:nvSpPr>
            <p:spPr>
              <a:xfrm>
                <a:off x="4183377" y="2754888"/>
                <a:ext cx="228600" cy="411421"/>
              </a:xfrm>
              <a:prstGeom prst="roundRect">
                <a:avLst/>
              </a:prstGeom>
              <a:solidFill>
                <a:srgbClr val="FED36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4435983" y="2754829"/>
                <a:ext cx="228600" cy="411421"/>
              </a:xfrm>
              <a:prstGeom prst="roundRect">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1521</TotalTime>
  <Words>1222</Words>
  <Application>Microsoft Office PowerPoint</Application>
  <PresentationFormat>Widescreen</PresentationFormat>
  <Paragraphs>52</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PowerPoint Presentation</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300</cp:revision>
  <dcterms:created xsi:type="dcterms:W3CDTF">2016-09-28T22:08:47Z</dcterms:created>
  <dcterms:modified xsi:type="dcterms:W3CDTF">2016-10-11T19:24:51Z</dcterms:modified>
</cp:coreProperties>
</file>