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AutoShape 41"/>
          <p:cNvSpPr>
            <a:spLocks/>
          </p:cNvSpPr>
          <p:nvPr/>
        </p:nvSpPr>
        <p:spPr bwMode="auto">
          <a:xfrm>
            <a:off x="8191811" y="5504644"/>
            <a:ext cx="1099046" cy="10567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024" y="793"/>
                </a:moveTo>
                <a:lnTo>
                  <a:pt x="8515" y="1212"/>
                </a:lnTo>
                <a:lnTo>
                  <a:pt x="7910" y="1438"/>
                </a:lnTo>
                <a:lnTo>
                  <a:pt x="7408" y="1623"/>
                </a:lnTo>
                <a:lnTo>
                  <a:pt x="7118" y="2015"/>
                </a:lnTo>
                <a:lnTo>
                  <a:pt x="6922" y="2392"/>
                </a:lnTo>
                <a:lnTo>
                  <a:pt x="6372" y="2799"/>
                </a:lnTo>
                <a:lnTo>
                  <a:pt x="5930" y="3025"/>
                </a:lnTo>
                <a:lnTo>
                  <a:pt x="5419" y="3463"/>
                </a:lnTo>
                <a:lnTo>
                  <a:pt x="5111" y="3825"/>
                </a:lnTo>
                <a:lnTo>
                  <a:pt x="4884" y="4188"/>
                </a:lnTo>
                <a:lnTo>
                  <a:pt x="4861" y="4572"/>
                </a:lnTo>
                <a:lnTo>
                  <a:pt x="4380" y="4616"/>
                </a:lnTo>
                <a:lnTo>
                  <a:pt x="4121" y="4856"/>
                </a:lnTo>
                <a:lnTo>
                  <a:pt x="3983" y="5208"/>
                </a:lnTo>
                <a:lnTo>
                  <a:pt x="3731" y="5534"/>
                </a:lnTo>
                <a:lnTo>
                  <a:pt x="3443" y="5953"/>
                </a:lnTo>
                <a:lnTo>
                  <a:pt x="3179" y="6331"/>
                </a:lnTo>
                <a:lnTo>
                  <a:pt x="3121" y="6793"/>
                </a:lnTo>
                <a:lnTo>
                  <a:pt x="2593" y="7023"/>
                </a:lnTo>
                <a:lnTo>
                  <a:pt x="2240" y="7407"/>
                </a:lnTo>
                <a:lnTo>
                  <a:pt x="2202" y="7932"/>
                </a:lnTo>
                <a:lnTo>
                  <a:pt x="1847" y="8467"/>
                </a:lnTo>
                <a:lnTo>
                  <a:pt x="1469" y="8946"/>
                </a:lnTo>
                <a:lnTo>
                  <a:pt x="922" y="9124"/>
                </a:lnTo>
                <a:lnTo>
                  <a:pt x="610" y="9267"/>
                </a:lnTo>
                <a:lnTo>
                  <a:pt x="596" y="9868"/>
                </a:lnTo>
                <a:lnTo>
                  <a:pt x="273" y="10214"/>
                </a:lnTo>
                <a:lnTo>
                  <a:pt x="0" y="10779"/>
                </a:lnTo>
                <a:lnTo>
                  <a:pt x="542" y="10955"/>
                </a:lnTo>
                <a:lnTo>
                  <a:pt x="892" y="10970"/>
                </a:lnTo>
                <a:lnTo>
                  <a:pt x="1103" y="10488"/>
                </a:lnTo>
                <a:lnTo>
                  <a:pt x="1321" y="10144"/>
                </a:lnTo>
                <a:lnTo>
                  <a:pt x="1794" y="10123"/>
                </a:lnTo>
                <a:lnTo>
                  <a:pt x="2159" y="10328"/>
                </a:lnTo>
                <a:lnTo>
                  <a:pt x="2637" y="10912"/>
                </a:lnTo>
                <a:lnTo>
                  <a:pt x="3270" y="11391"/>
                </a:lnTo>
                <a:lnTo>
                  <a:pt x="3566" y="11686"/>
                </a:lnTo>
                <a:lnTo>
                  <a:pt x="3924" y="11871"/>
                </a:lnTo>
                <a:lnTo>
                  <a:pt x="3975" y="12304"/>
                </a:lnTo>
                <a:lnTo>
                  <a:pt x="4276" y="12837"/>
                </a:lnTo>
                <a:lnTo>
                  <a:pt x="4421" y="13477"/>
                </a:lnTo>
                <a:lnTo>
                  <a:pt x="5019" y="13109"/>
                </a:lnTo>
                <a:lnTo>
                  <a:pt x="5355" y="12687"/>
                </a:lnTo>
                <a:lnTo>
                  <a:pt x="5923" y="12776"/>
                </a:lnTo>
                <a:lnTo>
                  <a:pt x="6155" y="13328"/>
                </a:lnTo>
                <a:lnTo>
                  <a:pt x="6534" y="13788"/>
                </a:lnTo>
                <a:lnTo>
                  <a:pt x="6735" y="14218"/>
                </a:lnTo>
                <a:lnTo>
                  <a:pt x="7407" y="14016"/>
                </a:lnTo>
                <a:lnTo>
                  <a:pt x="7677" y="14585"/>
                </a:lnTo>
                <a:lnTo>
                  <a:pt x="8117" y="14634"/>
                </a:lnTo>
                <a:lnTo>
                  <a:pt x="8507" y="14760"/>
                </a:lnTo>
                <a:lnTo>
                  <a:pt x="8842" y="15239"/>
                </a:lnTo>
                <a:lnTo>
                  <a:pt x="9300" y="15455"/>
                </a:lnTo>
                <a:lnTo>
                  <a:pt x="9793" y="15857"/>
                </a:lnTo>
                <a:lnTo>
                  <a:pt x="10312" y="16369"/>
                </a:lnTo>
                <a:lnTo>
                  <a:pt x="10548" y="16654"/>
                </a:lnTo>
                <a:lnTo>
                  <a:pt x="10856" y="17364"/>
                </a:lnTo>
                <a:lnTo>
                  <a:pt x="11265" y="17871"/>
                </a:lnTo>
                <a:lnTo>
                  <a:pt x="11623" y="18270"/>
                </a:lnTo>
                <a:lnTo>
                  <a:pt x="12075" y="18475"/>
                </a:lnTo>
                <a:lnTo>
                  <a:pt x="12487" y="18335"/>
                </a:lnTo>
                <a:lnTo>
                  <a:pt x="12676" y="17999"/>
                </a:lnTo>
                <a:lnTo>
                  <a:pt x="12859" y="17534"/>
                </a:lnTo>
                <a:lnTo>
                  <a:pt x="13298" y="17061"/>
                </a:lnTo>
                <a:lnTo>
                  <a:pt x="13627" y="17707"/>
                </a:lnTo>
                <a:lnTo>
                  <a:pt x="13360" y="18402"/>
                </a:lnTo>
                <a:lnTo>
                  <a:pt x="13085" y="18890"/>
                </a:lnTo>
                <a:lnTo>
                  <a:pt x="12810" y="19135"/>
                </a:lnTo>
                <a:lnTo>
                  <a:pt x="12536" y="18884"/>
                </a:lnTo>
                <a:lnTo>
                  <a:pt x="12095" y="19142"/>
                </a:lnTo>
                <a:lnTo>
                  <a:pt x="11857" y="19519"/>
                </a:lnTo>
                <a:lnTo>
                  <a:pt x="11447" y="20109"/>
                </a:lnTo>
                <a:lnTo>
                  <a:pt x="11248" y="20675"/>
                </a:lnTo>
                <a:lnTo>
                  <a:pt x="11336" y="21167"/>
                </a:lnTo>
                <a:lnTo>
                  <a:pt x="11972" y="21600"/>
                </a:lnTo>
                <a:lnTo>
                  <a:pt x="12553" y="21311"/>
                </a:lnTo>
                <a:lnTo>
                  <a:pt x="13042" y="20755"/>
                </a:lnTo>
                <a:lnTo>
                  <a:pt x="13384" y="20242"/>
                </a:lnTo>
                <a:lnTo>
                  <a:pt x="13694" y="19728"/>
                </a:lnTo>
                <a:lnTo>
                  <a:pt x="13998" y="19052"/>
                </a:lnTo>
                <a:lnTo>
                  <a:pt x="14233" y="18427"/>
                </a:lnTo>
                <a:lnTo>
                  <a:pt x="14423" y="17873"/>
                </a:lnTo>
                <a:lnTo>
                  <a:pt x="14627" y="17359"/>
                </a:lnTo>
                <a:lnTo>
                  <a:pt x="14837" y="16980"/>
                </a:lnTo>
                <a:lnTo>
                  <a:pt x="15026" y="16720"/>
                </a:lnTo>
                <a:lnTo>
                  <a:pt x="14698" y="16174"/>
                </a:lnTo>
                <a:lnTo>
                  <a:pt x="14809" y="15617"/>
                </a:lnTo>
                <a:cubicBezTo>
                  <a:pt x="14865" y="15564"/>
                  <a:pt x="14920" y="15512"/>
                  <a:pt x="14975" y="15460"/>
                </a:cubicBezTo>
                <a:cubicBezTo>
                  <a:pt x="15031" y="15408"/>
                  <a:pt x="15086" y="15355"/>
                  <a:pt x="15142" y="15303"/>
                </a:cubicBezTo>
                <a:lnTo>
                  <a:pt x="15256" y="14825"/>
                </a:lnTo>
                <a:lnTo>
                  <a:pt x="15332" y="14345"/>
                </a:lnTo>
                <a:lnTo>
                  <a:pt x="15684" y="14093"/>
                </a:lnTo>
                <a:lnTo>
                  <a:pt x="16069" y="13842"/>
                </a:lnTo>
                <a:lnTo>
                  <a:pt x="16483" y="13507"/>
                </a:lnTo>
                <a:lnTo>
                  <a:pt x="16826" y="13040"/>
                </a:lnTo>
                <a:lnTo>
                  <a:pt x="16927" y="12591"/>
                </a:lnTo>
                <a:lnTo>
                  <a:pt x="17173" y="12193"/>
                </a:lnTo>
                <a:lnTo>
                  <a:pt x="17105" y="11681"/>
                </a:lnTo>
                <a:lnTo>
                  <a:pt x="17329" y="11424"/>
                </a:lnTo>
                <a:lnTo>
                  <a:pt x="17451" y="11091"/>
                </a:lnTo>
                <a:lnTo>
                  <a:pt x="17406" y="10675"/>
                </a:lnTo>
                <a:lnTo>
                  <a:pt x="17222" y="10122"/>
                </a:lnTo>
                <a:lnTo>
                  <a:pt x="17307" y="9692"/>
                </a:lnTo>
                <a:lnTo>
                  <a:pt x="17625" y="9985"/>
                </a:lnTo>
                <a:lnTo>
                  <a:pt x="17643" y="10412"/>
                </a:lnTo>
                <a:lnTo>
                  <a:pt x="17914" y="10842"/>
                </a:lnTo>
                <a:lnTo>
                  <a:pt x="18278" y="10777"/>
                </a:lnTo>
                <a:lnTo>
                  <a:pt x="18628" y="10497"/>
                </a:lnTo>
                <a:lnTo>
                  <a:pt x="19003" y="10291"/>
                </a:lnTo>
                <a:lnTo>
                  <a:pt x="19448" y="10341"/>
                </a:lnTo>
                <a:lnTo>
                  <a:pt x="19438" y="10768"/>
                </a:lnTo>
                <a:lnTo>
                  <a:pt x="19058" y="11150"/>
                </a:lnTo>
                <a:lnTo>
                  <a:pt x="18693" y="11373"/>
                </a:lnTo>
                <a:lnTo>
                  <a:pt x="18624" y="11883"/>
                </a:lnTo>
                <a:lnTo>
                  <a:pt x="18482" y="12364"/>
                </a:lnTo>
                <a:lnTo>
                  <a:pt x="18219" y="12754"/>
                </a:lnTo>
                <a:lnTo>
                  <a:pt x="17971" y="13462"/>
                </a:lnTo>
                <a:lnTo>
                  <a:pt x="17565" y="13224"/>
                </a:lnTo>
                <a:lnTo>
                  <a:pt x="17364" y="13670"/>
                </a:lnTo>
                <a:lnTo>
                  <a:pt x="17436" y="14135"/>
                </a:lnTo>
                <a:lnTo>
                  <a:pt x="17156" y="14477"/>
                </a:lnTo>
                <a:lnTo>
                  <a:pt x="16820" y="14663"/>
                </a:lnTo>
                <a:lnTo>
                  <a:pt x="16200" y="15081"/>
                </a:lnTo>
                <a:lnTo>
                  <a:pt x="15958" y="15376"/>
                </a:lnTo>
                <a:lnTo>
                  <a:pt x="15516" y="15663"/>
                </a:lnTo>
                <a:lnTo>
                  <a:pt x="15175" y="15827"/>
                </a:lnTo>
                <a:lnTo>
                  <a:pt x="15249" y="16357"/>
                </a:lnTo>
                <a:lnTo>
                  <a:pt x="15763" y="16372"/>
                </a:lnTo>
                <a:lnTo>
                  <a:pt x="16939" y="15441"/>
                </a:lnTo>
                <a:lnTo>
                  <a:pt x="17403" y="14730"/>
                </a:lnTo>
                <a:lnTo>
                  <a:pt x="17867" y="14340"/>
                </a:lnTo>
                <a:lnTo>
                  <a:pt x="18121" y="13897"/>
                </a:lnTo>
                <a:lnTo>
                  <a:pt x="18386" y="13466"/>
                </a:lnTo>
                <a:lnTo>
                  <a:pt x="18862" y="12910"/>
                </a:lnTo>
                <a:lnTo>
                  <a:pt x="19075" y="12362"/>
                </a:lnTo>
                <a:lnTo>
                  <a:pt x="19336" y="11783"/>
                </a:lnTo>
                <a:lnTo>
                  <a:pt x="19574" y="11435"/>
                </a:lnTo>
                <a:lnTo>
                  <a:pt x="19759" y="10930"/>
                </a:lnTo>
                <a:lnTo>
                  <a:pt x="20040" y="10257"/>
                </a:lnTo>
                <a:lnTo>
                  <a:pt x="20512" y="9411"/>
                </a:lnTo>
                <a:lnTo>
                  <a:pt x="20821" y="8656"/>
                </a:lnTo>
                <a:lnTo>
                  <a:pt x="21406" y="7471"/>
                </a:lnTo>
                <a:lnTo>
                  <a:pt x="21376" y="7089"/>
                </a:lnTo>
                <a:lnTo>
                  <a:pt x="20733" y="7097"/>
                </a:lnTo>
                <a:lnTo>
                  <a:pt x="20437" y="7043"/>
                </a:lnTo>
                <a:lnTo>
                  <a:pt x="20739" y="6635"/>
                </a:lnTo>
                <a:lnTo>
                  <a:pt x="20966" y="5631"/>
                </a:lnTo>
                <a:lnTo>
                  <a:pt x="21344" y="5355"/>
                </a:lnTo>
                <a:lnTo>
                  <a:pt x="21600" y="4731"/>
                </a:lnTo>
                <a:lnTo>
                  <a:pt x="21078" y="4303"/>
                </a:lnTo>
                <a:lnTo>
                  <a:pt x="20104" y="4361"/>
                </a:lnTo>
                <a:lnTo>
                  <a:pt x="19577" y="4420"/>
                </a:lnTo>
                <a:lnTo>
                  <a:pt x="19030" y="4211"/>
                </a:lnTo>
                <a:lnTo>
                  <a:pt x="18972" y="3642"/>
                </a:lnTo>
                <a:lnTo>
                  <a:pt x="18367" y="2824"/>
                </a:lnTo>
                <a:lnTo>
                  <a:pt x="17689" y="2372"/>
                </a:lnTo>
                <a:lnTo>
                  <a:pt x="17345" y="2349"/>
                </a:lnTo>
                <a:lnTo>
                  <a:pt x="17099" y="1757"/>
                </a:lnTo>
                <a:lnTo>
                  <a:pt x="16680" y="1432"/>
                </a:lnTo>
                <a:lnTo>
                  <a:pt x="16039" y="1187"/>
                </a:lnTo>
                <a:lnTo>
                  <a:pt x="15547" y="1276"/>
                </a:lnTo>
                <a:lnTo>
                  <a:pt x="15164" y="1090"/>
                </a:lnTo>
                <a:lnTo>
                  <a:pt x="15134" y="638"/>
                </a:lnTo>
                <a:lnTo>
                  <a:pt x="14544" y="342"/>
                </a:lnTo>
                <a:lnTo>
                  <a:pt x="13280" y="627"/>
                </a:lnTo>
                <a:lnTo>
                  <a:pt x="13007" y="395"/>
                </a:lnTo>
                <a:lnTo>
                  <a:pt x="12154" y="242"/>
                </a:lnTo>
                <a:lnTo>
                  <a:pt x="11554" y="0"/>
                </a:lnTo>
                <a:lnTo>
                  <a:pt x="11158" y="340"/>
                </a:lnTo>
                <a:lnTo>
                  <a:pt x="10030" y="46"/>
                </a:lnTo>
                <a:lnTo>
                  <a:pt x="9762" y="290"/>
                </a:lnTo>
                <a:lnTo>
                  <a:pt x="9401" y="421"/>
                </a:lnTo>
                <a:lnTo>
                  <a:pt x="9024" y="793"/>
                </a:lnTo>
                <a:close/>
              </a:path>
            </a:pathLst>
          </a:custGeom>
          <a:solidFill>
            <a:srgbClr val="6E6E6E"/>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7" name="AutoShape 40"/>
          <p:cNvSpPr>
            <a:spLocks/>
          </p:cNvSpPr>
          <p:nvPr/>
        </p:nvSpPr>
        <p:spPr bwMode="auto">
          <a:xfrm>
            <a:off x="8699660" y="5297680"/>
            <a:ext cx="760835" cy="57762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15" y="4080"/>
                </a:moveTo>
                <a:lnTo>
                  <a:pt x="470" y="4712"/>
                </a:lnTo>
                <a:lnTo>
                  <a:pt x="513" y="5606"/>
                </a:lnTo>
                <a:lnTo>
                  <a:pt x="589" y="6485"/>
                </a:lnTo>
                <a:lnTo>
                  <a:pt x="232" y="7209"/>
                </a:lnTo>
                <a:lnTo>
                  <a:pt x="0" y="8002"/>
                </a:lnTo>
                <a:lnTo>
                  <a:pt x="720" y="8315"/>
                </a:lnTo>
                <a:lnTo>
                  <a:pt x="1659" y="8676"/>
                </a:lnTo>
                <a:lnTo>
                  <a:pt x="2287" y="8008"/>
                </a:lnTo>
                <a:lnTo>
                  <a:pt x="3126" y="8373"/>
                </a:lnTo>
                <a:lnTo>
                  <a:pt x="4263" y="8667"/>
                </a:lnTo>
                <a:lnTo>
                  <a:pt x="4655" y="9133"/>
                </a:lnTo>
                <a:lnTo>
                  <a:pt x="5660" y="8801"/>
                </a:lnTo>
                <a:lnTo>
                  <a:pt x="6588" y="8582"/>
                </a:lnTo>
                <a:lnTo>
                  <a:pt x="7259" y="9024"/>
                </a:lnTo>
                <a:lnTo>
                  <a:pt x="7322" y="9840"/>
                </a:lnTo>
                <a:lnTo>
                  <a:pt x="7955" y="10245"/>
                </a:lnTo>
                <a:lnTo>
                  <a:pt x="8777" y="10218"/>
                </a:lnTo>
                <a:lnTo>
                  <a:pt x="9572" y="10551"/>
                </a:lnTo>
                <a:lnTo>
                  <a:pt x="10117" y="11104"/>
                </a:lnTo>
                <a:lnTo>
                  <a:pt x="10436" y="12279"/>
                </a:lnTo>
                <a:lnTo>
                  <a:pt x="11096" y="12373"/>
                </a:lnTo>
                <a:lnTo>
                  <a:pt x="11972" y="13051"/>
                </a:lnTo>
                <a:lnTo>
                  <a:pt x="12309" y="13646"/>
                </a:lnTo>
                <a:lnTo>
                  <a:pt x="12769" y="14591"/>
                </a:lnTo>
                <a:lnTo>
                  <a:pt x="12788" y="15632"/>
                </a:lnTo>
                <a:lnTo>
                  <a:pt x="13784" y="16071"/>
                </a:lnTo>
                <a:lnTo>
                  <a:pt x="14871" y="15964"/>
                </a:lnTo>
                <a:lnTo>
                  <a:pt x="15833" y="15945"/>
                </a:lnTo>
                <a:lnTo>
                  <a:pt x="16500" y="16527"/>
                </a:lnTo>
                <a:lnTo>
                  <a:pt x="16280" y="17314"/>
                </a:lnTo>
                <a:lnTo>
                  <a:pt x="15743" y="18028"/>
                </a:lnTo>
                <a:lnTo>
                  <a:pt x="15483" y="19061"/>
                </a:lnTo>
                <a:lnTo>
                  <a:pt x="15318" y="19895"/>
                </a:lnTo>
                <a:lnTo>
                  <a:pt x="14813" y="20784"/>
                </a:lnTo>
                <a:lnTo>
                  <a:pt x="15747" y="20907"/>
                </a:lnTo>
                <a:lnTo>
                  <a:pt x="16299" y="21106"/>
                </a:lnTo>
                <a:lnTo>
                  <a:pt x="16518" y="21600"/>
                </a:lnTo>
                <a:lnTo>
                  <a:pt x="17181" y="19879"/>
                </a:lnTo>
                <a:lnTo>
                  <a:pt x="18159" y="19065"/>
                </a:lnTo>
                <a:lnTo>
                  <a:pt x="18632" y="18397"/>
                </a:lnTo>
                <a:lnTo>
                  <a:pt x="19524" y="17717"/>
                </a:lnTo>
                <a:lnTo>
                  <a:pt x="20004" y="17266"/>
                </a:lnTo>
                <a:lnTo>
                  <a:pt x="20303" y="16820"/>
                </a:lnTo>
                <a:lnTo>
                  <a:pt x="20629" y="16352"/>
                </a:lnTo>
                <a:lnTo>
                  <a:pt x="20335" y="15693"/>
                </a:lnTo>
                <a:lnTo>
                  <a:pt x="20741" y="15434"/>
                </a:lnTo>
                <a:lnTo>
                  <a:pt x="21193" y="14385"/>
                </a:lnTo>
                <a:lnTo>
                  <a:pt x="21266" y="13686"/>
                </a:lnTo>
                <a:lnTo>
                  <a:pt x="21296" y="12893"/>
                </a:lnTo>
                <a:lnTo>
                  <a:pt x="21142" y="12258"/>
                </a:lnTo>
                <a:lnTo>
                  <a:pt x="21113" y="11378"/>
                </a:lnTo>
                <a:lnTo>
                  <a:pt x="21417" y="10679"/>
                </a:lnTo>
                <a:lnTo>
                  <a:pt x="21473" y="9911"/>
                </a:lnTo>
                <a:lnTo>
                  <a:pt x="21208" y="9189"/>
                </a:lnTo>
                <a:lnTo>
                  <a:pt x="21202" y="8580"/>
                </a:lnTo>
                <a:lnTo>
                  <a:pt x="21408" y="7396"/>
                </a:lnTo>
                <a:lnTo>
                  <a:pt x="21287" y="6844"/>
                </a:lnTo>
                <a:lnTo>
                  <a:pt x="20831" y="6408"/>
                </a:lnTo>
                <a:lnTo>
                  <a:pt x="21220" y="5644"/>
                </a:lnTo>
                <a:lnTo>
                  <a:pt x="21011" y="4991"/>
                </a:lnTo>
                <a:lnTo>
                  <a:pt x="21236" y="3741"/>
                </a:lnTo>
                <a:lnTo>
                  <a:pt x="21600" y="2784"/>
                </a:lnTo>
                <a:lnTo>
                  <a:pt x="21596" y="2066"/>
                </a:lnTo>
                <a:lnTo>
                  <a:pt x="21396" y="1330"/>
                </a:lnTo>
                <a:lnTo>
                  <a:pt x="21296" y="738"/>
                </a:lnTo>
                <a:lnTo>
                  <a:pt x="20717" y="348"/>
                </a:lnTo>
                <a:lnTo>
                  <a:pt x="19429" y="108"/>
                </a:lnTo>
                <a:lnTo>
                  <a:pt x="18458" y="522"/>
                </a:lnTo>
                <a:lnTo>
                  <a:pt x="18062" y="1079"/>
                </a:lnTo>
                <a:lnTo>
                  <a:pt x="17427" y="1406"/>
                </a:lnTo>
                <a:lnTo>
                  <a:pt x="16824" y="1308"/>
                </a:lnTo>
                <a:lnTo>
                  <a:pt x="16210" y="895"/>
                </a:lnTo>
                <a:lnTo>
                  <a:pt x="14690" y="778"/>
                </a:lnTo>
                <a:lnTo>
                  <a:pt x="13564" y="0"/>
                </a:lnTo>
                <a:lnTo>
                  <a:pt x="12867" y="1197"/>
                </a:lnTo>
                <a:lnTo>
                  <a:pt x="12668" y="1731"/>
                </a:lnTo>
                <a:lnTo>
                  <a:pt x="10784" y="2044"/>
                </a:lnTo>
                <a:lnTo>
                  <a:pt x="10239" y="3154"/>
                </a:lnTo>
                <a:lnTo>
                  <a:pt x="10432" y="4437"/>
                </a:lnTo>
                <a:lnTo>
                  <a:pt x="10082" y="4723"/>
                </a:lnTo>
                <a:lnTo>
                  <a:pt x="9702" y="4552"/>
                </a:lnTo>
                <a:lnTo>
                  <a:pt x="9329" y="3665"/>
                </a:lnTo>
                <a:lnTo>
                  <a:pt x="7433" y="3538"/>
                </a:lnTo>
                <a:lnTo>
                  <a:pt x="6997" y="2873"/>
                </a:lnTo>
                <a:lnTo>
                  <a:pt x="5904" y="2962"/>
                </a:lnTo>
                <a:lnTo>
                  <a:pt x="4968" y="2562"/>
                </a:lnTo>
                <a:lnTo>
                  <a:pt x="3554" y="2722"/>
                </a:lnTo>
                <a:lnTo>
                  <a:pt x="2769" y="2802"/>
                </a:lnTo>
                <a:lnTo>
                  <a:pt x="2076" y="2338"/>
                </a:lnTo>
                <a:lnTo>
                  <a:pt x="1166" y="2820"/>
                </a:lnTo>
                <a:lnTo>
                  <a:pt x="1015" y="3540"/>
                </a:lnTo>
                <a:lnTo>
                  <a:pt x="815" y="4080"/>
                </a:lnTo>
                <a:close/>
              </a:path>
            </a:pathLst>
          </a:custGeom>
          <a:solidFill>
            <a:srgbClr val="727272"/>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5" name="AutoShape 38"/>
          <p:cNvSpPr>
            <a:spLocks/>
          </p:cNvSpPr>
          <p:nvPr/>
        </p:nvSpPr>
        <p:spPr bwMode="auto">
          <a:xfrm>
            <a:off x="8606398" y="4745535"/>
            <a:ext cx="934417" cy="6874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20" y="8235"/>
                </a:moveTo>
                <a:lnTo>
                  <a:pt x="465" y="9014"/>
                </a:lnTo>
                <a:lnTo>
                  <a:pt x="556" y="9914"/>
                </a:lnTo>
                <a:lnTo>
                  <a:pt x="595" y="11204"/>
                </a:lnTo>
                <a:lnTo>
                  <a:pt x="494" y="12274"/>
                </a:lnTo>
                <a:lnTo>
                  <a:pt x="327" y="13242"/>
                </a:lnTo>
                <a:lnTo>
                  <a:pt x="239" y="14339"/>
                </a:lnTo>
                <a:lnTo>
                  <a:pt x="165" y="15191"/>
                </a:lnTo>
                <a:lnTo>
                  <a:pt x="0" y="15779"/>
                </a:lnTo>
                <a:lnTo>
                  <a:pt x="1125" y="15816"/>
                </a:lnTo>
                <a:lnTo>
                  <a:pt x="1659" y="15819"/>
                </a:lnTo>
                <a:lnTo>
                  <a:pt x="1917" y="16291"/>
                </a:lnTo>
                <a:lnTo>
                  <a:pt x="2155" y="16694"/>
                </a:lnTo>
                <a:lnTo>
                  <a:pt x="2201" y="17385"/>
                </a:lnTo>
                <a:lnTo>
                  <a:pt x="2423" y="18109"/>
                </a:lnTo>
                <a:lnTo>
                  <a:pt x="2797" y="18630"/>
                </a:lnTo>
                <a:lnTo>
                  <a:pt x="3044" y="19219"/>
                </a:lnTo>
                <a:lnTo>
                  <a:pt x="3162" y="19764"/>
                </a:lnTo>
                <a:lnTo>
                  <a:pt x="3851" y="19501"/>
                </a:lnTo>
                <a:lnTo>
                  <a:pt x="4361" y="19817"/>
                </a:lnTo>
                <a:lnTo>
                  <a:pt x="4864" y="19901"/>
                </a:lnTo>
                <a:lnTo>
                  <a:pt x="5488" y="19791"/>
                </a:lnTo>
                <a:lnTo>
                  <a:pt x="6209" y="19666"/>
                </a:lnTo>
                <a:lnTo>
                  <a:pt x="6959" y="20054"/>
                </a:lnTo>
                <a:lnTo>
                  <a:pt x="7790" y="20068"/>
                </a:lnTo>
                <a:lnTo>
                  <a:pt x="8132" y="20524"/>
                </a:lnTo>
                <a:lnTo>
                  <a:pt x="8777" y="20597"/>
                </a:lnTo>
                <a:lnTo>
                  <a:pt x="9586" y="20580"/>
                </a:lnTo>
                <a:lnTo>
                  <a:pt x="9993" y="21369"/>
                </a:lnTo>
                <a:lnTo>
                  <a:pt x="10370" y="21600"/>
                </a:lnTo>
                <a:lnTo>
                  <a:pt x="10722" y="21179"/>
                </a:lnTo>
                <a:lnTo>
                  <a:pt x="10709" y="20062"/>
                </a:lnTo>
                <a:lnTo>
                  <a:pt x="11042" y="19322"/>
                </a:lnTo>
                <a:lnTo>
                  <a:pt x="11706" y="19189"/>
                </a:lnTo>
                <a:lnTo>
                  <a:pt x="12533" y="19026"/>
                </a:lnTo>
                <a:lnTo>
                  <a:pt x="12964" y="18207"/>
                </a:lnTo>
                <a:lnTo>
                  <a:pt x="13382" y="17597"/>
                </a:lnTo>
                <a:lnTo>
                  <a:pt x="14080" y="18233"/>
                </a:lnTo>
                <a:lnTo>
                  <a:pt x="14786" y="18348"/>
                </a:lnTo>
                <a:lnTo>
                  <a:pt x="15363" y="18309"/>
                </a:lnTo>
                <a:lnTo>
                  <a:pt x="15836" y="18707"/>
                </a:lnTo>
                <a:lnTo>
                  <a:pt x="16289" y="18830"/>
                </a:lnTo>
                <a:lnTo>
                  <a:pt x="16899" y="18542"/>
                </a:lnTo>
                <a:lnTo>
                  <a:pt x="17311" y="18032"/>
                </a:lnTo>
                <a:lnTo>
                  <a:pt x="18030" y="17771"/>
                </a:lnTo>
                <a:lnTo>
                  <a:pt x="18858" y="17853"/>
                </a:lnTo>
                <a:lnTo>
                  <a:pt x="19454" y="18176"/>
                </a:lnTo>
                <a:lnTo>
                  <a:pt x="19600" y="17371"/>
                </a:lnTo>
                <a:lnTo>
                  <a:pt x="19798" y="16824"/>
                </a:lnTo>
                <a:lnTo>
                  <a:pt x="19907" y="16373"/>
                </a:lnTo>
                <a:lnTo>
                  <a:pt x="19831" y="15525"/>
                </a:lnTo>
                <a:lnTo>
                  <a:pt x="20006" y="14925"/>
                </a:lnTo>
                <a:lnTo>
                  <a:pt x="20796" y="14811"/>
                </a:lnTo>
                <a:lnTo>
                  <a:pt x="21349" y="14390"/>
                </a:lnTo>
                <a:lnTo>
                  <a:pt x="21600" y="13785"/>
                </a:lnTo>
                <a:lnTo>
                  <a:pt x="20954" y="13726"/>
                </a:lnTo>
                <a:lnTo>
                  <a:pt x="20699" y="13072"/>
                </a:lnTo>
                <a:lnTo>
                  <a:pt x="20380" y="12889"/>
                </a:lnTo>
                <a:lnTo>
                  <a:pt x="19781" y="13077"/>
                </a:lnTo>
                <a:lnTo>
                  <a:pt x="19516" y="12782"/>
                </a:lnTo>
                <a:lnTo>
                  <a:pt x="19768" y="12332"/>
                </a:lnTo>
                <a:lnTo>
                  <a:pt x="19408" y="11721"/>
                </a:lnTo>
                <a:lnTo>
                  <a:pt x="18857" y="11500"/>
                </a:lnTo>
                <a:lnTo>
                  <a:pt x="18417" y="11394"/>
                </a:lnTo>
                <a:lnTo>
                  <a:pt x="17702" y="11601"/>
                </a:lnTo>
                <a:lnTo>
                  <a:pt x="17303" y="11120"/>
                </a:lnTo>
                <a:lnTo>
                  <a:pt x="17529" y="10459"/>
                </a:lnTo>
                <a:lnTo>
                  <a:pt x="17439" y="9805"/>
                </a:lnTo>
                <a:lnTo>
                  <a:pt x="17076" y="9158"/>
                </a:lnTo>
                <a:lnTo>
                  <a:pt x="16757" y="8341"/>
                </a:lnTo>
                <a:lnTo>
                  <a:pt x="16519" y="7375"/>
                </a:lnTo>
                <a:lnTo>
                  <a:pt x="16257" y="6549"/>
                </a:lnTo>
                <a:lnTo>
                  <a:pt x="16409" y="5891"/>
                </a:lnTo>
                <a:lnTo>
                  <a:pt x="16316" y="5061"/>
                </a:lnTo>
                <a:lnTo>
                  <a:pt x="16234" y="4024"/>
                </a:lnTo>
                <a:lnTo>
                  <a:pt x="16125" y="3477"/>
                </a:lnTo>
                <a:lnTo>
                  <a:pt x="15578" y="3016"/>
                </a:lnTo>
                <a:lnTo>
                  <a:pt x="15346" y="2346"/>
                </a:lnTo>
                <a:lnTo>
                  <a:pt x="14835" y="2255"/>
                </a:lnTo>
                <a:lnTo>
                  <a:pt x="14031" y="2216"/>
                </a:lnTo>
                <a:lnTo>
                  <a:pt x="13139" y="2417"/>
                </a:lnTo>
                <a:lnTo>
                  <a:pt x="12477" y="2072"/>
                </a:lnTo>
                <a:lnTo>
                  <a:pt x="11852" y="1404"/>
                </a:lnTo>
                <a:lnTo>
                  <a:pt x="11096" y="1373"/>
                </a:lnTo>
                <a:lnTo>
                  <a:pt x="9983" y="973"/>
                </a:lnTo>
                <a:lnTo>
                  <a:pt x="8947" y="563"/>
                </a:lnTo>
                <a:lnTo>
                  <a:pt x="8137" y="156"/>
                </a:lnTo>
                <a:lnTo>
                  <a:pt x="7188" y="184"/>
                </a:lnTo>
                <a:lnTo>
                  <a:pt x="6689" y="405"/>
                </a:lnTo>
                <a:lnTo>
                  <a:pt x="5484" y="309"/>
                </a:lnTo>
                <a:lnTo>
                  <a:pt x="4584" y="0"/>
                </a:lnTo>
                <a:lnTo>
                  <a:pt x="3795" y="988"/>
                </a:lnTo>
                <a:lnTo>
                  <a:pt x="2334" y="2057"/>
                </a:lnTo>
                <a:lnTo>
                  <a:pt x="1780" y="3348"/>
                </a:lnTo>
                <a:lnTo>
                  <a:pt x="1725" y="4600"/>
                </a:lnTo>
                <a:lnTo>
                  <a:pt x="1232" y="6422"/>
                </a:lnTo>
                <a:lnTo>
                  <a:pt x="720" y="8235"/>
                </a:lnTo>
                <a:close/>
              </a:path>
            </a:pathLst>
          </a:custGeom>
          <a:solidFill>
            <a:srgbClr val="757575"/>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6" name="AutoShape 39"/>
          <p:cNvSpPr>
            <a:spLocks/>
          </p:cNvSpPr>
          <p:nvPr/>
        </p:nvSpPr>
        <p:spPr bwMode="auto">
          <a:xfrm>
            <a:off x="8799856" y="4299692"/>
            <a:ext cx="1328531" cy="8871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76" y="14464"/>
                </a:moveTo>
                <a:lnTo>
                  <a:pt x="19874" y="14756"/>
                </a:lnTo>
                <a:lnTo>
                  <a:pt x="19502" y="14701"/>
                </a:lnTo>
                <a:lnTo>
                  <a:pt x="19103" y="15114"/>
                </a:lnTo>
                <a:lnTo>
                  <a:pt x="18712" y="15617"/>
                </a:lnTo>
                <a:lnTo>
                  <a:pt x="18537" y="15930"/>
                </a:lnTo>
                <a:lnTo>
                  <a:pt x="18740" y="16322"/>
                </a:lnTo>
                <a:lnTo>
                  <a:pt x="18881" y="16853"/>
                </a:lnTo>
                <a:lnTo>
                  <a:pt x="18718" y="17213"/>
                </a:lnTo>
                <a:lnTo>
                  <a:pt x="18260" y="16932"/>
                </a:lnTo>
                <a:lnTo>
                  <a:pt x="17912" y="16653"/>
                </a:lnTo>
                <a:lnTo>
                  <a:pt x="17639" y="16467"/>
                </a:lnTo>
                <a:lnTo>
                  <a:pt x="17136" y="16432"/>
                </a:lnTo>
                <a:lnTo>
                  <a:pt x="16907" y="16676"/>
                </a:lnTo>
                <a:lnTo>
                  <a:pt x="16548" y="16924"/>
                </a:lnTo>
                <a:lnTo>
                  <a:pt x="16084" y="17106"/>
                </a:lnTo>
                <a:lnTo>
                  <a:pt x="15763" y="17349"/>
                </a:lnTo>
                <a:lnTo>
                  <a:pt x="14978" y="18042"/>
                </a:lnTo>
                <a:lnTo>
                  <a:pt x="14425" y="18550"/>
                </a:lnTo>
                <a:lnTo>
                  <a:pt x="14135" y="19265"/>
                </a:lnTo>
                <a:lnTo>
                  <a:pt x="13747" y="19672"/>
                </a:lnTo>
                <a:lnTo>
                  <a:pt x="13400" y="19896"/>
                </a:lnTo>
                <a:lnTo>
                  <a:pt x="13070" y="20119"/>
                </a:lnTo>
                <a:lnTo>
                  <a:pt x="12590" y="20614"/>
                </a:lnTo>
                <a:lnTo>
                  <a:pt x="12277" y="20889"/>
                </a:lnTo>
                <a:lnTo>
                  <a:pt x="12260" y="21404"/>
                </a:lnTo>
                <a:lnTo>
                  <a:pt x="11970" y="21600"/>
                </a:lnTo>
                <a:lnTo>
                  <a:pt x="11524" y="21533"/>
                </a:lnTo>
                <a:lnTo>
                  <a:pt x="11356" y="21067"/>
                </a:lnTo>
                <a:lnTo>
                  <a:pt x="11096" y="20985"/>
                </a:lnTo>
                <a:lnTo>
                  <a:pt x="10676" y="21152"/>
                </a:lnTo>
                <a:lnTo>
                  <a:pt x="10460" y="20789"/>
                </a:lnTo>
                <a:lnTo>
                  <a:pt x="10639" y="20403"/>
                </a:lnTo>
                <a:lnTo>
                  <a:pt x="10423" y="20029"/>
                </a:lnTo>
                <a:lnTo>
                  <a:pt x="9802" y="19801"/>
                </a:lnTo>
                <a:lnTo>
                  <a:pt x="9294" y="19978"/>
                </a:lnTo>
                <a:lnTo>
                  <a:pt x="8913" y="19531"/>
                </a:lnTo>
                <a:lnTo>
                  <a:pt x="9082" y="18948"/>
                </a:lnTo>
                <a:lnTo>
                  <a:pt x="9012" y="18490"/>
                </a:lnTo>
                <a:lnTo>
                  <a:pt x="8700" y="17985"/>
                </a:lnTo>
                <a:lnTo>
                  <a:pt x="8420" y="16864"/>
                </a:lnTo>
                <a:lnTo>
                  <a:pt x="8176" y="15875"/>
                </a:lnTo>
                <a:lnTo>
                  <a:pt x="8268" y="15312"/>
                </a:lnTo>
                <a:lnTo>
                  <a:pt x="8198" y="14274"/>
                </a:lnTo>
                <a:lnTo>
                  <a:pt x="8130" y="13596"/>
                </a:lnTo>
                <a:lnTo>
                  <a:pt x="7726" y="13348"/>
                </a:lnTo>
                <a:lnTo>
                  <a:pt x="7562" y="12761"/>
                </a:lnTo>
                <a:lnTo>
                  <a:pt x="6782" y="12667"/>
                </a:lnTo>
                <a:lnTo>
                  <a:pt x="5967" y="12935"/>
                </a:lnTo>
                <a:lnTo>
                  <a:pt x="5487" y="12541"/>
                </a:lnTo>
                <a:lnTo>
                  <a:pt x="5071" y="12095"/>
                </a:lnTo>
                <a:lnTo>
                  <a:pt x="4469" y="12085"/>
                </a:lnTo>
                <a:lnTo>
                  <a:pt x="3067" y="11404"/>
                </a:lnTo>
                <a:lnTo>
                  <a:pt x="2534" y="11116"/>
                </a:lnTo>
                <a:lnTo>
                  <a:pt x="1931" y="11187"/>
                </a:lnTo>
                <a:lnTo>
                  <a:pt x="1516" y="11301"/>
                </a:lnTo>
                <a:lnTo>
                  <a:pt x="691" y="11213"/>
                </a:lnTo>
                <a:lnTo>
                  <a:pt x="0" y="10964"/>
                </a:lnTo>
                <a:lnTo>
                  <a:pt x="449" y="10206"/>
                </a:lnTo>
                <a:lnTo>
                  <a:pt x="1287" y="9447"/>
                </a:lnTo>
                <a:lnTo>
                  <a:pt x="2425" y="6380"/>
                </a:lnTo>
                <a:lnTo>
                  <a:pt x="3477" y="4170"/>
                </a:lnTo>
                <a:lnTo>
                  <a:pt x="4542" y="1905"/>
                </a:lnTo>
                <a:lnTo>
                  <a:pt x="5003" y="992"/>
                </a:lnTo>
                <a:lnTo>
                  <a:pt x="5778" y="357"/>
                </a:lnTo>
                <a:lnTo>
                  <a:pt x="7108" y="0"/>
                </a:lnTo>
                <a:lnTo>
                  <a:pt x="7609" y="305"/>
                </a:lnTo>
                <a:lnTo>
                  <a:pt x="8512" y="328"/>
                </a:lnTo>
                <a:lnTo>
                  <a:pt x="9415" y="734"/>
                </a:lnTo>
                <a:lnTo>
                  <a:pt x="9652" y="2082"/>
                </a:lnTo>
                <a:lnTo>
                  <a:pt x="10028" y="1945"/>
                </a:lnTo>
                <a:lnTo>
                  <a:pt x="10464" y="1467"/>
                </a:lnTo>
                <a:lnTo>
                  <a:pt x="11231" y="1442"/>
                </a:lnTo>
                <a:lnTo>
                  <a:pt x="11508" y="1646"/>
                </a:lnTo>
                <a:lnTo>
                  <a:pt x="12424" y="1224"/>
                </a:lnTo>
                <a:lnTo>
                  <a:pt x="13495" y="1248"/>
                </a:lnTo>
                <a:lnTo>
                  <a:pt x="13897" y="1046"/>
                </a:lnTo>
                <a:lnTo>
                  <a:pt x="14547" y="2349"/>
                </a:lnTo>
                <a:lnTo>
                  <a:pt x="14376" y="2684"/>
                </a:lnTo>
                <a:lnTo>
                  <a:pt x="14484" y="3085"/>
                </a:lnTo>
                <a:lnTo>
                  <a:pt x="14812" y="3332"/>
                </a:lnTo>
                <a:lnTo>
                  <a:pt x="14987" y="4158"/>
                </a:lnTo>
                <a:lnTo>
                  <a:pt x="14574" y="4374"/>
                </a:lnTo>
                <a:lnTo>
                  <a:pt x="14535" y="4809"/>
                </a:lnTo>
                <a:lnTo>
                  <a:pt x="14792" y="5891"/>
                </a:lnTo>
                <a:lnTo>
                  <a:pt x="14745" y="6400"/>
                </a:lnTo>
                <a:lnTo>
                  <a:pt x="14855" y="6774"/>
                </a:lnTo>
                <a:lnTo>
                  <a:pt x="15171" y="6757"/>
                </a:lnTo>
                <a:lnTo>
                  <a:pt x="15713" y="6502"/>
                </a:lnTo>
                <a:lnTo>
                  <a:pt x="16075" y="6732"/>
                </a:lnTo>
                <a:lnTo>
                  <a:pt x="16193" y="7457"/>
                </a:lnTo>
                <a:lnTo>
                  <a:pt x="16012" y="8626"/>
                </a:lnTo>
                <a:lnTo>
                  <a:pt x="15821" y="9359"/>
                </a:lnTo>
                <a:lnTo>
                  <a:pt x="15526" y="9638"/>
                </a:lnTo>
                <a:lnTo>
                  <a:pt x="15596" y="10164"/>
                </a:lnTo>
                <a:lnTo>
                  <a:pt x="16003" y="10674"/>
                </a:lnTo>
                <a:lnTo>
                  <a:pt x="16220" y="11492"/>
                </a:lnTo>
                <a:lnTo>
                  <a:pt x="16202" y="11973"/>
                </a:lnTo>
                <a:lnTo>
                  <a:pt x="16413" y="12449"/>
                </a:lnTo>
                <a:lnTo>
                  <a:pt x="16813" y="12407"/>
                </a:lnTo>
                <a:lnTo>
                  <a:pt x="17264" y="12151"/>
                </a:lnTo>
                <a:lnTo>
                  <a:pt x="17866" y="11261"/>
                </a:lnTo>
                <a:lnTo>
                  <a:pt x="18334" y="11582"/>
                </a:lnTo>
                <a:lnTo>
                  <a:pt x="18751" y="11518"/>
                </a:lnTo>
                <a:lnTo>
                  <a:pt x="19077" y="11196"/>
                </a:lnTo>
                <a:lnTo>
                  <a:pt x="19655" y="10983"/>
                </a:lnTo>
                <a:lnTo>
                  <a:pt x="20035" y="11023"/>
                </a:lnTo>
                <a:lnTo>
                  <a:pt x="20553" y="11161"/>
                </a:lnTo>
                <a:lnTo>
                  <a:pt x="20816" y="11518"/>
                </a:lnTo>
                <a:lnTo>
                  <a:pt x="21236" y="11336"/>
                </a:lnTo>
                <a:lnTo>
                  <a:pt x="21600" y="12097"/>
                </a:lnTo>
                <a:lnTo>
                  <a:pt x="20947" y="12856"/>
                </a:lnTo>
                <a:lnTo>
                  <a:pt x="20443" y="13154"/>
                </a:lnTo>
                <a:lnTo>
                  <a:pt x="20076" y="13459"/>
                </a:lnTo>
                <a:lnTo>
                  <a:pt x="20068" y="13965"/>
                </a:lnTo>
                <a:lnTo>
                  <a:pt x="20276" y="14464"/>
                </a:lnTo>
                <a:close/>
              </a:path>
            </a:pathLst>
          </a:custGeom>
          <a:solidFill>
            <a:srgbClr val="787878"/>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4" name="AutoShape 37"/>
          <p:cNvSpPr>
            <a:spLocks/>
          </p:cNvSpPr>
          <p:nvPr/>
        </p:nvSpPr>
        <p:spPr bwMode="auto">
          <a:xfrm>
            <a:off x="8035277" y="3900104"/>
            <a:ext cx="1096264" cy="11117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7" y="1061"/>
                </a:moveTo>
                <a:lnTo>
                  <a:pt x="166" y="1517"/>
                </a:lnTo>
                <a:lnTo>
                  <a:pt x="1415" y="3621"/>
                </a:lnTo>
                <a:lnTo>
                  <a:pt x="1267" y="4777"/>
                </a:lnTo>
                <a:lnTo>
                  <a:pt x="1105" y="5867"/>
                </a:lnTo>
                <a:lnTo>
                  <a:pt x="886" y="6368"/>
                </a:lnTo>
                <a:lnTo>
                  <a:pt x="455" y="7219"/>
                </a:lnTo>
                <a:lnTo>
                  <a:pt x="0" y="8396"/>
                </a:lnTo>
                <a:lnTo>
                  <a:pt x="426" y="8919"/>
                </a:lnTo>
                <a:lnTo>
                  <a:pt x="751" y="9311"/>
                </a:lnTo>
                <a:lnTo>
                  <a:pt x="216" y="9621"/>
                </a:lnTo>
                <a:lnTo>
                  <a:pt x="47" y="9921"/>
                </a:lnTo>
                <a:lnTo>
                  <a:pt x="176" y="10384"/>
                </a:lnTo>
                <a:lnTo>
                  <a:pt x="375" y="10849"/>
                </a:lnTo>
                <a:lnTo>
                  <a:pt x="395" y="11363"/>
                </a:lnTo>
                <a:lnTo>
                  <a:pt x="802" y="11834"/>
                </a:lnTo>
                <a:lnTo>
                  <a:pt x="837" y="12262"/>
                </a:lnTo>
                <a:lnTo>
                  <a:pt x="890" y="12691"/>
                </a:lnTo>
                <a:lnTo>
                  <a:pt x="1020" y="13052"/>
                </a:lnTo>
                <a:lnTo>
                  <a:pt x="695" y="13600"/>
                </a:lnTo>
                <a:lnTo>
                  <a:pt x="754" y="14160"/>
                </a:lnTo>
                <a:lnTo>
                  <a:pt x="787" y="14515"/>
                </a:lnTo>
                <a:lnTo>
                  <a:pt x="774" y="15010"/>
                </a:lnTo>
                <a:lnTo>
                  <a:pt x="807" y="15460"/>
                </a:lnTo>
                <a:lnTo>
                  <a:pt x="727" y="15999"/>
                </a:lnTo>
                <a:lnTo>
                  <a:pt x="1426" y="16000"/>
                </a:lnTo>
                <a:lnTo>
                  <a:pt x="1767" y="15961"/>
                </a:lnTo>
                <a:lnTo>
                  <a:pt x="2106" y="15991"/>
                </a:lnTo>
                <a:lnTo>
                  <a:pt x="2470" y="16243"/>
                </a:lnTo>
                <a:lnTo>
                  <a:pt x="2688" y="16043"/>
                </a:lnTo>
                <a:lnTo>
                  <a:pt x="3108" y="16194"/>
                </a:lnTo>
                <a:lnTo>
                  <a:pt x="3451" y="15958"/>
                </a:lnTo>
                <a:lnTo>
                  <a:pt x="3954" y="16225"/>
                </a:lnTo>
                <a:lnTo>
                  <a:pt x="4302" y="16165"/>
                </a:lnTo>
                <a:lnTo>
                  <a:pt x="4603" y="16129"/>
                </a:lnTo>
                <a:lnTo>
                  <a:pt x="5122" y="16043"/>
                </a:lnTo>
                <a:lnTo>
                  <a:pt x="5359" y="15510"/>
                </a:lnTo>
                <a:lnTo>
                  <a:pt x="5744" y="15479"/>
                </a:lnTo>
                <a:lnTo>
                  <a:pt x="6023" y="15852"/>
                </a:lnTo>
                <a:lnTo>
                  <a:pt x="6436" y="16003"/>
                </a:lnTo>
                <a:lnTo>
                  <a:pt x="6844" y="15977"/>
                </a:lnTo>
                <a:lnTo>
                  <a:pt x="7166" y="16227"/>
                </a:lnTo>
                <a:lnTo>
                  <a:pt x="7418" y="16525"/>
                </a:lnTo>
                <a:lnTo>
                  <a:pt x="7737" y="16844"/>
                </a:lnTo>
                <a:lnTo>
                  <a:pt x="7706" y="17320"/>
                </a:lnTo>
                <a:lnTo>
                  <a:pt x="7789" y="17977"/>
                </a:lnTo>
                <a:lnTo>
                  <a:pt x="7791" y="18558"/>
                </a:lnTo>
                <a:lnTo>
                  <a:pt x="8110" y="18847"/>
                </a:lnTo>
                <a:lnTo>
                  <a:pt x="8090" y="19389"/>
                </a:lnTo>
                <a:lnTo>
                  <a:pt x="7989" y="19736"/>
                </a:lnTo>
                <a:lnTo>
                  <a:pt x="8043" y="20155"/>
                </a:lnTo>
                <a:lnTo>
                  <a:pt x="8284" y="20541"/>
                </a:lnTo>
                <a:lnTo>
                  <a:pt x="8309" y="20951"/>
                </a:lnTo>
                <a:lnTo>
                  <a:pt x="8388" y="21255"/>
                </a:lnTo>
                <a:lnTo>
                  <a:pt x="8708" y="21467"/>
                </a:lnTo>
                <a:lnTo>
                  <a:pt x="9111" y="21553"/>
                </a:lnTo>
                <a:lnTo>
                  <a:pt x="9531" y="21461"/>
                </a:lnTo>
                <a:lnTo>
                  <a:pt x="9972" y="21315"/>
                </a:lnTo>
                <a:lnTo>
                  <a:pt x="10308" y="21050"/>
                </a:lnTo>
                <a:lnTo>
                  <a:pt x="10797" y="20964"/>
                </a:lnTo>
                <a:lnTo>
                  <a:pt x="11332" y="21326"/>
                </a:lnTo>
                <a:lnTo>
                  <a:pt x="11890" y="21600"/>
                </a:lnTo>
                <a:lnTo>
                  <a:pt x="12553" y="19975"/>
                </a:lnTo>
                <a:lnTo>
                  <a:pt x="12815" y="19144"/>
                </a:lnTo>
                <a:lnTo>
                  <a:pt x="12806" y="18690"/>
                </a:lnTo>
                <a:lnTo>
                  <a:pt x="13034" y="18171"/>
                </a:lnTo>
                <a:lnTo>
                  <a:pt x="13291" y="17754"/>
                </a:lnTo>
                <a:lnTo>
                  <a:pt x="14019" y="17378"/>
                </a:lnTo>
                <a:lnTo>
                  <a:pt x="14516" y="17114"/>
                </a:lnTo>
                <a:lnTo>
                  <a:pt x="14965" y="16756"/>
                </a:lnTo>
                <a:lnTo>
                  <a:pt x="15412" y="16255"/>
                </a:lnTo>
                <a:lnTo>
                  <a:pt x="15746" y="15935"/>
                </a:lnTo>
                <a:lnTo>
                  <a:pt x="16404" y="15550"/>
                </a:lnTo>
                <a:lnTo>
                  <a:pt x="16692" y="15392"/>
                </a:lnTo>
                <a:lnTo>
                  <a:pt x="17079" y="14765"/>
                </a:lnTo>
                <a:lnTo>
                  <a:pt x="17423" y="14181"/>
                </a:lnTo>
                <a:lnTo>
                  <a:pt x="17831" y="13468"/>
                </a:lnTo>
                <a:lnTo>
                  <a:pt x="18207" y="12784"/>
                </a:lnTo>
                <a:lnTo>
                  <a:pt x="18625" y="12247"/>
                </a:lnTo>
                <a:lnTo>
                  <a:pt x="19118" y="11527"/>
                </a:lnTo>
                <a:lnTo>
                  <a:pt x="19581" y="10912"/>
                </a:lnTo>
                <a:lnTo>
                  <a:pt x="19958" y="10379"/>
                </a:lnTo>
                <a:lnTo>
                  <a:pt x="20410" y="9707"/>
                </a:lnTo>
                <a:lnTo>
                  <a:pt x="20828" y="9189"/>
                </a:lnTo>
                <a:lnTo>
                  <a:pt x="21230" y="8684"/>
                </a:lnTo>
                <a:lnTo>
                  <a:pt x="21600" y="8510"/>
                </a:lnTo>
                <a:lnTo>
                  <a:pt x="21572" y="6663"/>
                </a:lnTo>
                <a:lnTo>
                  <a:pt x="20728" y="6408"/>
                </a:lnTo>
                <a:lnTo>
                  <a:pt x="20322" y="6258"/>
                </a:lnTo>
                <a:lnTo>
                  <a:pt x="20088" y="5854"/>
                </a:lnTo>
                <a:lnTo>
                  <a:pt x="19638" y="5584"/>
                </a:lnTo>
                <a:lnTo>
                  <a:pt x="18648" y="5462"/>
                </a:lnTo>
                <a:lnTo>
                  <a:pt x="18270" y="5344"/>
                </a:lnTo>
                <a:lnTo>
                  <a:pt x="17518" y="4959"/>
                </a:lnTo>
                <a:lnTo>
                  <a:pt x="17206" y="4622"/>
                </a:lnTo>
                <a:lnTo>
                  <a:pt x="16655" y="4397"/>
                </a:lnTo>
                <a:lnTo>
                  <a:pt x="16177" y="4306"/>
                </a:lnTo>
                <a:lnTo>
                  <a:pt x="15760" y="3493"/>
                </a:lnTo>
                <a:lnTo>
                  <a:pt x="15327" y="3472"/>
                </a:lnTo>
                <a:lnTo>
                  <a:pt x="15156" y="3242"/>
                </a:lnTo>
                <a:lnTo>
                  <a:pt x="14981" y="2034"/>
                </a:lnTo>
                <a:lnTo>
                  <a:pt x="14449" y="1779"/>
                </a:lnTo>
                <a:lnTo>
                  <a:pt x="13958" y="1691"/>
                </a:lnTo>
                <a:lnTo>
                  <a:pt x="13631" y="1442"/>
                </a:lnTo>
                <a:lnTo>
                  <a:pt x="13652" y="1057"/>
                </a:lnTo>
                <a:lnTo>
                  <a:pt x="13398" y="345"/>
                </a:lnTo>
                <a:lnTo>
                  <a:pt x="12814" y="74"/>
                </a:lnTo>
                <a:lnTo>
                  <a:pt x="12574" y="547"/>
                </a:lnTo>
                <a:lnTo>
                  <a:pt x="12069" y="879"/>
                </a:lnTo>
                <a:lnTo>
                  <a:pt x="11309" y="808"/>
                </a:lnTo>
                <a:lnTo>
                  <a:pt x="9867" y="1029"/>
                </a:lnTo>
                <a:lnTo>
                  <a:pt x="9452" y="1342"/>
                </a:lnTo>
                <a:lnTo>
                  <a:pt x="8625" y="1343"/>
                </a:lnTo>
                <a:lnTo>
                  <a:pt x="7363" y="1006"/>
                </a:lnTo>
                <a:lnTo>
                  <a:pt x="6455" y="410"/>
                </a:lnTo>
                <a:lnTo>
                  <a:pt x="5940" y="0"/>
                </a:lnTo>
                <a:lnTo>
                  <a:pt x="5194" y="293"/>
                </a:lnTo>
                <a:lnTo>
                  <a:pt x="4144" y="385"/>
                </a:lnTo>
                <a:lnTo>
                  <a:pt x="3910" y="697"/>
                </a:lnTo>
                <a:lnTo>
                  <a:pt x="3248" y="866"/>
                </a:lnTo>
                <a:lnTo>
                  <a:pt x="3043" y="1402"/>
                </a:lnTo>
                <a:lnTo>
                  <a:pt x="2290" y="2147"/>
                </a:lnTo>
                <a:lnTo>
                  <a:pt x="1809" y="2341"/>
                </a:lnTo>
                <a:lnTo>
                  <a:pt x="1125" y="2253"/>
                </a:lnTo>
                <a:cubicBezTo>
                  <a:pt x="967" y="2095"/>
                  <a:pt x="829" y="1918"/>
                  <a:pt x="713" y="1728"/>
                </a:cubicBezTo>
                <a:cubicBezTo>
                  <a:pt x="594" y="1533"/>
                  <a:pt x="499" y="1325"/>
                  <a:pt x="430" y="1107"/>
                </a:cubicBezTo>
                <a:lnTo>
                  <a:pt x="187" y="1061"/>
                </a:lnTo>
                <a:close/>
              </a:path>
            </a:pathLst>
          </a:custGeom>
          <a:solidFill>
            <a:srgbClr val="7B7B7B"/>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3" name="AutoShape 36"/>
          <p:cNvSpPr>
            <a:spLocks/>
          </p:cNvSpPr>
          <p:nvPr/>
        </p:nvSpPr>
        <p:spPr bwMode="auto">
          <a:xfrm>
            <a:off x="10025016" y="4498302"/>
            <a:ext cx="581613" cy="4062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 y="18572"/>
                </a:moveTo>
                <a:lnTo>
                  <a:pt x="0" y="19391"/>
                </a:lnTo>
                <a:lnTo>
                  <a:pt x="449" y="21010"/>
                </a:lnTo>
                <a:lnTo>
                  <a:pt x="1284" y="21600"/>
                </a:lnTo>
                <a:lnTo>
                  <a:pt x="923" y="19971"/>
                </a:lnTo>
                <a:lnTo>
                  <a:pt x="2043" y="19066"/>
                </a:lnTo>
                <a:lnTo>
                  <a:pt x="2446" y="18203"/>
                </a:lnTo>
                <a:lnTo>
                  <a:pt x="3259" y="19163"/>
                </a:lnTo>
                <a:lnTo>
                  <a:pt x="3981" y="18997"/>
                </a:lnTo>
                <a:lnTo>
                  <a:pt x="4531" y="18409"/>
                </a:lnTo>
                <a:lnTo>
                  <a:pt x="5180" y="18065"/>
                </a:lnTo>
                <a:lnTo>
                  <a:pt x="5760" y="17804"/>
                </a:lnTo>
                <a:lnTo>
                  <a:pt x="6296" y="18900"/>
                </a:lnTo>
                <a:lnTo>
                  <a:pt x="7000" y="19609"/>
                </a:lnTo>
                <a:lnTo>
                  <a:pt x="8004" y="19134"/>
                </a:lnTo>
                <a:lnTo>
                  <a:pt x="8973" y="18758"/>
                </a:lnTo>
                <a:lnTo>
                  <a:pt x="9281" y="17805"/>
                </a:lnTo>
                <a:lnTo>
                  <a:pt x="10043" y="17948"/>
                </a:lnTo>
                <a:lnTo>
                  <a:pt x="10112" y="19180"/>
                </a:lnTo>
                <a:lnTo>
                  <a:pt x="10904" y="19005"/>
                </a:lnTo>
                <a:lnTo>
                  <a:pt x="11453" y="17948"/>
                </a:lnTo>
                <a:lnTo>
                  <a:pt x="12466" y="18337"/>
                </a:lnTo>
                <a:lnTo>
                  <a:pt x="13175" y="19070"/>
                </a:lnTo>
                <a:lnTo>
                  <a:pt x="14535" y="18764"/>
                </a:lnTo>
                <a:lnTo>
                  <a:pt x="15541" y="18645"/>
                </a:lnTo>
                <a:lnTo>
                  <a:pt x="15888" y="17678"/>
                </a:lnTo>
                <a:lnTo>
                  <a:pt x="15113" y="16591"/>
                </a:lnTo>
                <a:lnTo>
                  <a:pt x="15826" y="14912"/>
                </a:lnTo>
                <a:lnTo>
                  <a:pt x="16735" y="13884"/>
                </a:lnTo>
                <a:lnTo>
                  <a:pt x="17695" y="13158"/>
                </a:lnTo>
                <a:lnTo>
                  <a:pt x="18445" y="12530"/>
                </a:lnTo>
                <a:lnTo>
                  <a:pt x="19455" y="11779"/>
                </a:lnTo>
                <a:lnTo>
                  <a:pt x="20829" y="11118"/>
                </a:lnTo>
                <a:lnTo>
                  <a:pt x="21163" y="10064"/>
                </a:lnTo>
                <a:lnTo>
                  <a:pt x="20732" y="8845"/>
                </a:lnTo>
                <a:lnTo>
                  <a:pt x="20364" y="7897"/>
                </a:lnTo>
                <a:lnTo>
                  <a:pt x="20645" y="6614"/>
                </a:lnTo>
                <a:lnTo>
                  <a:pt x="21317" y="5755"/>
                </a:lnTo>
                <a:lnTo>
                  <a:pt x="21600" y="4758"/>
                </a:lnTo>
                <a:lnTo>
                  <a:pt x="20265" y="4097"/>
                </a:lnTo>
                <a:lnTo>
                  <a:pt x="19101" y="3875"/>
                </a:lnTo>
                <a:lnTo>
                  <a:pt x="18323" y="3556"/>
                </a:lnTo>
                <a:lnTo>
                  <a:pt x="17706" y="2567"/>
                </a:lnTo>
                <a:lnTo>
                  <a:pt x="17681" y="1292"/>
                </a:lnTo>
                <a:lnTo>
                  <a:pt x="17163" y="155"/>
                </a:lnTo>
                <a:lnTo>
                  <a:pt x="16351" y="0"/>
                </a:lnTo>
                <a:lnTo>
                  <a:pt x="14905" y="1809"/>
                </a:lnTo>
                <a:lnTo>
                  <a:pt x="14882" y="3251"/>
                </a:lnTo>
                <a:lnTo>
                  <a:pt x="14197" y="5129"/>
                </a:lnTo>
                <a:lnTo>
                  <a:pt x="13644" y="7672"/>
                </a:lnTo>
                <a:lnTo>
                  <a:pt x="9286" y="10867"/>
                </a:lnTo>
                <a:lnTo>
                  <a:pt x="8655" y="10431"/>
                </a:lnTo>
                <a:lnTo>
                  <a:pt x="7550" y="10496"/>
                </a:lnTo>
                <a:lnTo>
                  <a:pt x="6273" y="11362"/>
                </a:lnTo>
                <a:lnTo>
                  <a:pt x="4708" y="11125"/>
                </a:lnTo>
                <a:lnTo>
                  <a:pt x="3424" y="11683"/>
                </a:lnTo>
                <a:lnTo>
                  <a:pt x="1521" y="12131"/>
                </a:lnTo>
                <a:lnTo>
                  <a:pt x="446" y="13941"/>
                </a:lnTo>
                <a:lnTo>
                  <a:pt x="1268" y="14163"/>
                </a:lnTo>
                <a:lnTo>
                  <a:pt x="1940" y="14843"/>
                </a:lnTo>
                <a:lnTo>
                  <a:pt x="2851" y="14597"/>
                </a:lnTo>
                <a:lnTo>
                  <a:pt x="3404" y="15685"/>
                </a:lnTo>
                <a:lnTo>
                  <a:pt x="2336" y="16994"/>
                </a:lnTo>
                <a:lnTo>
                  <a:pt x="1806" y="17581"/>
                </a:lnTo>
                <a:lnTo>
                  <a:pt x="950" y="17955"/>
                </a:lnTo>
                <a:lnTo>
                  <a:pt x="205" y="18572"/>
                </a:lnTo>
                <a:close/>
              </a:path>
            </a:pathLst>
          </a:custGeom>
          <a:solidFill>
            <a:srgbClr val="848484"/>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2" name="AutoShape 35"/>
          <p:cNvSpPr>
            <a:spLocks/>
          </p:cNvSpPr>
          <p:nvPr/>
        </p:nvSpPr>
        <p:spPr bwMode="auto">
          <a:xfrm>
            <a:off x="10462006" y="4029988"/>
            <a:ext cx="367325" cy="5622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315" y="21600"/>
                </a:moveTo>
                <a:lnTo>
                  <a:pt x="9489" y="20708"/>
                </a:lnTo>
                <a:lnTo>
                  <a:pt x="10089" y="19594"/>
                </a:lnTo>
                <a:lnTo>
                  <a:pt x="10603" y="18404"/>
                </a:lnTo>
                <a:lnTo>
                  <a:pt x="12184" y="18452"/>
                </a:lnTo>
                <a:lnTo>
                  <a:pt x="13099" y="17477"/>
                </a:lnTo>
                <a:lnTo>
                  <a:pt x="13886" y="16960"/>
                </a:lnTo>
                <a:lnTo>
                  <a:pt x="14622" y="16238"/>
                </a:lnTo>
                <a:lnTo>
                  <a:pt x="15114" y="15154"/>
                </a:lnTo>
                <a:lnTo>
                  <a:pt x="15369" y="14267"/>
                </a:lnTo>
                <a:lnTo>
                  <a:pt x="16375" y="13379"/>
                </a:lnTo>
                <a:lnTo>
                  <a:pt x="17176" y="12657"/>
                </a:lnTo>
                <a:lnTo>
                  <a:pt x="17756" y="12125"/>
                </a:lnTo>
                <a:lnTo>
                  <a:pt x="18998" y="11538"/>
                </a:lnTo>
                <a:lnTo>
                  <a:pt x="20030" y="10667"/>
                </a:lnTo>
                <a:lnTo>
                  <a:pt x="20540" y="9693"/>
                </a:lnTo>
                <a:lnTo>
                  <a:pt x="20605" y="8741"/>
                </a:lnTo>
                <a:lnTo>
                  <a:pt x="20383" y="7820"/>
                </a:lnTo>
                <a:lnTo>
                  <a:pt x="20470" y="6904"/>
                </a:lnTo>
                <a:lnTo>
                  <a:pt x="20675" y="5606"/>
                </a:lnTo>
                <a:lnTo>
                  <a:pt x="20842" y="4808"/>
                </a:lnTo>
                <a:lnTo>
                  <a:pt x="21043" y="3968"/>
                </a:lnTo>
                <a:lnTo>
                  <a:pt x="21600" y="3171"/>
                </a:lnTo>
                <a:lnTo>
                  <a:pt x="16819" y="323"/>
                </a:lnTo>
                <a:lnTo>
                  <a:pt x="14629" y="107"/>
                </a:lnTo>
                <a:lnTo>
                  <a:pt x="11259" y="0"/>
                </a:lnTo>
                <a:lnTo>
                  <a:pt x="11623" y="875"/>
                </a:lnTo>
                <a:lnTo>
                  <a:pt x="11211" y="1387"/>
                </a:lnTo>
                <a:lnTo>
                  <a:pt x="9834" y="1233"/>
                </a:lnTo>
                <a:lnTo>
                  <a:pt x="8464" y="1696"/>
                </a:lnTo>
                <a:lnTo>
                  <a:pt x="7822" y="2596"/>
                </a:lnTo>
                <a:lnTo>
                  <a:pt x="7876" y="3771"/>
                </a:lnTo>
                <a:lnTo>
                  <a:pt x="9068" y="4843"/>
                </a:lnTo>
                <a:lnTo>
                  <a:pt x="9516" y="5384"/>
                </a:lnTo>
                <a:lnTo>
                  <a:pt x="9326" y="6001"/>
                </a:lnTo>
                <a:lnTo>
                  <a:pt x="7461" y="6383"/>
                </a:lnTo>
                <a:lnTo>
                  <a:pt x="8994" y="7472"/>
                </a:lnTo>
                <a:lnTo>
                  <a:pt x="9199" y="8286"/>
                </a:lnTo>
                <a:lnTo>
                  <a:pt x="9399" y="9065"/>
                </a:lnTo>
                <a:lnTo>
                  <a:pt x="9075" y="9869"/>
                </a:lnTo>
                <a:lnTo>
                  <a:pt x="8109" y="10784"/>
                </a:lnTo>
                <a:lnTo>
                  <a:pt x="7089" y="11727"/>
                </a:lnTo>
                <a:lnTo>
                  <a:pt x="6058" y="12450"/>
                </a:lnTo>
                <a:lnTo>
                  <a:pt x="5588" y="13466"/>
                </a:lnTo>
                <a:lnTo>
                  <a:pt x="5003" y="14244"/>
                </a:lnTo>
                <a:lnTo>
                  <a:pt x="1452" y="15121"/>
                </a:lnTo>
                <a:lnTo>
                  <a:pt x="1272" y="16197"/>
                </a:lnTo>
                <a:lnTo>
                  <a:pt x="767" y="17175"/>
                </a:lnTo>
                <a:lnTo>
                  <a:pt x="0" y="18230"/>
                </a:lnTo>
                <a:lnTo>
                  <a:pt x="1190" y="18315"/>
                </a:lnTo>
                <a:lnTo>
                  <a:pt x="1842" y="19019"/>
                </a:lnTo>
                <a:lnTo>
                  <a:pt x="2130" y="19872"/>
                </a:lnTo>
                <a:lnTo>
                  <a:pt x="2902" y="20614"/>
                </a:lnTo>
                <a:lnTo>
                  <a:pt x="4101" y="20944"/>
                </a:lnTo>
                <a:lnTo>
                  <a:pt x="6145" y="21167"/>
                </a:lnTo>
                <a:lnTo>
                  <a:pt x="7282" y="21349"/>
                </a:lnTo>
                <a:lnTo>
                  <a:pt x="8315" y="21600"/>
                </a:lnTo>
                <a:close/>
              </a:path>
            </a:pathLst>
          </a:custGeom>
          <a:solidFill>
            <a:srgbClr val="878787"/>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1" name="AutoShape 34"/>
          <p:cNvSpPr>
            <a:spLocks/>
          </p:cNvSpPr>
          <p:nvPr/>
        </p:nvSpPr>
        <p:spPr bwMode="auto">
          <a:xfrm>
            <a:off x="9122736" y="3411319"/>
            <a:ext cx="1707862" cy="14050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474" y="9632"/>
                </a:moveTo>
                <a:lnTo>
                  <a:pt x="19844" y="9642"/>
                </a:lnTo>
                <a:lnTo>
                  <a:pt x="20593" y="9816"/>
                </a:lnTo>
                <a:lnTo>
                  <a:pt x="20841" y="9663"/>
                </a:lnTo>
                <a:lnTo>
                  <a:pt x="20478" y="8451"/>
                </a:lnTo>
                <a:lnTo>
                  <a:pt x="20140" y="8298"/>
                </a:lnTo>
                <a:lnTo>
                  <a:pt x="20042" y="8071"/>
                </a:lnTo>
                <a:lnTo>
                  <a:pt x="20117" y="7642"/>
                </a:lnTo>
                <a:lnTo>
                  <a:pt x="20210" y="7350"/>
                </a:lnTo>
                <a:lnTo>
                  <a:pt x="20565" y="7365"/>
                </a:lnTo>
                <a:lnTo>
                  <a:pt x="20778" y="6959"/>
                </a:lnTo>
                <a:lnTo>
                  <a:pt x="20671" y="6642"/>
                </a:lnTo>
                <a:lnTo>
                  <a:pt x="20923" y="6042"/>
                </a:lnTo>
                <a:lnTo>
                  <a:pt x="21405" y="5588"/>
                </a:lnTo>
                <a:lnTo>
                  <a:pt x="21600" y="5227"/>
                </a:lnTo>
                <a:lnTo>
                  <a:pt x="21497" y="4829"/>
                </a:lnTo>
                <a:lnTo>
                  <a:pt x="20798" y="4458"/>
                </a:lnTo>
                <a:lnTo>
                  <a:pt x="20371" y="4292"/>
                </a:lnTo>
                <a:lnTo>
                  <a:pt x="20101" y="4238"/>
                </a:lnTo>
                <a:lnTo>
                  <a:pt x="19770" y="4053"/>
                </a:lnTo>
                <a:lnTo>
                  <a:pt x="18978" y="4008"/>
                </a:lnTo>
                <a:lnTo>
                  <a:pt x="18805" y="3434"/>
                </a:lnTo>
                <a:lnTo>
                  <a:pt x="18475" y="3187"/>
                </a:lnTo>
                <a:lnTo>
                  <a:pt x="17063" y="2274"/>
                </a:lnTo>
                <a:lnTo>
                  <a:pt x="16337" y="1778"/>
                </a:lnTo>
                <a:lnTo>
                  <a:pt x="15866" y="1355"/>
                </a:lnTo>
                <a:lnTo>
                  <a:pt x="15369" y="1146"/>
                </a:lnTo>
                <a:lnTo>
                  <a:pt x="14806" y="1136"/>
                </a:lnTo>
                <a:lnTo>
                  <a:pt x="14495" y="1374"/>
                </a:lnTo>
                <a:lnTo>
                  <a:pt x="13894" y="1083"/>
                </a:lnTo>
                <a:lnTo>
                  <a:pt x="13908" y="655"/>
                </a:lnTo>
                <a:lnTo>
                  <a:pt x="14095" y="304"/>
                </a:lnTo>
                <a:lnTo>
                  <a:pt x="14015" y="76"/>
                </a:lnTo>
                <a:lnTo>
                  <a:pt x="13242" y="0"/>
                </a:lnTo>
                <a:lnTo>
                  <a:pt x="12533" y="329"/>
                </a:lnTo>
                <a:lnTo>
                  <a:pt x="12046" y="281"/>
                </a:lnTo>
                <a:lnTo>
                  <a:pt x="11734" y="814"/>
                </a:lnTo>
                <a:lnTo>
                  <a:pt x="11624" y="1130"/>
                </a:lnTo>
                <a:lnTo>
                  <a:pt x="11290" y="1384"/>
                </a:lnTo>
                <a:lnTo>
                  <a:pt x="10531" y="1674"/>
                </a:lnTo>
                <a:lnTo>
                  <a:pt x="10196" y="2114"/>
                </a:lnTo>
                <a:lnTo>
                  <a:pt x="9877" y="2180"/>
                </a:lnTo>
                <a:lnTo>
                  <a:pt x="9636" y="2349"/>
                </a:lnTo>
                <a:lnTo>
                  <a:pt x="9680" y="1752"/>
                </a:lnTo>
                <a:lnTo>
                  <a:pt x="9373" y="1415"/>
                </a:lnTo>
                <a:lnTo>
                  <a:pt x="9020" y="1380"/>
                </a:lnTo>
                <a:lnTo>
                  <a:pt x="8766" y="984"/>
                </a:lnTo>
                <a:lnTo>
                  <a:pt x="8418" y="1293"/>
                </a:lnTo>
                <a:lnTo>
                  <a:pt x="8455" y="1631"/>
                </a:lnTo>
                <a:lnTo>
                  <a:pt x="8370" y="1959"/>
                </a:lnTo>
                <a:lnTo>
                  <a:pt x="8137" y="2066"/>
                </a:lnTo>
                <a:lnTo>
                  <a:pt x="7860" y="1764"/>
                </a:lnTo>
                <a:lnTo>
                  <a:pt x="7562" y="2174"/>
                </a:lnTo>
                <a:lnTo>
                  <a:pt x="7797" y="2582"/>
                </a:lnTo>
                <a:lnTo>
                  <a:pt x="7766" y="3435"/>
                </a:lnTo>
                <a:lnTo>
                  <a:pt x="7948" y="3816"/>
                </a:lnTo>
                <a:lnTo>
                  <a:pt x="7726" y="4071"/>
                </a:lnTo>
                <a:lnTo>
                  <a:pt x="7152" y="4186"/>
                </a:lnTo>
                <a:lnTo>
                  <a:pt x="6792" y="4461"/>
                </a:lnTo>
                <a:lnTo>
                  <a:pt x="6864" y="5162"/>
                </a:lnTo>
                <a:lnTo>
                  <a:pt x="6599" y="5400"/>
                </a:lnTo>
                <a:lnTo>
                  <a:pt x="6583" y="5811"/>
                </a:lnTo>
                <a:lnTo>
                  <a:pt x="6869" y="6011"/>
                </a:lnTo>
                <a:lnTo>
                  <a:pt x="7046" y="6265"/>
                </a:lnTo>
                <a:lnTo>
                  <a:pt x="7026" y="6874"/>
                </a:lnTo>
                <a:lnTo>
                  <a:pt x="6965" y="7178"/>
                </a:lnTo>
                <a:lnTo>
                  <a:pt x="6357" y="7768"/>
                </a:lnTo>
                <a:lnTo>
                  <a:pt x="6446" y="8115"/>
                </a:lnTo>
                <a:lnTo>
                  <a:pt x="6852" y="8077"/>
                </a:lnTo>
                <a:lnTo>
                  <a:pt x="7089" y="8168"/>
                </a:lnTo>
                <a:lnTo>
                  <a:pt x="7132" y="8410"/>
                </a:lnTo>
                <a:lnTo>
                  <a:pt x="6879" y="8588"/>
                </a:lnTo>
                <a:lnTo>
                  <a:pt x="6878" y="8926"/>
                </a:lnTo>
                <a:lnTo>
                  <a:pt x="7037" y="9161"/>
                </a:lnTo>
                <a:lnTo>
                  <a:pt x="7141" y="9426"/>
                </a:lnTo>
                <a:lnTo>
                  <a:pt x="6810" y="9571"/>
                </a:lnTo>
                <a:lnTo>
                  <a:pt x="6252" y="10350"/>
                </a:lnTo>
                <a:lnTo>
                  <a:pt x="6037" y="10394"/>
                </a:lnTo>
                <a:lnTo>
                  <a:pt x="5817" y="10266"/>
                </a:lnTo>
                <a:lnTo>
                  <a:pt x="5523" y="10295"/>
                </a:lnTo>
                <a:lnTo>
                  <a:pt x="5323" y="10091"/>
                </a:lnTo>
                <a:lnTo>
                  <a:pt x="5063" y="10337"/>
                </a:lnTo>
                <a:lnTo>
                  <a:pt x="4604" y="10201"/>
                </a:lnTo>
                <a:lnTo>
                  <a:pt x="4099" y="10193"/>
                </a:lnTo>
                <a:lnTo>
                  <a:pt x="3830" y="10339"/>
                </a:lnTo>
                <a:lnTo>
                  <a:pt x="3392" y="10287"/>
                </a:lnTo>
                <a:lnTo>
                  <a:pt x="3102" y="10677"/>
                </a:lnTo>
                <a:lnTo>
                  <a:pt x="2681" y="10557"/>
                </a:lnTo>
                <a:lnTo>
                  <a:pt x="2175" y="10550"/>
                </a:lnTo>
                <a:lnTo>
                  <a:pt x="1791" y="10624"/>
                </a:lnTo>
                <a:lnTo>
                  <a:pt x="1457" y="10958"/>
                </a:lnTo>
                <a:lnTo>
                  <a:pt x="1166" y="10971"/>
                </a:lnTo>
                <a:lnTo>
                  <a:pt x="840" y="11412"/>
                </a:lnTo>
                <a:lnTo>
                  <a:pt x="899" y="12028"/>
                </a:lnTo>
                <a:lnTo>
                  <a:pt x="463" y="12302"/>
                </a:lnTo>
                <a:lnTo>
                  <a:pt x="180" y="12657"/>
                </a:lnTo>
                <a:lnTo>
                  <a:pt x="16" y="12999"/>
                </a:lnTo>
                <a:lnTo>
                  <a:pt x="0" y="13673"/>
                </a:lnTo>
                <a:lnTo>
                  <a:pt x="27" y="14315"/>
                </a:lnTo>
                <a:lnTo>
                  <a:pt x="481" y="13975"/>
                </a:lnTo>
                <a:lnTo>
                  <a:pt x="1434" y="13797"/>
                </a:lnTo>
                <a:lnTo>
                  <a:pt x="1834" y="13944"/>
                </a:lnTo>
                <a:lnTo>
                  <a:pt x="2202" y="13931"/>
                </a:lnTo>
                <a:lnTo>
                  <a:pt x="2680" y="14007"/>
                </a:lnTo>
                <a:lnTo>
                  <a:pt x="3115" y="14140"/>
                </a:lnTo>
                <a:lnTo>
                  <a:pt x="3229" y="14526"/>
                </a:lnTo>
                <a:lnTo>
                  <a:pt x="3364" y="15087"/>
                </a:lnTo>
                <a:lnTo>
                  <a:pt x="3725" y="14959"/>
                </a:lnTo>
                <a:lnTo>
                  <a:pt x="4104" y="14670"/>
                </a:lnTo>
                <a:lnTo>
                  <a:pt x="4544" y="14681"/>
                </a:lnTo>
                <a:lnTo>
                  <a:pt x="4916" y="14818"/>
                </a:lnTo>
                <a:lnTo>
                  <a:pt x="5214" y="14730"/>
                </a:lnTo>
                <a:lnTo>
                  <a:pt x="5519" y="14580"/>
                </a:lnTo>
                <a:lnTo>
                  <a:pt x="5897" y="14537"/>
                </a:lnTo>
                <a:lnTo>
                  <a:pt x="6180" y="14532"/>
                </a:lnTo>
                <a:lnTo>
                  <a:pt x="6456" y="14557"/>
                </a:lnTo>
                <a:lnTo>
                  <a:pt x="6659" y="14440"/>
                </a:lnTo>
                <a:lnTo>
                  <a:pt x="6836" y="14674"/>
                </a:lnTo>
                <a:lnTo>
                  <a:pt x="6995" y="14926"/>
                </a:lnTo>
                <a:lnTo>
                  <a:pt x="7097" y="15172"/>
                </a:lnTo>
                <a:lnTo>
                  <a:pt x="6992" y="15383"/>
                </a:lnTo>
                <a:lnTo>
                  <a:pt x="7120" y="15766"/>
                </a:lnTo>
                <a:lnTo>
                  <a:pt x="7357" y="15827"/>
                </a:lnTo>
                <a:lnTo>
                  <a:pt x="7428" y="16197"/>
                </a:lnTo>
                <a:lnTo>
                  <a:pt x="7150" y="16321"/>
                </a:lnTo>
                <a:lnTo>
                  <a:pt x="7132" y="16660"/>
                </a:lnTo>
                <a:lnTo>
                  <a:pt x="7256" y="17102"/>
                </a:lnTo>
                <a:lnTo>
                  <a:pt x="7342" y="17576"/>
                </a:lnTo>
                <a:cubicBezTo>
                  <a:pt x="7265" y="17729"/>
                  <a:pt x="7307" y="17930"/>
                  <a:pt x="7435" y="18019"/>
                </a:cubicBezTo>
                <a:cubicBezTo>
                  <a:pt x="7542" y="18094"/>
                  <a:pt x="7677" y="18065"/>
                  <a:pt x="7757" y="17951"/>
                </a:cubicBezTo>
                <a:lnTo>
                  <a:pt x="8114" y="17811"/>
                </a:lnTo>
                <a:lnTo>
                  <a:pt x="8343" y="17961"/>
                </a:lnTo>
                <a:lnTo>
                  <a:pt x="8380" y="18365"/>
                </a:lnTo>
                <a:lnTo>
                  <a:pt x="8314" y="18758"/>
                </a:lnTo>
                <a:lnTo>
                  <a:pt x="8252" y="19178"/>
                </a:lnTo>
                <a:lnTo>
                  <a:pt x="8145" y="19502"/>
                </a:lnTo>
                <a:lnTo>
                  <a:pt x="7874" y="19739"/>
                </a:lnTo>
                <a:lnTo>
                  <a:pt x="8020" y="20204"/>
                </a:lnTo>
                <a:lnTo>
                  <a:pt x="8290" y="20426"/>
                </a:lnTo>
                <a:lnTo>
                  <a:pt x="8404" y="20867"/>
                </a:lnTo>
                <a:lnTo>
                  <a:pt x="8464" y="21290"/>
                </a:lnTo>
                <a:lnTo>
                  <a:pt x="8637" y="21600"/>
                </a:lnTo>
                <a:lnTo>
                  <a:pt x="9007" y="21557"/>
                </a:lnTo>
                <a:lnTo>
                  <a:pt x="9365" y="21356"/>
                </a:lnTo>
                <a:lnTo>
                  <a:pt x="9608" y="21151"/>
                </a:lnTo>
                <a:lnTo>
                  <a:pt x="9836" y="20913"/>
                </a:lnTo>
                <a:lnTo>
                  <a:pt x="10194" y="21076"/>
                </a:lnTo>
                <a:lnTo>
                  <a:pt x="10512" y="21051"/>
                </a:lnTo>
                <a:lnTo>
                  <a:pt x="10800" y="20852"/>
                </a:lnTo>
                <a:lnTo>
                  <a:pt x="11188" y="20711"/>
                </a:lnTo>
                <a:lnTo>
                  <a:pt x="11605" y="20741"/>
                </a:lnTo>
                <a:lnTo>
                  <a:pt x="11746" y="20557"/>
                </a:lnTo>
                <a:lnTo>
                  <a:pt x="11955" y="20294"/>
                </a:lnTo>
                <a:lnTo>
                  <a:pt x="12340" y="20209"/>
                </a:lnTo>
                <a:lnTo>
                  <a:pt x="12676" y="20135"/>
                </a:lnTo>
                <a:lnTo>
                  <a:pt x="12953" y="20035"/>
                </a:lnTo>
                <a:lnTo>
                  <a:pt x="13506" y="20015"/>
                </a:lnTo>
                <a:lnTo>
                  <a:pt x="14001" y="19823"/>
                </a:lnTo>
                <a:lnTo>
                  <a:pt x="14340" y="19798"/>
                </a:lnTo>
                <a:lnTo>
                  <a:pt x="14582" y="19886"/>
                </a:lnTo>
                <a:lnTo>
                  <a:pt x="14946" y="19640"/>
                </a:lnTo>
                <a:cubicBezTo>
                  <a:pt x="15067" y="19565"/>
                  <a:pt x="15188" y="19491"/>
                  <a:pt x="15309" y="19416"/>
                </a:cubicBezTo>
                <a:cubicBezTo>
                  <a:pt x="15440" y="19335"/>
                  <a:pt x="15572" y="19254"/>
                  <a:pt x="15704" y="19172"/>
                </a:cubicBezTo>
                <a:lnTo>
                  <a:pt x="16099" y="18951"/>
                </a:lnTo>
                <a:lnTo>
                  <a:pt x="16229" y="18475"/>
                </a:lnTo>
                <a:lnTo>
                  <a:pt x="16392" y="18074"/>
                </a:lnTo>
                <a:lnTo>
                  <a:pt x="16531" y="17700"/>
                </a:lnTo>
                <a:lnTo>
                  <a:pt x="16548" y="17294"/>
                </a:lnTo>
                <a:lnTo>
                  <a:pt x="16885" y="16933"/>
                </a:lnTo>
                <a:lnTo>
                  <a:pt x="17150" y="16500"/>
                </a:lnTo>
                <a:lnTo>
                  <a:pt x="17273" y="16113"/>
                </a:lnTo>
                <a:lnTo>
                  <a:pt x="17302" y="15594"/>
                </a:lnTo>
                <a:lnTo>
                  <a:pt x="17625" y="15444"/>
                </a:lnTo>
                <a:lnTo>
                  <a:pt x="17976" y="15319"/>
                </a:lnTo>
                <a:lnTo>
                  <a:pt x="18184" y="14998"/>
                </a:lnTo>
                <a:lnTo>
                  <a:pt x="18302" y="14557"/>
                </a:lnTo>
                <a:lnTo>
                  <a:pt x="18573" y="14179"/>
                </a:lnTo>
                <a:lnTo>
                  <a:pt x="18780" y="13760"/>
                </a:lnTo>
                <a:lnTo>
                  <a:pt x="18994" y="13422"/>
                </a:lnTo>
                <a:lnTo>
                  <a:pt x="19041" y="12973"/>
                </a:lnTo>
                <a:lnTo>
                  <a:pt x="18958" y="12510"/>
                </a:lnTo>
                <a:lnTo>
                  <a:pt x="18670" y="12095"/>
                </a:lnTo>
                <a:lnTo>
                  <a:pt x="18957" y="12057"/>
                </a:lnTo>
                <a:lnTo>
                  <a:pt x="19059" y="11644"/>
                </a:lnTo>
                <a:lnTo>
                  <a:pt x="18965" y="11372"/>
                </a:lnTo>
                <a:cubicBezTo>
                  <a:pt x="18866" y="11285"/>
                  <a:pt x="18792" y="11163"/>
                  <a:pt x="18752" y="11023"/>
                </a:cubicBezTo>
                <a:cubicBezTo>
                  <a:pt x="18656" y="10680"/>
                  <a:pt x="18771" y="10302"/>
                  <a:pt x="19028" y="10118"/>
                </a:cubicBezTo>
                <a:lnTo>
                  <a:pt x="19339" y="10197"/>
                </a:lnTo>
                <a:lnTo>
                  <a:pt x="19523" y="10010"/>
                </a:lnTo>
                <a:lnTo>
                  <a:pt x="19474" y="9632"/>
                </a:lnTo>
                <a:close/>
              </a:path>
            </a:pathLst>
          </a:custGeom>
          <a:solidFill>
            <a:srgbClr val="818181"/>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0" name="AutoShape 33"/>
          <p:cNvSpPr>
            <a:spLocks/>
          </p:cNvSpPr>
          <p:nvPr/>
        </p:nvSpPr>
        <p:spPr bwMode="auto">
          <a:xfrm>
            <a:off x="8763132" y="3100762"/>
            <a:ext cx="1146507" cy="11483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33" y="21600"/>
                </a:moveTo>
                <a:lnTo>
                  <a:pt x="7543" y="20948"/>
                </a:lnTo>
                <a:lnTo>
                  <a:pt x="8192" y="20568"/>
                </a:lnTo>
                <a:lnTo>
                  <a:pt x="8216" y="19810"/>
                </a:lnTo>
                <a:lnTo>
                  <a:pt x="8574" y="19393"/>
                </a:lnTo>
                <a:lnTo>
                  <a:pt x="8954" y="19316"/>
                </a:lnTo>
                <a:lnTo>
                  <a:pt x="9510" y="18912"/>
                </a:lnTo>
                <a:lnTo>
                  <a:pt x="10039" y="18815"/>
                </a:lnTo>
                <a:lnTo>
                  <a:pt x="10770" y="18845"/>
                </a:lnTo>
                <a:lnTo>
                  <a:pt x="11331" y="19031"/>
                </a:lnTo>
                <a:lnTo>
                  <a:pt x="11921" y="18551"/>
                </a:lnTo>
                <a:lnTo>
                  <a:pt x="12479" y="18546"/>
                </a:lnTo>
                <a:lnTo>
                  <a:pt x="13114" y="18412"/>
                </a:lnTo>
                <a:lnTo>
                  <a:pt x="13766" y="18429"/>
                </a:lnTo>
                <a:lnTo>
                  <a:pt x="14363" y="18517"/>
                </a:lnTo>
                <a:lnTo>
                  <a:pt x="14648" y="18277"/>
                </a:lnTo>
                <a:lnTo>
                  <a:pt x="14921" y="18521"/>
                </a:lnTo>
                <a:lnTo>
                  <a:pt x="15451" y="18551"/>
                </a:lnTo>
                <a:lnTo>
                  <a:pt x="15825" y="18686"/>
                </a:lnTo>
                <a:lnTo>
                  <a:pt x="16136" y="18598"/>
                </a:lnTo>
                <a:lnTo>
                  <a:pt x="16536" y="18180"/>
                </a:lnTo>
                <a:lnTo>
                  <a:pt x="17018" y="17663"/>
                </a:lnTo>
                <a:lnTo>
                  <a:pt x="17499" y="17458"/>
                </a:lnTo>
                <a:lnTo>
                  <a:pt x="17391" y="17111"/>
                </a:lnTo>
                <a:lnTo>
                  <a:pt x="17110" y="16728"/>
                </a:lnTo>
                <a:lnTo>
                  <a:pt x="17159" y="16399"/>
                </a:lnTo>
                <a:lnTo>
                  <a:pt x="17496" y="16072"/>
                </a:lnTo>
                <a:lnTo>
                  <a:pt x="17424" y="15736"/>
                </a:lnTo>
                <a:lnTo>
                  <a:pt x="16942" y="15639"/>
                </a:lnTo>
                <a:lnTo>
                  <a:pt x="16394" y="15638"/>
                </a:lnTo>
                <a:lnTo>
                  <a:pt x="16322" y="15342"/>
                </a:lnTo>
                <a:lnTo>
                  <a:pt x="16824" y="15006"/>
                </a:lnTo>
                <a:lnTo>
                  <a:pt x="17217" y="14711"/>
                </a:lnTo>
                <a:lnTo>
                  <a:pt x="17343" y="14310"/>
                </a:lnTo>
                <a:lnTo>
                  <a:pt x="17354" y="14027"/>
                </a:lnTo>
                <a:lnTo>
                  <a:pt x="17383" y="13531"/>
                </a:lnTo>
                <a:lnTo>
                  <a:pt x="17109" y="13114"/>
                </a:lnTo>
                <a:lnTo>
                  <a:pt x="16635" y="12900"/>
                </a:lnTo>
                <a:lnTo>
                  <a:pt x="16694" y="12509"/>
                </a:lnTo>
                <a:lnTo>
                  <a:pt x="17112" y="12240"/>
                </a:lnTo>
                <a:lnTo>
                  <a:pt x="17064" y="11844"/>
                </a:lnTo>
                <a:lnTo>
                  <a:pt x="17008" y="11351"/>
                </a:lnTo>
                <a:lnTo>
                  <a:pt x="17394" y="11062"/>
                </a:lnTo>
                <a:lnTo>
                  <a:pt x="18246" y="10909"/>
                </a:lnTo>
                <a:lnTo>
                  <a:pt x="18747" y="10634"/>
                </a:lnTo>
                <a:lnTo>
                  <a:pt x="18533" y="10185"/>
                </a:lnTo>
                <a:lnTo>
                  <a:pt x="18477" y="9512"/>
                </a:lnTo>
                <a:lnTo>
                  <a:pt x="18505" y="8971"/>
                </a:lnTo>
                <a:lnTo>
                  <a:pt x="18164" y="8497"/>
                </a:lnTo>
                <a:lnTo>
                  <a:pt x="18502" y="8167"/>
                </a:lnTo>
                <a:lnTo>
                  <a:pt x="18851" y="8468"/>
                </a:lnTo>
                <a:lnTo>
                  <a:pt x="19312" y="8374"/>
                </a:lnTo>
                <a:lnTo>
                  <a:pt x="19459" y="7926"/>
                </a:lnTo>
                <a:lnTo>
                  <a:pt x="19482" y="7427"/>
                </a:lnTo>
                <a:lnTo>
                  <a:pt x="19808" y="7175"/>
                </a:lnTo>
                <a:lnTo>
                  <a:pt x="20130" y="7590"/>
                </a:lnTo>
                <a:lnTo>
                  <a:pt x="20818" y="7873"/>
                </a:lnTo>
                <a:lnTo>
                  <a:pt x="21028" y="7671"/>
                </a:lnTo>
                <a:lnTo>
                  <a:pt x="21369" y="7607"/>
                </a:lnTo>
                <a:lnTo>
                  <a:pt x="21600" y="7025"/>
                </a:lnTo>
                <a:lnTo>
                  <a:pt x="21518" y="6412"/>
                </a:lnTo>
                <a:lnTo>
                  <a:pt x="21142" y="5718"/>
                </a:lnTo>
                <a:lnTo>
                  <a:pt x="20476" y="4752"/>
                </a:lnTo>
                <a:lnTo>
                  <a:pt x="20413" y="4234"/>
                </a:lnTo>
                <a:lnTo>
                  <a:pt x="20543" y="3715"/>
                </a:lnTo>
                <a:lnTo>
                  <a:pt x="21125" y="2914"/>
                </a:lnTo>
                <a:lnTo>
                  <a:pt x="20972" y="2557"/>
                </a:lnTo>
                <a:lnTo>
                  <a:pt x="20521" y="2296"/>
                </a:lnTo>
                <a:lnTo>
                  <a:pt x="20448" y="1977"/>
                </a:lnTo>
                <a:lnTo>
                  <a:pt x="20664" y="1402"/>
                </a:lnTo>
                <a:lnTo>
                  <a:pt x="20263" y="1543"/>
                </a:lnTo>
                <a:lnTo>
                  <a:pt x="19841" y="1364"/>
                </a:lnTo>
                <a:lnTo>
                  <a:pt x="19577" y="1701"/>
                </a:lnTo>
                <a:lnTo>
                  <a:pt x="18274" y="1803"/>
                </a:lnTo>
                <a:lnTo>
                  <a:pt x="17745" y="2263"/>
                </a:lnTo>
                <a:lnTo>
                  <a:pt x="17238" y="2597"/>
                </a:lnTo>
                <a:lnTo>
                  <a:pt x="16705" y="2618"/>
                </a:lnTo>
                <a:lnTo>
                  <a:pt x="15871" y="2480"/>
                </a:lnTo>
                <a:lnTo>
                  <a:pt x="16299" y="2946"/>
                </a:lnTo>
                <a:lnTo>
                  <a:pt x="16215" y="3169"/>
                </a:lnTo>
                <a:lnTo>
                  <a:pt x="15802" y="2815"/>
                </a:lnTo>
                <a:lnTo>
                  <a:pt x="15103" y="2771"/>
                </a:lnTo>
                <a:lnTo>
                  <a:pt x="14580" y="2371"/>
                </a:lnTo>
                <a:lnTo>
                  <a:pt x="13780" y="2679"/>
                </a:lnTo>
                <a:lnTo>
                  <a:pt x="13436" y="2526"/>
                </a:lnTo>
                <a:lnTo>
                  <a:pt x="13058" y="2516"/>
                </a:lnTo>
                <a:lnTo>
                  <a:pt x="12883" y="1784"/>
                </a:lnTo>
                <a:lnTo>
                  <a:pt x="12335" y="1305"/>
                </a:lnTo>
                <a:lnTo>
                  <a:pt x="11786" y="1728"/>
                </a:lnTo>
                <a:lnTo>
                  <a:pt x="11475" y="1482"/>
                </a:lnTo>
                <a:lnTo>
                  <a:pt x="10836" y="1462"/>
                </a:lnTo>
                <a:lnTo>
                  <a:pt x="10488" y="2108"/>
                </a:lnTo>
                <a:lnTo>
                  <a:pt x="10763" y="2579"/>
                </a:lnTo>
                <a:lnTo>
                  <a:pt x="10475" y="2695"/>
                </a:lnTo>
                <a:lnTo>
                  <a:pt x="10048" y="2405"/>
                </a:lnTo>
                <a:lnTo>
                  <a:pt x="9733" y="2172"/>
                </a:lnTo>
                <a:lnTo>
                  <a:pt x="9226" y="1800"/>
                </a:lnTo>
                <a:lnTo>
                  <a:pt x="8664" y="1655"/>
                </a:lnTo>
                <a:lnTo>
                  <a:pt x="8449" y="1312"/>
                </a:lnTo>
                <a:lnTo>
                  <a:pt x="8765" y="770"/>
                </a:lnTo>
                <a:lnTo>
                  <a:pt x="8602" y="0"/>
                </a:lnTo>
                <a:lnTo>
                  <a:pt x="8067" y="576"/>
                </a:lnTo>
                <a:lnTo>
                  <a:pt x="7653" y="808"/>
                </a:lnTo>
                <a:lnTo>
                  <a:pt x="7228" y="907"/>
                </a:lnTo>
                <a:lnTo>
                  <a:pt x="7303" y="1296"/>
                </a:lnTo>
                <a:lnTo>
                  <a:pt x="7467" y="1635"/>
                </a:lnTo>
                <a:lnTo>
                  <a:pt x="7463" y="2004"/>
                </a:lnTo>
                <a:lnTo>
                  <a:pt x="7140" y="2958"/>
                </a:lnTo>
                <a:lnTo>
                  <a:pt x="6729" y="3780"/>
                </a:lnTo>
                <a:lnTo>
                  <a:pt x="6563" y="4142"/>
                </a:lnTo>
                <a:lnTo>
                  <a:pt x="6492" y="4852"/>
                </a:lnTo>
                <a:lnTo>
                  <a:pt x="6600" y="5240"/>
                </a:lnTo>
                <a:lnTo>
                  <a:pt x="6270" y="5871"/>
                </a:lnTo>
                <a:lnTo>
                  <a:pt x="6109" y="7058"/>
                </a:lnTo>
                <a:lnTo>
                  <a:pt x="5903" y="7573"/>
                </a:lnTo>
                <a:lnTo>
                  <a:pt x="5971" y="8159"/>
                </a:lnTo>
                <a:lnTo>
                  <a:pt x="5626" y="8230"/>
                </a:lnTo>
                <a:lnTo>
                  <a:pt x="5177" y="7987"/>
                </a:lnTo>
                <a:lnTo>
                  <a:pt x="4877" y="8398"/>
                </a:lnTo>
                <a:lnTo>
                  <a:pt x="4364" y="8941"/>
                </a:lnTo>
                <a:lnTo>
                  <a:pt x="4338" y="9524"/>
                </a:lnTo>
                <a:lnTo>
                  <a:pt x="4201" y="10011"/>
                </a:lnTo>
                <a:lnTo>
                  <a:pt x="3876" y="10324"/>
                </a:lnTo>
                <a:lnTo>
                  <a:pt x="3623" y="10583"/>
                </a:lnTo>
                <a:lnTo>
                  <a:pt x="2432" y="11069"/>
                </a:lnTo>
                <a:lnTo>
                  <a:pt x="1956" y="12108"/>
                </a:lnTo>
                <a:lnTo>
                  <a:pt x="1634" y="13264"/>
                </a:lnTo>
                <a:lnTo>
                  <a:pt x="1289" y="13581"/>
                </a:lnTo>
                <a:lnTo>
                  <a:pt x="629" y="13760"/>
                </a:lnTo>
                <a:lnTo>
                  <a:pt x="169" y="15035"/>
                </a:lnTo>
                <a:lnTo>
                  <a:pt x="0" y="15544"/>
                </a:lnTo>
                <a:lnTo>
                  <a:pt x="85" y="16082"/>
                </a:lnTo>
                <a:lnTo>
                  <a:pt x="425" y="16606"/>
                </a:lnTo>
                <a:lnTo>
                  <a:pt x="521" y="17122"/>
                </a:lnTo>
                <a:lnTo>
                  <a:pt x="592" y="17588"/>
                </a:lnTo>
                <a:lnTo>
                  <a:pt x="659" y="18211"/>
                </a:lnTo>
                <a:lnTo>
                  <a:pt x="854" y="18505"/>
                </a:lnTo>
                <a:lnTo>
                  <a:pt x="1243" y="18491"/>
                </a:lnTo>
                <a:lnTo>
                  <a:pt x="1458" y="18972"/>
                </a:lnTo>
                <a:lnTo>
                  <a:pt x="1619" y="19286"/>
                </a:lnTo>
                <a:lnTo>
                  <a:pt x="2187" y="19402"/>
                </a:lnTo>
                <a:lnTo>
                  <a:pt x="2741" y="19653"/>
                </a:lnTo>
                <a:lnTo>
                  <a:pt x="3065" y="19943"/>
                </a:lnTo>
                <a:lnTo>
                  <a:pt x="3764" y="20375"/>
                </a:lnTo>
                <a:lnTo>
                  <a:pt x="4245" y="20440"/>
                </a:lnTo>
                <a:lnTo>
                  <a:pt x="4997" y="20546"/>
                </a:lnTo>
                <a:lnTo>
                  <a:pt x="5429" y="20798"/>
                </a:lnTo>
                <a:lnTo>
                  <a:pt x="5654" y="21160"/>
                </a:lnTo>
                <a:lnTo>
                  <a:pt x="5997" y="21364"/>
                </a:lnTo>
                <a:lnTo>
                  <a:pt x="6542" y="21504"/>
                </a:lnTo>
                <a:lnTo>
                  <a:pt x="6833" y="21600"/>
                </a:lnTo>
                <a:close/>
              </a:path>
            </a:pathLst>
          </a:custGeom>
          <a:solidFill>
            <a:srgbClr val="7E7E7E"/>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4" name="AutoShape 17"/>
          <p:cNvSpPr>
            <a:spLocks/>
          </p:cNvSpPr>
          <p:nvPr/>
        </p:nvSpPr>
        <p:spPr bwMode="auto">
          <a:xfrm>
            <a:off x="6665509" y="343494"/>
            <a:ext cx="1027056" cy="10780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3" y="4271"/>
                </a:moveTo>
                <a:lnTo>
                  <a:pt x="872" y="4350"/>
                </a:lnTo>
                <a:lnTo>
                  <a:pt x="1340" y="4575"/>
                </a:lnTo>
                <a:lnTo>
                  <a:pt x="1923" y="4354"/>
                </a:lnTo>
                <a:lnTo>
                  <a:pt x="2318" y="4522"/>
                </a:lnTo>
                <a:lnTo>
                  <a:pt x="2680" y="4942"/>
                </a:lnTo>
                <a:lnTo>
                  <a:pt x="3307" y="4982"/>
                </a:lnTo>
                <a:lnTo>
                  <a:pt x="3823" y="5076"/>
                </a:lnTo>
                <a:lnTo>
                  <a:pt x="4553" y="5195"/>
                </a:lnTo>
                <a:lnTo>
                  <a:pt x="5049" y="5241"/>
                </a:lnTo>
                <a:lnTo>
                  <a:pt x="5603" y="5483"/>
                </a:lnTo>
                <a:lnTo>
                  <a:pt x="6174" y="5539"/>
                </a:lnTo>
                <a:lnTo>
                  <a:pt x="6451" y="5161"/>
                </a:lnTo>
                <a:lnTo>
                  <a:pt x="6612" y="4814"/>
                </a:lnTo>
                <a:lnTo>
                  <a:pt x="7743" y="4471"/>
                </a:lnTo>
                <a:lnTo>
                  <a:pt x="8333" y="4277"/>
                </a:lnTo>
                <a:lnTo>
                  <a:pt x="8668" y="4312"/>
                </a:lnTo>
                <a:lnTo>
                  <a:pt x="9059" y="4253"/>
                </a:lnTo>
                <a:lnTo>
                  <a:pt x="9380" y="3941"/>
                </a:lnTo>
                <a:lnTo>
                  <a:pt x="9745" y="3943"/>
                </a:lnTo>
                <a:lnTo>
                  <a:pt x="10190" y="3982"/>
                </a:lnTo>
                <a:lnTo>
                  <a:pt x="10476" y="3705"/>
                </a:lnTo>
                <a:lnTo>
                  <a:pt x="10838" y="3523"/>
                </a:lnTo>
                <a:lnTo>
                  <a:pt x="11254" y="3285"/>
                </a:lnTo>
                <a:lnTo>
                  <a:pt x="11574" y="3089"/>
                </a:lnTo>
                <a:lnTo>
                  <a:pt x="11767" y="2839"/>
                </a:lnTo>
                <a:lnTo>
                  <a:pt x="12132" y="2612"/>
                </a:lnTo>
                <a:lnTo>
                  <a:pt x="12496" y="2610"/>
                </a:lnTo>
                <a:lnTo>
                  <a:pt x="12927" y="2640"/>
                </a:lnTo>
                <a:lnTo>
                  <a:pt x="13288" y="2362"/>
                </a:lnTo>
                <a:lnTo>
                  <a:pt x="13426" y="1949"/>
                </a:lnTo>
                <a:lnTo>
                  <a:pt x="13761" y="1843"/>
                </a:lnTo>
                <a:lnTo>
                  <a:pt x="14146" y="1530"/>
                </a:lnTo>
                <a:lnTo>
                  <a:pt x="14302" y="1098"/>
                </a:lnTo>
                <a:lnTo>
                  <a:pt x="14242" y="667"/>
                </a:lnTo>
                <a:lnTo>
                  <a:pt x="13808" y="383"/>
                </a:lnTo>
                <a:lnTo>
                  <a:pt x="14312" y="258"/>
                </a:lnTo>
                <a:lnTo>
                  <a:pt x="14818" y="188"/>
                </a:lnTo>
                <a:lnTo>
                  <a:pt x="15265" y="0"/>
                </a:lnTo>
                <a:lnTo>
                  <a:pt x="15613" y="49"/>
                </a:lnTo>
                <a:lnTo>
                  <a:pt x="15941" y="372"/>
                </a:lnTo>
                <a:lnTo>
                  <a:pt x="16403" y="631"/>
                </a:lnTo>
                <a:lnTo>
                  <a:pt x="16244" y="1015"/>
                </a:lnTo>
                <a:lnTo>
                  <a:pt x="16269" y="1496"/>
                </a:lnTo>
                <a:lnTo>
                  <a:pt x="16043" y="1839"/>
                </a:lnTo>
                <a:lnTo>
                  <a:pt x="15921" y="2285"/>
                </a:lnTo>
                <a:lnTo>
                  <a:pt x="16464" y="2401"/>
                </a:lnTo>
                <a:lnTo>
                  <a:pt x="17237" y="2473"/>
                </a:lnTo>
                <a:lnTo>
                  <a:pt x="17610" y="2680"/>
                </a:lnTo>
                <a:lnTo>
                  <a:pt x="17548" y="3134"/>
                </a:lnTo>
                <a:lnTo>
                  <a:pt x="17885" y="3397"/>
                </a:lnTo>
                <a:lnTo>
                  <a:pt x="18285" y="3802"/>
                </a:lnTo>
                <a:lnTo>
                  <a:pt x="18707" y="3886"/>
                </a:lnTo>
                <a:lnTo>
                  <a:pt x="18275" y="4452"/>
                </a:lnTo>
                <a:lnTo>
                  <a:pt x="17971" y="4674"/>
                </a:lnTo>
                <a:lnTo>
                  <a:pt x="17660" y="5221"/>
                </a:lnTo>
                <a:lnTo>
                  <a:pt x="17719" y="5666"/>
                </a:lnTo>
                <a:lnTo>
                  <a:pt x="17428" y="6108"/>
                </a:lnTo>
                <a:lnTo>
                  <a:pt x="17121" y="6742"/>
                </a:lnTo>
                <a:lnTo>
                  <a:pt x="17053" y="7303"/>
                </a:lnTo>
                <a:lnTo>
                  <a:pt x="17090" y="7876"/>
                </a:lnTo>
                <a:lnTo>
                  <a:pt x="17323" y="8590"/>
                </a:lnTo>
                <a:lnTo>
                  <a:pt x="17361" y="9136"/>
                </a:lnTo>
                <a:lnTo>
                  <a:pt x="17796" y="9322"/>
                </a:lnTo>
                <a:lnTo>
                  <a:pt x="18232" y="9584"/>
                </a:lnTo>
                <a:lnTo>
                  <a:pt x="18120" y="9942"/>
                </a:lnTo>
                <a:lnTo>
                  <a:pt x="17920" y="10334"/>
                </a:lnTo>
                <a:lnTo>
                  <a:pt x="18249" y="10757"/>
                </a:lnTo>
                <a:lnTo>
                  <a:pt x="18570" y="10982"/>
                </a:lnTo>
                <a:lnTo>
                  <a:pt x="18958" y="11165"/>
                </a:lnTo>
                <a:lnTo>
                  <a:pt x="19412" y="11585"/>
                </a:lnTo>
                <a:lnTo>
                  <a:pt x="19907" y="11883"/>
                </a:lnTo>
                <a:lnTo>
                  <a:pt x="20443" y="12125"/>
                </a:lnTo>
                <a:lnTo>
                  <a:pt x="21004" y="12424"/>
                </a:lnTo>
                <a:lnTo>
                  <a:pt x="21600" y="15678"/>
                </a:lnTo>
                <a:lnTo>
                  <a:pt x="20560" y="15714"/>
                </a:lnTo>
                <a:lnTo>
                  <a:pt x="19880" y="15877"/>
                </a:lnTo>
                <a:lnTo>
                  <a:pt x="19192" y="15831"/>
                </a:lnTo>
                <a:lnTo>
                  <a:pt x="18583" y="15928"/>
                </a:lnTo>
                <a:lnTo>
                  <a:pt x="18089" y="15998"/>
                </a:lnTo>
                <a:lnTo>
                  <a:pt x="17697" y="16561"/>
                </a:lnTo>
                <a:lnTo>
                  <a:pt x="17557" y="17297"/>
                </a:lnTo>
                <a:lnTo>
                  <a:pt x="17092" y="17788"/>
                </a:lnTo>
                <a:lnTo>
                  <a:pt x="16484" y="17977"/>
                </a:lnTo>
                <a:lnTo>
                  <a:pt x="16267" y="18484"/>
                </a:lnTo>
                <a:lnTo>
                  <a:pt x="16689" y="18710"/>
                </a:lnTo>
                <a:lnTo>
                  <a:pt x="16606" y="19092"/>
                </a:lnTo>
                <a:lnTo>
                  <a:pt x="16179" y="19257"/>
                </a:lnTo>
                <a:lnTo>
                  <a:pt x="15828" y="19508"/>
                </a:lnTo>
                <a:lnTo>
                  <a:pt x="15239" y="19506"/>
                </a:lnTo>
                <a:lnTo>
                  <a:pt x="14894" y="19299"/>
                </a:lnTo>
                <a:lnTo>
                  <a:pt x="14639" y="18944"/>
                </a:lnTo>
                <a:lnTo>
                  <a:pt x="14104" y="18647"/>
                </a:lnTo>
                <a:lnTo>
                  <a:pt x="13412" y="18596"/>
                </a:lnTo>
                <a:lnTo>
                  <a:pt x="12880" y="19019"/>
                </a:lnTo>
                <a:lnTo>
                  <a:pt x="12717" y="19507"/>
                </a:lnTo>
                <a:lnTo>
                  <a:pt x="12676" y="20036"/>
                </a:lnTo>
                <a:lnTo>
                  <a:pt x="12612" y="20562"/>
                </a:lnTo>
                <a:lnTo>
                  <a:pt x="12672" y="21046"/>
                </a:lnTo>
                <a:lnTo>
                  <a:pt x="12772" y="21584"/>
                </a:lnTo>
                <a:lnTo>
                  <a:pt x="12291" y="21600"/>
                </a:lnTo>
                <a:lnTo>
                  <a:pt x="11589" y="21491"/>
                </a:lnTo>
                <a:lnTo>
                  <a:pt x="11259" y="21059"/>
                </a:lnTo>
                <a:lnTo>
                  <a:pt x="10731" y="20602"/>
                </a:lnTo>
                <a:lnTo>
                  <a:pt x="10141" y="20396"/>
                </a:lnTo>
                <a:lnTo>
                  <a:pt x="9754" y="20028"/>
                </a:lnTo>
                <a:lnTo>
                  <a:pt x="9328" y="19565"/>
                </a:lnTo>
                <a:lnTo>
                  <a:pt x="9797" y="19428"/>
                </a:lnTo>
                <a:lnTo>
                  <a:pt x="10108" y="19074"/>
                </a:lnTo>
                <a:lnTo>
                  <a:pt x="9926" y="18584"/>
                </a:lnTo>
                <a:lnTo>
                  <a:pt x="9444" y="18130"/>
                </a:lnTo>
                <a:lnTo>
                  <a:pt x="9425" y="17560"/>
                </a:lnTo>
                <a:lnTo>
                  <a:pt x="9369" y="16681"/>
                </a:lnTo>
                <a:lnTo>
                  <a:pt x="9102" y="16067"/>
                </a:lnTo>
                <a:lnTo>
                  <a:pt x="8822" y="15415"/>
                </a:lnTo>
                <a:lnTo>
                  <a:pt x="8877" y="14923"/>
                </a:lnTo>
                <a:lnTo>
                  <a:pt x="8920" y="14485"/>
                </a:lnTo>
                <a:lnTo>
                  <a:pt x="8827" y="14160"/>
                </a:lnTo>
                <a:lnTo>
                  <a:pt x="8435" y="13723"/>
                </a:lnTo>
                <a:lnTo>
                  <a:pt x="7941" y="13209"/>
                </a:lnTo>
                <a:lnTo>
                  <a:pt x="7442" y="12614"/>
                </a:lnTo>
                <a:lnTo>
                  <a:pt x="7206" y="12210"/>
                </a:lnTo>
                <a:lnTo>
                  <a:pt x="7223" y="11631"/>
                </a:lnTo>
                <a:lnTo>
                  <a:pt x="6937" y="11208"/>
                </a:lnTo>
                <a:lnTo>
                  <a:pt x="6490" y="10907"/>
                </a:lnTo>
                <a:lnTo>
                  <a:pt x="6049" y="10691"/>
                </a:lnTo>
                <a:lnTo>
                  <a:pt x="5346" y="10790"/>
                </a:lnTo>
                <a:lnTo>
                  <a:pt x="5418" y="10391"/>
                </a:lnTo>
                <a:lnTo>
                  <a:pt x="5301" y="10069"/>
                </a:lnTo>
                <a:lnTo>
                  <a:pt x="4828" y="10043"/>
                </a:lnTo>
                <a:lnTo>
                  <a:pt x="4300" y="10239"/>
                </a:lnTo>
                <a:lnTo>
                  <a:pt x="3767" y="10322"/>
                </a:lnTo>
                <a:lnTo>
                  <a:pt x="3354" y="10074"/>
                </a:lnTo>
                <a:lnTo>
                  <a:pt x="2821" y="9842"/>
                </a:lnTo>
                <a:lnTo>
                  <a:pt x="2402" y="9564"/>
                </a:lnTo>
                <a:lnTo>
                  <a:pt x="2242" y="9016"/>
                </a:lnTo>
                <a:lnTo>
                  <a:pt x="2058" y="8456"/>
                </a:lnTo>
                <a:lnTo>
                  <a:pt x="1816" y="7857"/>
                </a:lnTo>
                <a:lnTo>
                  <a:pt x="1920" y="7395"/>
                </a:lnTo>
                <a:lnTo>
                  <a:pt x="2177" y="6955"/>
                </a:lnTo>
                <a:lnTo>
                  <a:pt x="2022" y="6362"/>
                </a:lnTo>
                <a:lnTo>
                  <a:pt x="1906" y="5868"/>
                </a:lnTo>
                <a:lnTo>
                  <a:pt x="1326" y="5584"/>
                </a:lnTo>
                <a:lnTo>
                  <a:pt x="762" y="5379"/>
                </a:lnTo>
                <a:lnTo>
                  <a:pt x="332" y="4964"/>
                </a:lnTo>
                <a:lnTo>
                  <a:pt x="0" y="4363"/>
                </a:lnTo>
                <a:lnTo>
                  <a:pt x="433" y="4271"/>
                </a:lnTo>
                <a:close/>
              </a:path>
            </a:pathLst>
          </a:custGeom>
          <a:solidFill>
            <a:srgbClr val="B0B0B0"/>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9" name="AutoShape 32"/>
          <p:cNvSpPr>
            <a:spLocks/>
          </p:cNvSpPr>
          <p:nvPr/>
        </p:nvSpPr>
        <p:spPr bwMode="auto">
          <a:xfrm>
            <a:off x="7394572" y="2316500"/>
            <a:ext cx="1799433" cy="17119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44" y="17106"/>
                </a:moveTo>
                <a:lnTo>
                  <a:pt x="2630" y="16483"/>
                </a:lnTo>
                <a:lnTo>
                  <a:pt x="2749" y="16233"/>
                </a:lnTo>
                <a:lnTo>
                  <a:pt x="2605" y="15790"/>
                </a:lnTo>
                <a:lnTo>
                  <a:pt x="2863" y="15379"/>
                </a:lnTo>
                <a:lnTo>
                  <a:pt x="2758" y="14992"/>
                </a:lnTo>
                <a:lnTo>
                  <a:pt x="2545" y="14664"/>
                </a:lnTo>
                <a:lnTo>
                  <a:pt x="2487" y="14427"/>
                </a:lnTo>
                <a:lnTo>
                  <a:pt x="2728" y="14158"/>
                </a:lnTo>
                <a:lnTo>
                  <a:pt x="2647" y="13950"/>
                </a:lnTo>
                <a:lnTo>
                  <a:pt x="2444" y="13807"/>
                </a:lnTo>
                <a:cubicBezTo>
                  <a:pt x="2411" y="13774"/>
                  <a:pt x="2378" y="13740"/>
                  <a:pt x="2345" y="13707"/>
                </a:cubicBezTo>
                <a:cubicBezTo>
                  <a:pt x="2312" y="13674"/>
                  <a:pt x="2279" y="13641"/>
                  <a:pt x="2246" y="13607"/>
                </a:cubicBezTo>
                <a:lnTo>
                  <a:pt x="1849" y="13402"/>
                </a:lnTo>
                <a:lnTo>
                  <a:pt x="2115" y="13192"/>
                </a:lnTo>
                <a:lnTo>
                  <a:pt x="2383" y="12914"/>
                </a:lnTo>
                <a:lnTo>
                  <a:pt x="2501" y="12621"/>
                </a:lnTo>
                <a:lnTo>
                  <a:pt x="2464" y="12173"/>
                </a:lnTo>
                <a:lnTo>
                  <a:pt x="2801" y="11672"/>
                </a:lnTo>
                <a:lnTo>
                  <a:pt x="2867" y="11378"/>
                </a:lnTo>
                <a:lnTo>
                  <a:pt x="3165" y="11184"/>
                </a:lnTo>
                <a:lnTo>
                  <a:pt x="3209" y="10737"/>
                </a:lnTo>
                <a:lnTo>
                  <a:pt x="3140" y="10240"/>
                </a:lnTo>
                <a:lnTo>
                  <a:pt x="2766" y="9588"/>
                </a:lnTo>
                <a:lnTo>
                  <a:pt x="2813" y="9019"/>
                </a:lnTo>
                <a:lnTo>
                  <a:pt x="2917" y="8682"/>
                </a:lnTo>
                <a:lnTo>
                  <a:pt x="2906" y="8480"/>
                </a:lnTo>
                <a:lnTo>
                  <a:pt x="2714" y="8349"/>
                </a:lnTo>
                <a:lnTo>
                  <a:pt x="2262" y="8291"/>
                </a:lnTo>
                <a:lnTo>
                  <a:pt x="2039" y="8011"/>
                </a:lnTo>
                <a:lnTo>
                  <a:pt x="873" y="8099"/>
                </a:lnTo>
                <a:lnTo>
                  <a:pt x="36" y="6846"/>
                </a:lnTo>
                <a:lnTo>
                  <a:pt x="57" y="5806"/>
                </a:lnTo>
                <a:lnTo>
                  <a:pt x="187" y="5361"/>
                </a:lnTo>
                <a:lnTo>
                  <a:pt x="141" y="4454"/>
                </a:lnTo>
                <a:lnTo>
                  <a:pt x="0" y="4094"/>
                </a:lnTo>
                <a:lnTo>
                  <a:pt x="88" y="3478"/>
                </a:lnTo>
                <a:lnTo>
                  <a:pt x="3192" y="3387"/>
                </a:lnTo>
                <a:lnTo>
                  <a:pt x="5948" y="3239"/>
                </a:lnTo>
                <a:lnTo>
                  <a:pt x="5736" y="3069"/>
                </a:lnTo>
                <a:lnTo>
                  <a:pt x="5815" y="2799"/>
                </a:lnTo>
                <a:lnTo>
                  <a:pt x="5715" y="2461"/>
                </a:lnTo>
                <a:lnTo>
                  <a:pt x="5952" y="1876"/>
                </a:lnTo>
                <a:lnTo>
                  <a:pt x="5887" y="1683"/>
                </a:lnTo>
                <a:lnTo>
                  <a:pt x="5727" y="1374"/>
                </a:lnTo>
                <a:lnTo>
                  <a:pt x="5681" y="1140"/>
                </a:lnTo>
                <a:lnTo>
                  <a:pt x="5800" y="555"/>
                </a:lnTo>
                <a:lnTo>
                  <a:pt x="6148" y="0"/>
                </a:lnTo>
                <a:lnTo>
                  <a:pt x="6418" y="249"/>
                </a:lnTo>
                <a:lnTo>
                  <a:pt x="6668" y="772"/>
                </a:lnTo>
                <a:lnTo>
                  <a:pt x="6804" y="1207"/>
                </a:lnTo>
                <a:lnTo>
                  <a:pt x="7067" y="1407"/>
                </a:lnTo>
                <a:lnTo>
                  <a:pt x="7203" y="1782"/>
                </a:lnTo>
                <a:lnTo>
                  <a:pt x="7304" y="2807"/>
                </a:lnTo>
                <a:lnTo>
                  <a:pt x="7632" y="2903"/>
                </a:lnTo>
                <a:lnTo>
                  <a:pt x="7736" y="3141"/>
                </a:lnTo>
                <a:lnTo>
                  <a:pt x="8194" y="3501"/>
                </a:lnTo>
                <a:lnTo>
                  <a:pt x="8362" y="3967"/>
                </a:lnTo>
                <a:lnTo>
                  <a:pt x="8746" y="4089"/>
                </a:lnTo>
                <a:lnTo>
                  <a:pt x="8886" y="4215"/>
                </a:lnTo>
                <a:lnTo>
                  <a:pt x="9213" y="4112"/>
                </a:lnTo>
                <a:lnTo>
                  <a:pt x="9591" y="4230"/>
                </a:lnTo>
                <a:lnTo>
                  <a:pt x="18820" y="4637"/>
                </a:lnTo>
                <a:lnTo>
                  <a:pt x="21600" y="4783"/>
                </a:lnTo>
                <a:lnTo>
                  <a:pt x="21491" y="5085"/>
                </a:lnTo>
                <a:lnTo>
                  <a:pt x="21434" y="5570"/>
                </a:lnTo>
                <a:lnTo>
                  <a:pt x="21342" y="5867"/>
                </a:lnTo>
                <a:lnTo>
                  <a:pt x="21192" y="6058"/>
                </a:lnTo>
                <a:lnTo>
                  <a:pt x="21207" y="6455"/>
                </a:lnTo>
                <a:lnTo>
                  <a:pt x="21181" y="6853"/>
                </a:lnTo>
                <a:lnTo>
                  <a:pt x="21098" y="7180"/>
                </a:lnTo>
                <a:lnTo>
                  <a:pt x="21040" y="7585"/>
                </a:lnTo>
                <a:lnTo>
                  <a:pt x="20924" y="8006"/>
                </a:lnTo>
                <a:lnTo>
                  <a:pt x="20919" y="8215"/>
                </a:lnTo>
                <a:lnTo>
                  <a:pt x="21088" y="8445"/>
                </a:lnTo>
                <a:lnTo>
                  <a:pt x="21073" y="8680"/>
                </a:lnTo>
                <a:lnTo>
                  <a:pt x="21158" y="9019"/>
                </a:lnTo>
                <a:lnTo>
                  <a:pt x="21194" y="9524"/>
                </a:lnTo>
                <a:lnTo>
                  <a:pt x="21166" y="9963"/>
                </a:lnTo>
                <a:lnTo>
                  <a:pt x="21112" y="10335"/>
                </a:lnTo>
                <a:lnTo>
                  <a:pt x="21136" y="10641"/>
                </a:lnTo>
                <a:lnTo>
                  <a:pt x="21254" y="10908"/>
                </a:lnTo>
                <a:lnTo>
                  <a:pt x="21287" y="11178"/>
                </a:lnTo>
                <a:lnTo>
                  <a:pt x="21171" y="11496"/>
                </a:lnTo>
                <a:lnTo>
                  <a:pt x="21047" y="11868"/>
                </a:lnTo>
                <a:lnTo>
                  <a:pt x="20878" y="12236"/>
                </a:lnTo>
                <a:lnTo>
                  <a:pt x="20710" y="12654"/>
                </a:lnTo>
                <a:lnTo>
                  <a:pt x="20652" y="13121"/>
                </a:lnTo>
                <a:lnTo>
                  <a:pt x="20722" y="13446"/>
                </a:lnTo>
                <a:lnTo>
                  <a:pt x="20482" y="13874"/>
                </a:lnTo>
                <a:lnTo>
                  <a:pt x="20443" y="14273"/>
                </a:lnTo>
                <a:lnTo>
                  <a:pt x="20414" y="14627"/>
                </a:lnTo>
                <a:lnTo>
                  <a:pt x="20267" y="15019"/>
                </a:lnTo>
                <a:lnTo>
                  <a:pt x="20259" y="15476"/>
                </a:lnTo>
                <a:lnTo>
                  <a:pt x="20007" y="15505"/>
                </a:lnTo>
                <a:lnTo>
                  <a:pt x="19749" y="15376"/>
                </a:lnTo>
                <a:lnTo>
                  <a:pt x="19571" y="15642"/>
                </a:lnTo>
                <a:lnTo>
                  <a:pt x="19307" y="15904"/>
                </a:lnTo>
                <a:lnTo>
                  <a:pt x="19221" y="16426"/>
                </a:lnTo>
                <a:lnTo>
                  <a:pt x="19146" y="16658"/>
                </a:lnTo>
                <a:lnTo>
                  <a:pt x="18950" y="16834"/>
                </a:lnTo>
                <a:lnTo>
                  <a:pt x="18936" y="17022"/>
                </a:lnTo>
                <a:lnTo>
                  <a:pt x="18701" y="17098"/>
                </a:lnTo>
                <a:lnTo>
                  <a:pt x="18424" y="17217"/>
                </a:lnTo>
                <a:lnTo>
                  <a:pt x="18108" y="17372"/>
                </a:lnTo>
                <a:lnTo>
                  <a:pt x="17972" y="17605"/>
                </a:lnTo>
                <a:lnTo>
                  <a:pt x="17795" y="17988"/>
                </a:lnTo>
                <a:lnTo>
                  <a:pt x="17711" y="18302"/>
                </a:lnTo>
                <a:lnTo>
                  <a:pt x="17559" y="18746"/>
                </a:lnTo>
                <a:lnTo>
                  <a:pt x="17451" y="18953"/>
                </a:lnTo>
                <a:lnTo>
                  <a:pt x="17195" y="19093"/>
                </a:lnTo>
                <a:lnTo>
                  <a:pt x="16912" y="19169"/>
                </a:lnTo>
                <a:lnTo>
                  <a:pt x="16779" y="19482"/>
                </a:lnTo>
                <a:lnTo>
                  <a:pt x="16645" y="19967"/>
                </a:lnTo>
                <a:lnTo>
                  <a:pt x="16537" y="20377"/>
                </a:lnTo>
                <a:lnTo>
                  <a:pt x="16527" y="20640"/>
                </a:lnTo>
                <a:lnTo>
                  <a:pt x="16819" y="21033"/>
                </a:lnTo>
                <a:lnTo>
                  <a:pt x="16812" y="21366"/>
                </a:lnTo>
                <a:lnTo>
                  <a:pt x="16493" y="21190"/>
                </a:lnTo>
                <a:lnTo>
                  <a:pt x="16142" y="21144"/>
                </a:lnTo>
                <a:lnTo>
                  <a:pt x="15916" y="20964"/>
                </a:lnTo>
                <a:lnTo>
                  <a:pt x="15930" y="20695"/>
                </a:lnTo>
                <a:lnTo>
                  <a:pt x="15804" y="20256"/>
                </a:lnTo>
                <a:lnTo>
                  <a:pt x="15568" y="20169"/>
                </a:lnTo>
                <a:lnTo>
                  <a:pt x="15338" y="20474"/>
                </a:lnTo>
                <a:lnTo>
                  <a:pt x="15061" y="20647"/>
                </a:lnTo>
                <a:lnTo>
                  <a:pt x="14522" y="20580"/>
                </a:lnTo>
                <a:lnTo>
                  <a:pt x="14089" y="20657"/>
                </a:lnTo>
                <a:lnTo>
                  <a:pt x="13780" y="20722"/>
                </a:lnTo>
                <a:lnTo>
                  <a:pt x="13451" y="20914"/>
                </a:lnTo>
                <a:lnTo>
                  <a:pt x="12945" y="20921"/>
                </a:lnTo>
                <a:lnTo>
                  <a:pt x="12357" y="20761"/>
                </a:lnTo>
                <a:lnTo>
                  <a:pt x="12068" y="20631"/>
                </a:lnTo>
                <a:lnTo>
                  <a:pt x="11749" y="20440"/>
                </a:lnTo>
                <a:lnTo>
                  <a:pt x="11434" y="20194"/>
                </a:lnTo>
                <a:lnTo>
                  <a:pt x="11278" y="20064"/>
                </a:lnTo>
                <a:lnTo>
                  <a:pt x="10901" y="20211"/>
                </a:lnTo>
                <a:lnTo>
                  <a:pt x="10579" y="20260"/>
                </a:lnTo>
                <a:lnTo>
                  <a:pt x="10290" y="20285"/>
                </a:lnTo>
                <a:lnTo>
                  <a:pt x="10115" y="20512"/>
                </a:lnTo>
                <a:lnTo>
                  <a:pt x="9773" y="20584"/>
                </a:lnTo>
                <a:lnTo>
                  <a:pt x="9627" y="20961"/>
                </a:lnTo>
                <a:lnTo>
                  <a:pt x="9437" y="21121"/>
                </a:lnTo>
                <a:lnTo>
                  <a:pt x="9200" y="21380"/>
                </a:lnTo>
                <a:lnTo>
                  <a:pt x="8820" y="21600"/>
                </a:lnTo>
                <a:lnTo>
                  <a:pt x="8332" y="21488"/>
                </a:lnTo>
                <a:lnTo>
                  <a:pt x="8043" y="21035"/>
                </a:lnTo>
                <a:lnTo>
                  <a:pt x="7917" y="20764"/>
                </a:lnTo>
                <a:lnTo>
                  <a:pt x="7557" y="20754"/>
                </a:lnTo>
                <a:lnTo>
                  <a:pt x="7060" y="20654"/>
                </a:lnTo>
                <a:lnTo>
                  <a:pt x="6851" y="20271"/>
                </a:lnTo>
                <a:lnTo>
                  <a:pt x="6744" y="19398"/>
                </a:lnTo>
                <a:lnTo>
                  <a:pt x="6960" y="19151"/>
                </a:lnTo>
                <a:lnTo>
                  <a:pt x="6971" y="18787"/>
                </a:lnTo>
                <a:lnTo>
                  <a:pt x="6963" y="18326"/>
                </a:lnTo>
                <a:lnTo>
                  <a:pt x="6589" y="18378"/>
                </a:lnTo>
                <a:lnTo>
                  <a:pt x="5777" y="18574"/>
                </a:lnTo>
                <a:lnTo>
                  <a:pt x="3367" y="18648"/>
                </a:lnTo>
                <a:lnTo>
                  <a:pt x="3144" y="17106"/>
                </a:lnTo>
                <a:close/>
              </a:path>
            </a:pathLst>
          </a:custGeom>
          <a:solidFill>
            <a:schemeClr val="accent3"/>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8" name="AutoShape 31"/>
          <p:cNvSpPr>
            <a:spLocks/>
          </p:cNvSpPr>
          <p:nvPr/>
        </p:nvSpPr>
        <p:spPr bwMode="auto">
          <a:xfrm>
            <a:off x="6540824" y="2469328"/>
            <a:ext cx="1123264" cy="91135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751" y="11275"/>
                </a:moveTo>
                <a:lnTo>
                  <a:pt x="17903" y="11423"/>
                </a:lnTo>
                <a:lnTo>
                  <a:pt x="16595" y="9183"/>
                </a:lnTo>
                <a:lnTo>
                  <a:pt x="16594" y="7345"/>
                </a:lnTo>
                <a:lnTo>
                  <a:pt x="16768" y="6563"/>
                </a:lnTo>
                <a:lnTo>
                  <a:pt x="16806" y="5769"/>
                </a:lnTo>
                <a:lnTo>
                  <a:pt x="16785" y="4828"/>
                </a:lnTo>
                <a:lnTo>
                  <a:pt x="16557" y="4093"/>
                </a:lnTo>
                <a:lnTo>
                  <a:pt x="16586" y="3568"/>
                </a:lnTo>
                <a:lnTo>
                  <a:pt x="16663" y="3016"/>
                </a:lnTo>
                <a:lnTo>
                  <a:pt x="16063" y="2557"/>
                </a:lnTo>
                <a:lnTo>
                  <a:pt x="15085" y="2820"/>
                </a:lnTo>
                <a:lnTo>
                  <a:pt x="14667" y="2356"/>
                </a:lnTo>
                <a:lnTo>
                  <a:pt x="14101" y="2006"/>
                </a:lnTo>
                <a:lnTo>
                  <a:pt x="13601" y="2004"/>
                </a:lnTo>
                <a:lnTo>
                  <a:pt x="12578" y="1039"/>
                </a:lnTo>
                <a:lnTo>
                  <a:pt x="12338" y="527"/>
                </a:lnTo>
                <a:lnTo>
                  <a:pt x="11825" y="0"/>
                </a:lnTo>
                <a:lnTo>
                  <a:pt x="11328" y="319"/>
                </a:lnTo>
                <a:lnTo>
                  <a:pt x="10185" y="563"/>
                </a:lnTo>
                <a:lnTo>
                  <a:pt x="9606" y="594"/>
                </a:lnTo>
                <a:lnTo>
                  <a:pt x="9289" y="910"/>
                </a:lnTo>
                <a:lnTo>
                  <a:pt x="9383" y="1356"/>
                </a:lnTo>
                <a:lnTo>
                  <a:pt x="9202" y="1676"/>
                </a:lnTo>
                <a:lnTo>
                  <a:pt x="8466" y="1842"/>
                </a:lnTo>
                <a:lnTo>
                  <a:pt x="8113" y="2456"/>
                </a:lnTo>
                <a:lnTo>
                  <a:pt x="8368" y="2903"/>
                </a:lnTo>
                <a:lnTo>
                  <a:pt x="8461" y="3371"/>
                </a:lnTo>
                <a:lnTo>
                  <a:pt x="8093" y="3548"/>
                </a:lnTo>
                <a:lnTo>
                  <a:pt x="7821" y="4016"/>
                </a:lnTo>
                <a:lnTo>
                  <a:pt x="7422" y="4534"/>
                </a:lnTo>
                <a:lnTo>
                  <a:pt x="6878" y="4543"/>
                </a:lnTo>
                <a:lnTo>
                  <a:pt x="6382" y="4912"/>
                </a:lnTo>
                <a:lnTo>
                  <a:pt x="5855" y="5039"/>
                </a:lnTo>
                <a:lnTo>
                  <a:pt x="5528" y="5311"/>
                </a:lnTo>
                <a:lnTo>
                  <a:pt x="5348" y="5842"/>
                </a:lnTo>
                <a:lnTo>
                  <a:pt x="5523" y="6684"/>
                </a:lnTo>
                <a:lnTo>
                  <a:pt x="5284" y="7001"/>
                </a:lnTo>
                <a:lnTo>
                  <a:pt x="5020" y="6901"/>
                </a:lnTo>
                <a:lnTo>
                  <a:pt x="4731" y="6398"/>
                </a:lnTo>
                <a:lnTo>
                  <a:pt x="4242" y="6849"/>
                </a:lnTo>
                <a:lnTo>
                  <a:pt x="3818" y="7126"/>
                </a:lnTo>
                <a:lnTo>
                  <a:pt x="3315" y="7225"/>
                </a:lnTo>
                <a:lnTo>
                  <a:pt x="2619" y="6829"/>
                </a:lnTo>
                <a:lnTo>
                  <a:pt x="1951" y="6919"/>
                </a:lnTo>
                <a:lnTo>
                  <a:pt x="1614" y="7131"/>
                </a:lnTo>
                <a:lnTo>
                  <a:pt x="954" y="7357"/>
                </a:lnTo>
                <a:lnTo>
                  <a:pt x="935" y="7847"/>
                </a:lnTo>
                <a:lnTo>
                  <a:pt x="653" y="8110"/>
                </a:lnTo>
                <a:lnTo>
                  <a:pt x="295" y="8217"/>
                </a:lnTo>
                <a:lnTo>
                  <a:pt x="0" y="8826"/>
                </a:lnTo>
                <a:lnTo>
                  <a:pt x="606" y="8899"/>
                </a:lnTo>
                <a:lnTo>
                  <a:pt x="1113" y="8641"/>
                </a:lnTo>
                <a:lnTo>
                  <a:pt x="1611" y="8226"/>
                </a:lnTo>
                <a:lnTo>
                  <a:pt x="2095" y="8233"/>
                </a:lnTo>
                <a:lnTo>
                  <a:pt x="2656" y="7888"/>
                </a:lnTo>
                <a:lnTo>
                  <a:pt x="3245" y="8021"/>
                </a:lnTo>
                <a:lnTo>
                  <a:pt x="3894" y="7877"/>
                </a:lnTo>
                <a:lnTo>
                  <a:pt x="4320" y="7575"/>
                </a:lnTo>
                <a:lnTo>
                  <a:pt x="4918" y="7938"/>
                </a:lnTo>
                <a:lnTo>
                  <a:pt x="5038" y="8636"/>
                </a:lnTo>
                <a:lnTo>
                  <a:pt x="4880" y="9155"/>
                </a:lnTo>
                <a:lnTo>
                  <a:pt x="5056" y="9660"/>
                </a:lnTo>
                <a:lnTo>
                  <a:pt x="4899" y="10154"/>
                </a:lnTo>
                <a:lnTo>
                  <a:pt x="4745" y="10764"/>
                </a:lnTo>
                <a:lnTo>
                  <a:pt x="4938" y="11569"/>
                </a:lnTo>
                <a:lnTo>
                  <a:pt x="5172" y="12043"/>
                </a:lnTo>
                <a:lnTo>
                  <a:pt x="5199" y="12448"/>
                </a:lnTo>
                <a:lnTo>
                  <a:pt x="5163" y="13019"/>
                </a:lnTo>
                <a:lnTo>
                  <a:pt x="5068" y="13834"/>
                </a:lnTo>
                <a:lnTo>
                  <a:pt x="5085" y="14408"/>
                </a:lnTo>
                <a:lnTo>
                  <a:pt x="5328" y="15013"/>
                </a:lnTo>
                <a:lnTo>
                  <a:pt x="5666" y="15153"/>
                </a:lnTo>
                <a:lnTo>
                  <a:pt x="6001" y="15340"/>
                </a:lnTo>
                <a:lnTo>
                  <a:pt x="6195" y="16153"/>
                </a:lnTo>
                <a:lnTo>
                  <a:pt x="6475" y="16354"/>
                </a:lnTo>
                <a:lnTo>
                  <a:pt x="6865" y="16635"/>
                </a:lnTo>
                <a:lnTo>
                  <a:pt x="7268" y="17117"/>
                </a:lnTo>
                <a:lnTo>
                  <a:pt x="7744" y="17302"/>
                </a:lnTo>
                <a:lnTo>
                  <a:pt x="7910" y="17714"/>
                </a:lnTo>
                <a:lnTo>
                  <a:pt x="8674" y="17849"/>
                </a:lnTo>
                <a:lnTo>
                  <a:pt x="9154" y="17990"/>
                </a:lnTo>
                <a:lnTo>
                  <a:pt x="9655" y="18141"/>
                </a:lnTo>
                <a:lnTo>
                  <a:pt x="10037" y="17690"/>
                </a:lnTo>
                <a:lnTo>
                  <a:pt x="10517" y="17703"/>
                </a:lnTo>
                <a:lnTo>
                  <a:pt x="10992" y="17837"/>
                </a:lnTo>
                <a:lnTo>
                  <a:pt x="11334" y="18113"/>
                </a:lnTo>
                <a:lnTo>
                  <a:pt x="11795" y="18173"/>
                </a:lnTo>
                <a:lnTo>
                  <a:pt x="12029" y="17950"/>
                </a:lnTo>
                <a:lnTo>
                  <a:pt x="12506" y="18122"/>
                </a:lnTo>
                <a:lnTo>
                  <a:pt x="12567" y="18584"/>
                </a:lnTo>
                <a:lnTo>
                  <a:pt x="13053" y="18718"/>
                </a:lnTo>
                <a:lnTo>
                  <a:pt x="13402" y="19118"/>
                </a:lnTo>
                <a:lnTo>
                  <a:pt x="13685" y="19259"/>
                </a:lnTo>
                <a:lnTo>
                  <a:pt x="14113" y="19309"/>
                </a:lnTo>
                <a:lnTo>
                  <a:pt x="14409" y="19577"/>
                </a:lnTo>
                <a:lnTo>
                  <a:pt x="14931" y="19477"/>
                </a:lnTo>
                <a:lnTo>
                  <a:pt x="15339" y="19681"/>
                </a:lnTo>
                <a:lnTo>
                  <a:pt x="15759" y="19904"/>
                </a:lnTo>
                <a:lnTo>
                  <a:pt x="16084" y="20348"/>
                </a:lnTo>
                <a:lnTo>
                  <a:pt x="16392" y="20763"/>
                </a:lnTo>
                <a:lnTo>
                  <a:pt x="16687" y="20951"/>
                </a:lnTo>
                <a:lnTo>
                  <a:pt x="17155" y="20927"/>
                </a:lnTo>
                <a:lnTo>
                  <a:pt x="17605" y="20916"/>
                </a:lnTo>
                <a:lnTo>
                  <a:pt x="18091" y="20695"/>
                </a:lnTo>
                <a:lnTo>
                  <a:pt x="18634" y="20882"/>
                </a:lnTo>
                <a:lnTo>
                  <a:pt x="18862" y="21136"/>
                </a:lnTo>
                <a:lnTo>
                  <a:pt x="19451" y="21600"/>
                </a:lnTo>
                <a:lnTo>
                  <a:pt x="19854" y="21273"/>
                </a:lnTo>
                <a:lnTo>
                  <a:pt x="20333" y="20695"/>
                </a:lnTo>
                <a:lnTo>
                  <a:pt x="20508" y="20182"/>
                </a:lnTo>
                <a:lnTo>
                  <a:pt x="20542" y="19300"/>
                </a:lnTo>
                <a:lnTo>
                  <a:pt x="20762" y="18894"/>
                </a:lnTo>
                <a:lnTo>
                  <a:pt x="21047" y="18306"/>
                </a:lnTo>
                <a:lnTo>
                  <a:pt x="21103" y="17868"/>
                </a:lnTo>
                <a:lnTo>
                  <a:pt x="21540" y="17512"/>
                </a:lnTo>
                <a:lnTo>
                  <a:pt x="21600" y="16945"/>
                </a:lnTo>
                <a:lnTo>
                  <a:pt x="21582" y="16375"/>
                </a:lnTo>
                <a:lnTo>
                  <a:pt x="21564" y="15665"/>
                </a:lnTo>
                <a:lnTo>
                  <a:pt x="21265" y="14993"/>
                </a:lnTo>
                <a:lnTo>
                  <a:pt x="20990" y="14403"/>
                </a:lnTo>
                <a:lnTo>
                  <a:pt x="21060" y="13489"/>
                </a:lnTo>
                <a:lnTo>
                  <a:pt x="21173" y="12770"/>
                </a:lnTo>
                <a:lnTo>
                  <a:pt x="21169" y="12307"/>
                </a:lnTo>
                <a:lnTo>
                  <a:pt x="20895" y="11993"/>
                </a:lnTo>
                <a:lnTo>
                  <a:pt x="20481" y="11889"/>
                </a:lnTo>
                <a:lnTo>
                  <a:pt x="20152" y="11796"/>
                </a:lnTo>
                <a:lnTo>
                  <a:pt x="19751" y="11275"/>
                </a:lnTo>
                <a:close/>
              </a:path>
            </a:pathLst>
          </a:custGeom>
          <a:solidFill>
            <a:srgbClr val="B0B0B0"/>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dirty="0">
              <a:solidFill>
                <a:srgbClr val="000000"/>
              </a:solidFill>
              <a:latin typeface="Helvetica Light" charset="0"/>
              <a:ea typeface="Helvetica Light" charset="0"/>
              <a:cs typeface="Helvetica Light" charset="0"/>
              <a:sym typeface="Helvetica Light" charset="0"/>
            </a:endParaRPr>
          </a:p>
        </p:txBody>
      </p:sp>
      <p:sp>
        <p:nvSpPr>
          <p:cNvPr id="47" name="AutoShape 30"/>
          <p:cNvSpPr>
            <a:spLocks/>
          </p:cNvSpPr>
          <p:nvPr/>
        </p:nvSpPr>
        <p:spPr bwMode="auto">
          <a:xfrm>
            <a:off x="5350053" y="2519897"/>
            <a:ext cx="1225873" cy="5659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 y="0"/>
                </a:moveTo>
                <a:lnTo>
                  <a:pt x="430" y="918"/>
                </a:lnTo>
                <a:lnTo>
                  <a:pt x="405" y="1742"/>
                </a:lnTo>
                <a:lnTo>
                  <a:pt x="90" y="2111"/>
                </a:lnTo>
                <a:lnTo>
                  <a:pt x="0" y="2928"/>
                </a:lnTo>
                <a:lnTo>
                  <a:pt x="83" y="3603"/>
                </a:lnTo>
                <a:lnTo>
                  <a:pt x="411" y="3876"/>
                </a:lnTo>
                <a:lnTo>
                  <a:pt x="738" y="4110"/>
                </a:lnTo>
                <a:lnTo>
                  <a:pt x="699" y="4739"/>
                </a:lnTo>
                <a:lnTo>
                  <a:pt x="541" y="5205"/>
                </a:lnTo>
                <a:lnTo>
                  <a:pt x="837" y="5648"/>
                </a:lnTo>
                <a:lnTo>
                  <a:pt x="1196" y="6108"/>
                </a:lnTo>
                <a:lnTo>
                  <a:pt x="1445" y="6868"/>
                </a:lnTo>
                <a:lnTo>
                  <a:pt x="1735" y="7752"/>
                </a:lnTo>
                <a:lnTo>
                  <a:pt x="2076" y="7929"/>
                </a:lnTo>
                <a:lnTo>
                  <a:pt x="2245" y="8779"/>
                </a:lnTo>
                <a:lnTo>
                  <a:pt x="2704" y="9311"/>
                </a:lnTo>
                <a:lnTo>
                  <a:pt x="3041" y="9908"/>
                </a:lnTo>
                <a:lnTo>
                  <a:pt x="3305" y="10994"/>
                </a:lnTo>
                <a:lnTo>
                  <a:pt x="3386" y="11656"/>
                </a:lnTo>
                <a:lnTo>
                  <a:pt x="3174" y="12261"/>
                </a:lnTo>
                <a:lnTo>
                  <a:pt x="2823" y="13511"/>
                </a:lnTo>
                <a:lnTo>
                  <a:pt x="3105" y="14005"/>
                </a:lnTo>
                <a:lnTo>
                  <a:pt x="3671" y="13524"/>
                </a:lnTo>
                <a:lnTo>
                  <a:pt x="4305" y="13479"/>
                </a:lnTo>
                <a:lnTo>
                  <a:pt x="4863" y="13790"/>
                </a:lnTo>
                <a:lnTo>
                  <a:pt x="5231" y="14122"/>
                </a:lnTo>
                <a:lnTo>
                  <a:pt x="5475" y="14970"/>
                </a:lnTo>
                <a:lnTo>
                  <a:pt x="5662" y="15628"/>
                </a:lnTo>
                <a:lnTo>
                  <a:pt x="6014" y="15705"/>
                </a:lnTo>
                <a:lnTo>
                  <a:pt x="6115" y="16616"/>
                </a:lnTo>
                <a:lnTo>
                  <a:pt x="6688" y="16787"/>
                </a:lnTo>
                <a:lnTo>
                  <a:pt x="8232" y="16273"/>
                </a:lnTo>
                <a:lnTo>
                  <a:pt x="8990" y="14521"/>
                </a:lnTo>
                <a:lnTo>
                  <a:pt x="9427" y="13852"/>
                </a:lnTo>
                <a:lnTo>
                  <a:pt x="9722" y="13057"/>
                </a:lnTo>
                <a:lnTo>
                  <a:pt x="9932" y="12191"/>
                </a:lnTo>
                <a:lnTo>
                  <a:pt x="10368" y="11450"/>
                </a:lnTo>
                <a:lnTo>
                  <a:pt x="10679" y="11722"/>
                </a:lnTo>
                <a:lnTo>
                  <a:pt x="10407" y="12476"/>
                </a:lnTo>
                <a:lnTo>
                  <a:pt x="10440" y="13266"/>
                </a:lnTo>
                <a:lnTo>
                  <a:pt x="10602" y="13986"/>
                </a:lnTo>
                <a:lnTo>
                  <a:pt x="10471" y="14861"/>
                </a:lnTo>
                <a:lnTo>
                  <a:pt x="10466" y="15652"/>
                </a:lnTo>
                <a:lnTo>
                  <a:pt x="10644" y="16627"/>
                </a:lnTo>
                <a:lnTo>
                  <a:pt x="10693" y="20857"/>
                </a:lnTo>
                <a:lnTo>
                  <a:pt x="11302" y="21600"/>
                </a:lnTo>
                <a:lnTo>
                  <a:pt x="12047" y="21459"/>
                </a:lnTo>
                <a:lnTo>
                  <a:pt x="12520" y="20774"/>
                </a:lnTo>
                <a:lnTo>
                  <a:pt x="13661" y="20723"/>
                </a:lnTo>
                <a:lnTo>
                  <a:pt x="14400" y="20310"/>
                </a:lnTo>
                <a:lnTo>
                  <a:pt x="15328" y="20472"/>
                </a:lnTo>
                <a:lnTo>
                  <a:pt x="16246" y="20466"/>
                </a:lnTo>
                <a:lnTo>
                  <a:pt x="16605" y="20423"/>
                </a:lnTo>
                <a:lnTo>
                  <a:pt x="17118" y="19533"/>
                </a:lnTo>
                <a:lnTo>
                  <a:pt x="17435" y="18689"/>
                </a:lnTo>
                <a:lnTo>
                  <a:pt x="17724" y="17829"/>
                </a:lnTo>
                <a:lnTo>
                  <a:pt x="18296" y="17927"/>
                </a:lnTo>
                <a:lnTo>
                  <a:pt x="18729" y="17988"/>
                </a:lnTo>
                <a:lnTo>
                  <a:pt x="18880" y="16885"/>
                </a:lnTo>
                <a:lnTo>
                  <a:pt x="19153" y="16336"/>
                </a:lnTo>
                <a:lnTo>
                  <a:pt x="19487" y="15124"/>
                </a:lnTo>
                <a:lnTo>
                  <a:pt x="19988" y="15148"/>
                </a:lnTo>
                <a:lnTo>
                  <a:pt x="20458" y="14270"/>
                </a:lnTo>
                <a:lnTo>
                  <a:pt x="20935" y="13895"/>
                </a:lnTo>
                <a:lnTo>
                  <a:pt x="21600" y="12208"/>
                </a:lnTo>
                <a:lnTo>
                  <a:pt x="21006" y="11989"/>
                </a:lnTo>
                <a:lnTo>
                  <a:pt x="15331" y="8275"/>
                </a:lnTo>
                <a:lnTo>
                  <a:pt x="10713" y="3826"/>
                </a:lnTo>
                <a:lnTo>
                  <a:pt x="9571" y="3357"/>
                </a:lnTo>
                <a:lnTo>
                  <a:pt x="4408" y="2756"/>
                </a:lnTo>
                <a:lnTo>
                  <a:pt x="196" y="0"/>
                </a:lnTo>
                <a:close/>
              </a:path>
            </a:pathLst>
          </a:custGeom>
          <a:solidFill>
            <a:srgbClr val="B5B5B5"/>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5" name="AutoShape 18"/>
          <p:cNvSpPr>
            <a:spLocks/>
          </p:cNvSpPr>
          <p:nvPr/>
        </p:nvSpPr>
        <p:spPr bwMode="auto">
          <a:xfrm>
            <a:off x="5358710" y="868875"/>
            <a:ext cx="2791463" cy="19721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82" y="62"/>
                </a:moveTo>
                <a:lnTo>
                  <a:pt x="12378" y="0"/>
                </a:lnTo>
                <a:lnTo>
                  <a:pt x="12694" y="295"/>
                </a:lnTo>
                <a:lnTo>
                  <a:pt x="12825" y="573"/>
                </a:lnTo>
                <a:lnTo>
                  <a:pt x="12808" y="935"/>
                </a:lnTo>
                <a:lnTo>
                  <a:pt x="13005" y="1271"/>
                </a:lnTo>
                <a:lnTo>
                  <a:pt x="13388" y="1957"/>
                </a:lnTo>
                <a:lnTo>
                  <a:pt x="13437" y="2218"/>
                </a:lnTo>
                <a:lnTo>
                  <a:pt x="13416" y="2651"/>
                </a:lnTo>
                <a:lnTo>
                  <a:pt x="13620" y="3377"/>
                </a:lnTo>
                <a:lnTo>
                  <a:pt x="13634" y="4132"/>
                </a:lnTo>
                <a:lnTo>
                  <a:pt x="13797" y="4377"/>
                </a:lnTo>
                <a:lnTo>
                  <a:pt x="13904" y="4721"/>
                </a:lnTo>
                <a:lnTo>
                  <a:pt x="13756" y="4935"/>
                </a:lnTo>
                <a:lnTo>
                  <a:pt x="13635" y="4995"/>
                </a:lnTo>
                <a:lnTo>
                  <a:pt x="13905" y="5360"/>
                </a:lnTo>
                <a:lnTo>
                  <a:pt x="14114" y="5446"/>
                </a:lnTo>
                <a:lnTo>
                  <a:pt x="14299" y="5698"/>
                </a:lnTo>
                <a:lnTo>
                  <a:pt x="14429" y="5970"/>
                </a:lnTo>
                <a:lnTo>
                  <a:pt x="14743" y="5939"/>
                </a:lnTo>
                <a:lnTo>
                  <a:pt x="14697" y="5530"/>
                </a:lnTo>
                <a:lnTo>
                  <a:pt x="14736" y="4922"/>
                </a:lnTo>
                <a:lnTo>
                  <a:pt x="14807" y="4635"/>
                </a:lnTo>
                <a:lnTo>
                  <a:pt x="15050" y="4374"/>
                </a:lnTo>
                <a:lnTo>
                  <a:pt x="15356" y="4419"/>
                </a:lnTo>
                <a:lnTo>
                  <a:pt x="15518" y="4560"/>
                </a:lnTo>
                <a:lnTo>
                  <a:pt x="15621" y="4764"/>
                </a:lnTo>
                <a:lnTo>
                  <a:pt x="15742" y="4834"/>
                </a:lnTo>
                <a:lnTo>
                  <a:pt x="15926" y="4823"/>
                </a:lnTo>
                <a:lnTo>
                  <a:pt x="16153" y="4647"/>
                </a:lnTo>
                <a:lnTo>
                  <a:pt x="16190" y="4475"/>
                </a:lnTo>
                <a:lnTo>
                  <a:pt x="16042" y="4388"/>
                </a:lnTo>
                <a:lnTo>
                  <a:pt x="16135" y="4014"/>
                </a:lnTo>
                <a:lnTo>
                  <a:pt x="16402" y="3905"/>
                </a:lnTo>
                <a:lnTo>
                  <a:pt x="16539" y="3655"/>
                </a:lnTo>
                <a:lnTo>
                  <a:pt x="16553" y="3269"/>
                </a:lnTo>
                <a:lnTo>
                  <a:pt x="16723" y="2968"/>
                </a:lnTo>
                <a:lnTo>
                  <a:pt x="17162" y="2835"/>
                </a:lnTo>
                <a:lnTo>
                  <a:pt x="17444" y="2882"/>
                </a:lnTo>
                <a:lnTo>
                  <a:pt x="17666" y="2778"/>
                </a:lnTo>
                <a:lnTo>
                  <a:pt x="18044" y="2768"/>
                </a:lnTo>
                <a:lnTo>
                  <a:pt x="18113" y="3168"/>
                </a:lnTo>
                <a:lnTo>
                  <a:pt x="18290" y="4087"/>
                </a:lnTo>
                <a:lnTo>
                  <a:pt x="18387" y="4211"/>
                </a:lnTo>
                <a:lnTo>
                  <a:pt x="18465" y="4492"/>
                </a:lnTo>
                <a:lnTo>
                  <a:pt x="18532" y="4660"/>
                </a:lnTo>
                <a:lnTo>
                  <a:pt x="18685" y="4872"/>
                </a:lnTo>
                <a:lnTo>
                  <a:pt x="18758" y="5066"/>
                </a:lnTo>
                <a:lnTo>
                  <a:pt x="18888" y="5248"/>
                </a:lnTo>
                <a:lnTo>
                  <a:pt x="19078" y="5548"/>
                </a:lnTo>
                <a:lnTo>
                  <a:pt x="19220" y="5970"/>
                </a:lnTo>
                <a:lnTo>
                  <a:pt x="19497" y="6059"/>
                </a:lnTo>
                <a:lnTo>
                  <a:pt x="19712" y="6036"/>
                </a:lnTo>
                <a:lnTo>
                  <a:pt x="19844" y="6119"/>
                </a:lnTo>
                <a:lnTo>
                  <a:pt x="19994" y="6186"/>
                </a:lnTo>
                <a:lnTo>
                  <a:pt x="20182" y="6065"/>
                </a:lnTo>
                <a:lnTo>
                  <a:pt x="20326" y="6120"/>
                </a:lnTo>
                <a:lnTo>
                  <a:pt x="20467" y="6190"/>
                </a:lnTo>
                <a:lnTo>
                  <a:pt x="20555" y="6303"/>
                </a:lnTo>
                <a:lnTo>
                  <a:pt x="20750" y="6514"/>
                </a:lnTo>
                <a:lnTo>
                  <a:pt x="20969" y="6705"/>
                </a:lnTo>
                <a:lnTo>
                  <a:pt x="21202" y="6712"/>
                </a:lnTo>
                <a:lnTo>
                  <a:pt x="21373" y="6778"/>
                </a:lnTo>
                <a:lnTo>
                  <a:pt x="21567" y="6752"/>
                </a:lnTo>
                <a:lnTo>
                  <a:pt x="21600" y="6977"/>
                </a:lnTo>
                <a:lnTo>
                  <a:pt x="20698" y="9696"/>
                </a:lnTo>
                <a:lnTo>
                  <a:pt x="19375" y="13937"/>
                </a:lnTo>
                <a:lnTo>
                  <a:pt x="19224" y="14433"/>
                </a:lnTo>
                <a:lnTo>
                  <a:pt x="19175" y="14751"/>
                </a:lnTo>
                <a:lnTo>
                  <a:pt x="19207" y="15002"/>
                </a:lnTo>
                <a:lnTo>
                  <a:pt x="19338" y="15186"/>
                </a:lnTo>
                <a:lnTo>
                  <a:pt x="19551" y="15388"/>
                </a:lnTo>
                <a:lnTo>
                  <a:pt x="19646" y="15604"/>
                </a:lnTo>
                <a:lnTo>
                  <a:pt x="19770" y="15687"/>
                </a:lnTo>
                <a:lnTo>
                  <a:pt x="19731" y="15895"/>
                </a:lnTo>
                <a:lnTo>
                  <a:pt x="19622" y="16163"/>
                </a:lnTo>
                <a:lnTo>
                  <a:pt x="19541" y="16379"/>
                </a:lnTo>
                <a:lnTo>
                  <a:pt x="19502" y="16618"/>
                </a:lnTo>
                <a:lnTo>
                  <a:pt x="19449" y="16906"/>
                </a:lnTo>
                <a:lnTo>
                  <a:pt x="19482" y="17083"/>
                </a:lnTo>
                <a:lnTo>
                  <a:pt x="19590" y="17324"/>
                </a:lnTo>
                <a:lnTo>
                  <a:pt x="19620" y="17547"/>
                </a:lnTo>
                <a:lnTo>
                  <a:pt x="19560" y="17765"/>
                </a:lnTo>
                <a:lnTo>
                  <a:pt x="19483" y="18008"/>
                </a:lnTo>
                <a:lnTo>
                  <a:pt x="19521" y="18244"/>
                </a:lnTo>
                <a:lnTo>
                  <a:pt x="19537" y="18542"/>
                </a:lnTo>
                <a:lnTo>
                  <a:pt x="19650" y="18712"/>
                </a:lnTo>
                <a:lnTo>
                  <a:pt x="18409" y="18834"/>
                </a:lnTo>
                <a:lnTo>
                  <a:pt x="17240" y="18894"/>
                </a:lnTo>
                <a:lnTo>
                  <a:pt x="15838" y="18940"/>
                </a:lnTo>
                <a:lnTo>
                  <a:pt x="15611" y="18787"/>
                </a:lnTo>
                <a:lnTo>
                  <a:pt x="15368" y="18830"/>
                </a:lnTo>
                <a:lnTo>
                  <a:pt x="15202" y="18862"/>
                </a:lnTo>
                <a:lnTo>
                  <a:pt x="15038" y="18666"/>
                </a:lnTo>
                <a:lnTo>
                  <a:pt x="14839" y="18527"/>
                </a:lnTo>
                <a:lnTo>
                  <a:pt x="14590" y="18478"/>
                </a:lnTo>
                <a:lnTo>
                  <a:pt x="14404" y="18275"/>
                </a:lnTo>
                <a:lnTo>
                  <a:pt x="14178" y="18033"/>
                </a:lnTo>
                <a:lnTo>
                  <a:pt x="14065" y="17818"/>
                </a:lnTo>
                <a:lnTo>
                  <a:pt x="13907" y="17618"/>
                </a:lnTo>
                <a:lnTo>
                  <a:pt x="13710" y="17714"/>
                </a:lnTo>
                <a:lnTo>
                  <a:pt x="13589" y="17728"/>
                </a:lnTo>
                <a:lnTo>
                  <a:pt x="13250" y="17817"/>
                </a:lnTo>
                <a:lnTo>
                  <a:pt x="13032" y="17821"/>
                </a:lnTo>
                <a:lnTo>
                  <a:pt x="12961" y="17948"/>
                </a:lnTo>
                <a:lnTo>
                  <a:pt x="12952" y="18165"/>
                </a:lnTo>
                <a:lnTo>
                  <a:pt x="12876" y="18377"/>
                </a:lnTo>
                <a:lnTo>
                  <a:pt x="12750" y="18370"/>
                </a:lnTo>
                <a:lnTo>
                  <a:pt x="12573" y="18434"/>
                </a:lnTo>
                <a:lnTo>
                  <a:pt x="12469" y="18657"/>
                </a:lnTo>
                <a:lnTo>
                  <a:pt x="12551" y="18833"/>
                </a:lnTo>
                <a:lnTo>
                  <a:pt x="12605" y="19087"/>
                </a:lnTo>
                <a:lnTo>
                  <a:pt x="12432" y="19253"/>
                </a:lnTo>
                <a:lnTo>
                  <a:pt x="12296" y="19504"/>
                </a:lnTo>
                <a:lnTo>
                  <a:pt x="12135" y="19661"/>
                </a:lnTo>
                <a:lnTo>
                  <a:pt x="11942" y="19682"/>
                </a:lnTo>
                <a:lnTo>
                  <a:pt x="11724" y="19831"/>
                </a:lnTo>
                <a:lnTo>
                  <a:pt x="11529" y="19902"/>
                </a:lnTo>
                <a:lnTo>
                  <a:pt x="11422" y="20026"/>
                </a:lnTo>
                <a:lnTo>
                  <a:pt x="11339" y="20226"/>
                </a:lnTo>
                <a:lnTo>
                  <a:pt x="11384" y="20528"/>
                </a:lnTo>
                <a:lnTo>
                  <a:pt x="11390" y="20724"/>
                </a:lnTo>
                <a:lnTo>
                  <a:pt x="11264" y="20806"/>
                </a:lnTo>
                <a:lnTo>
                  <a:pt x="11132" y="20746"/>
                </a:lnTo>
                <a:lnTo>
                  <a:pt x="11028" y="20541"/>
                </a:lnTo>
                <a:lnTo>
                  <a:pt x="10869" y="20733"/>
                </a:lnTo>
                <a:lnTo>
                  <a:pt x="10692" y="20902"/>
                </a:lnTo>
                <a:lnTo>
                  <a:pt x="10489" y="20897"/>
                </a:lnTo>
                <a:lnTo>
                  <a:pt x="10314" y="20826"/>
                </a:lnTo>
                <a:lnTo>
                  <a:pt x="10180" y="20735"/>
                </a:lnTo>
                <a:lnTo>
                  <a:pt x="9979" y="20760"/>
                </a:lnTo>
                <a:lnTo>
                  <a:pt x="9820" y="20894"/>
                </a:lnTo>
                <a:lnTo>
                  <a:pt x="9600" y="20960"/>
                </a:lnTo>
                <a:lnTo>
                  <a:pt x="9583" y="21200"/>
                </a:lnTo>
                <a:lnTo>
                  <a:pt x="9486" y="21302"/>
                </a:lnTo>
                <a:lnTo>
                  <a:pt x="9283" y="21389"/>
                </a:lnTo>
                <a:lnTo>
                  <a:pt x="9184" y="21600"/>
                </a:lnTo>
                <a:lnTo>
                  <a:pt x="7664" y="20934"/>
                </a:lnTo>
                <a:lnTo>
                  <a:pt x="6629" y="20494"/>
                </a:lnTo>
                <a:lnTo>
                  <a:pt x="4618" y="19246"/>
                </a:lnTo>
                <a:lnTo>
                  <a:pt x="4170" y="19129"/>
                </a:lnTo>
                <a:lnTo>
                  <a:pt x="1881" y="18931"/>
                </a:lnTo>
                <a:lnTo>
                  <a:pt x="25" y="18146"/>
                </a:lnTo>
                <a:lnTo>
                  <a:pt x="0" y="17873"/>
                </a:lnTo>
                <a:lnTo>
                  <a:pt x="80" y="17591"/>
                </a:lnTo>
                <a:lnTo>
                  <a:pt x="256" y="17365"/>
                </a:lnTo>
                <a:lnTo>
                  <a:pt x="461" y="17358"/>
                </a:lnTo>
                <a:lnTo>
                  <a:pt x="636" y="17197"/>
                </a:lnTo>
                <a:lnTo>
                  <a:pt x="769" y="17125"/>
                </a:lnTo>
                <a:lnTo>
                  <a:pt x="914" y="17067"/>
                </a:lnTo>
                <a:lnTo>
                  <a:pt x="901" y="16828"/>
                </a:lnTo>
                <a:lnTo>
                  <a:pt x="836" y="16639"/>
                </a:lnTo>
                <a:lnTo>
                  <a:pt x="721" y="16456"/>
                </a:lnTo>
                <a:lnTo>
                  <a:pt x="609" y="16257"/>
                </a:lnTo>
                <a:lnTo>
                  <a:pt x="628" y="16000"/>
                </a:lnTo>
                <a:lnTo>
                  <a:pt x="726" y="15775"/>
                </a:lnTo>
                <a:lnTo>
                  <a:pt x="877" y="15624"/>
                </a:lnTo>
                <a:lnTo>
                  <a:pt x="993" y="15538"/>
                </a:lnTo>
                <a:lnTo>
                  <a:pt x="1048" y="15256"/>
                </a:lnTo>
                <a:lnTo>
                  <a:pt x="1091" y="14948"/>
                </a:lnTo>
                <a:lnTo>
                  <a:pt x="983" y="14676"/>
                </a:lnTo>
                <a:lnTo>
                  <a:pt x="1046" y="14503"/>
                </a:lnTo>
                <a:lnTo>
                  <a:pt x="1155" y="14405"/>
                </a:lnTo>
                <a:lnTo>
                  <a:pt x="1255" y="14334"/>
                </a:lnTo>
                <a:lnTo>
                  <a:pt x="1373" y="14198"/>
                </a:lnTo>
                <a:lnTo>
                  <a:pt x="1530" y="14140"/>
                </a:lnTo>
                <a:lnTo>
                  <a:pt x="1621" y="13968"/>
                </a:lnTo>
                <a:lnTo>
                  <a:pt x="1730" y="13746"/>
                </a:lnTo>
                <a:lnTo>
                  <a:pt x="1856" y="13652"/>
                </a:lnTo>
                <a:lnTo>
                  <a:pt x="1999" y="13547"/>
                </a:lnTo>
                <a:lnTo>
                  <a:pt x="2094" y="13375"/>
                </a:lnTo>
                <a:lnTo>
                  <a:pt x="2214" y="13262"/>
                </a:lnTo>
                <a:lnTo>
                  <a:pt x="2345" y="13115"/>
                </a:lnTo>
                <a:lnTo>
                  <a:pt x="2475" y="13196"/>
                </a:lnTo>
                <a:lnTo>
                  <a:pt x="2622" y="13104"/>
                </a:lnTo>
                <a:lnTo>
                  <a:pt x="2756" y="12974"/>
                </a:lnTo>
                <a:lnTo>
                  <a:pt x="2901" y="13075"/>
                </a:lnTo>
                <a:lnTo>
                  <a:pt x="3030" y="12943"/>
                </a:lnTo>
                <a:lnTo>
                  <a:pt x="3195" y="12839"/>
                </a:lnTo>
                <a:lnTo>
                  <a:pt x="3406" y="12757"/>
                </a:lnTo>
                <a:lnTo>
                  <a:pt x="3491" y="12659"/>
                </a:lnTo>
                <a:lnTo>
                  <a:pt x="3544" y="12419"/>
                </a:lnTo>
                <a:lnTo>
                  <a:pt x="3708" y="12356"/>
                </a:lnTo>
                <a:lnTo>
                  <a:pt x="3889" y="12391"/>
                </a:lnTo>
                <a:lnTo>
                  <a:pt x="4026" y="12281"/>
                </a:lnTo>
                <a:lnTo>
                  <a:pt x="4131" y="12408"/>
                </a:lnTo>
                <a:lnTo>
                  <a:pt x="4273" y="12600"/>
                </a:lnTo>
                <a:lnTo>
                  <a:pt x="4418" y="12513"/>
                </a:lnTo>
                <a:lnTo>
                  <a:pt x="4587" y="12447"/>
                </a:lnTo>
                <a:lnTo>
                  <a:pt x="4881" y="7296"/>
                </a:lnTo>
                <a:lnTo>
                  <a:pt x="4872" y="7006"/>
                </a:lnTo>
                <a:lnTo>
                  <a:pt x="4833" y="6824"/>
                </a:lnTo>
                <a:lnTo>
                  <a:pt x="4740" y="6530"/>
                </a:lnTo>
                <a:lnTo>
                  <a:pt x="4634" y="6347"/>
                </a:lnTo>
                <a:lnTo>
                  <a:pt x="4506" y="6180"/>
                </a:lnTo>
                <a:lnTo>
                  <a:pt x="4544" y="5860"/>
                </a:lnTo>
                <a:lnTo>
                  <a:pt x="4414" y="5681"/>
                </a:lnTo>
                <a:lnTo>
                  <a:pt x="4250" y="5551"/>
                </a:lnTo>
                <a:lnTo>
                  <a:pt x="4013" y="5412"/>
                </a:lnTo>
                <a:lnTo>
                  <a:pt x="3937" y="5172"/>
                </a:lnTo>
                <a:lnTo>
                  <a:pt x="3928" y="4574"/>
                </a:lnTo>
                <a:lnTo>
                  <a:pt x="3868" y="4112"/>
                </a:lnTo>
                <a:lnTo>
                  <a:pt x="3902" y="3930"/>
                </a:lnTo>
                <a:lnTo>
                  <a:pt x="4041" y="3871"/>
                </a:lnTo>
                <a:lnTo>
                  <a:pt x="4179" y="3792"/>
                </a:lnTo>
                <a:lnTo>
                  <a:pt x="4325" y="3742"/>
                </a:lnTo>
                <a:lnTo>
                  <a:pt x="4476" y="3696"/>
                </a:lnTo>
                <a:lnTo>
                  <a:pt x="4547" y="3534"/>
                </a:lnTo>
                <a:lnTo>
                  <a:pt x="4696" y="3588"/>
                </a:lnTo>
                <a:lnTo>
                  <a:pt x="4823" y="3731"/>
                </a:lnTo>
                <a:lnTo>
                  <a:pt x="4944" y="3692"/>
                </a:lnTo>
                <a:lnTo>
                  <a:pt x="5004" y="3462"/>
                </a:lnTo>
                <a:lnTo>
                  <a:pt x="4977" y="3257"/>
                </a:lnTo>
                <a:lnTo>
                  <a:pt x="4871" y="3136"/>
                </a:lnTo>
                <a:lnTo>
                  <a:pt x="4813" y="2932"/>
                </a:lnTo>
                <a:lnTo>
                  <a:pt x="4681" y="2875"/>
                </a:lnTo>
                <a:lnTo>
                  <a:pt x="4472" y="2924"/>
                </a:lnTo>
                <a:lnTo>
                  <a:pt x="4287" y="2942"/>
                </a:lnTo>
                <a:lnTo>
                  <a:pt x="4104" y="2862"/>
                </a:lnTo>
                <a:lnTo>
                  <a:pt x="4080" y="2601"/>
                </a:lnTo>
                <a:lnTo>
                  <a:pt x="4037" y="2262"/>
                </a:lnTo>
                <a:lnTo>
                  <a:pt x="4109" y="2000"/>
                </a:lnTo>
                <a:lnTo>
                  <a:pt x="4298" y="1920"/>
                </a:lnTo>
                <a:lnTo>
                  <a:pt x="4429" y="1766"/>
                </a:lnTo>
                <a:lnTo>
                  <a:pt x="4703" y="1802"/>
                </a:lnTo>
                <a:lnTo>
                  <a:pt x="5667" y="1781"/>
                </a:lnTo>
                <a:lnTo>
                  <a:pt x="5969" y="1661"/>
                </a:lnTo>
                <a:lnTo>
                  <a:pt x="6223" y="1744"/>
                </a:lnTo>
                <a:lnTo>
                  <a:pt x="6115" y="1533"/>
                </a:lnTo>
                <a:lnTo>
                  <a:pt x="6036" y="1299"/>
                </a:lnTo>
                <a:lnTo>
                  <a:pt x="6175" y="1279"/>
                </a:lnTo>
                <a:lnTo>
                  <a:pt x="6388" y="1397"/>
                </a:lnTo>
                <a:lnTo>
                  <a:pt x="6580" y="1375"/>
                </a:lnTo>
                <a:lnTo>
                  <a:pt x="6708" y="1073"/>
                </a:lnTo>
                <a:lnTo>
                  <a:pt x="6854" y="821"/>
                </a:lnTo>
                <a:lnTo>
                  <a:pt x="7030" y="768"/>
                </a:lnTo>
                <a:lnTo>
                  <a:pt x="7131" y="878"/>
                </a:lnTo>
                <a:lnTo>
                  <a:pt x="7269" y="1175"/>
                </a:lnTo>
                <a:lnTo>
                  <a:pt x="7448" y="1461"/>
                </a:lnTo>
                <a:lnTo>
                  <a:pt x="7460" y="1786"/>
                </a:lnTo>
                <a:lnTo>
                  <a:pt x="7439" y="2022"/>
                </a:lnTo>
                <a:lnTo>
                  <a:pt x="7491" y="2314"/>
                </a:lnTo>
                <a:lnTo>
                  <a:pt x="7639" y="2321"/>
                </a:lnTo>
                <a:lnTo>
                  <a:pt x="7812" y="2349"/>
                </a:lnTo>
                <a:lnTo>
                  <a:pt x="7950" y="2439"/>
                </a:lnTo>
                <a:lnTo>
                  <a:pt x="8113" y="2602"/>
                </a:lnTo>
                <a:lnTo>
                  <a:pt x="8307" y="2745"/>
                </a:lnTo>
                <a:lnTo>
                  <a:pt x="8494" y="2896"/>
                </a:lnTo>
                <a:lnTo>
                  <a:pt x="8672" y="2822"/>
                </a:lnTo>
                <a:lnTo>
                  <a:pt x="8857" y="2783"/>
                </a:lnTo>
                <a:lnTo>
                  <a:pt x="9015" y="2556"/>
                </a:lnTo>
                <a:lnTo>
                  <a:pt x="9225" y="2384"/>
                </a:lnTo>
                <a:lnTo>
                  <a:pt x="9452" y="2414"/>
                </a:lnTo>
                <a:lnTo>
                  <a:pt x="9458" y="2629"/>
                </a:lnTo>
                <a:lnTo>
                  <a:pt x="9451" y="2904"/>
                </a:lnTo>
                <a:lnTo>
                  <a:pt x="9602" y="2814"/>
                </a:lnTo>
                <a:lnTo>
                  <a:pt x="9687" y="2511"/>
                </a:lnTo>
                <a:lnTo>
                  <a:pt x="9809" y="2325"/>
                </a:lnTo>
                <a:lnTo>
                  <a:pt x="9947" y="2173"/>
                </a:lnTo>
                <a:lnTo>
                  <a:pt x="10098" y="2055"/>
                </a:lnTo>
                <a:lnTo>
                  <a:pt x="10269" y="1929"/>
                </a:lnTo>
                <a:lnTo>
                  <a:pt x="10472" y="1780"/>
                </a:lnTo>
                <a:lnTo>
                  <a:pt x="10612" y="1813"/>
                </a:lnTo>
                <a:lnTo>
                  <a:pt x="10750" y="1566"/>
                </a:lnTo>
                <a:lnTo>
                  <a:pt x="10890" y="1413"/>
                </a:lnTo>
                <a:lnTo>
                  <a:pt x="11037" y="1473"/>
                </a:lnTo>
                <a:lnTo>
                  <a:pt x="11170" y="1316"/>
                </a:lnTo>
                <a:lnTo>
                  <a:pt x="11317" y="1119"/>
                </a:lnTo>
                <a:lnTo>
                  <a:pt x="11348" y="883"/>
                </a:lnTo>
                <a:lnTo>
                  <a:pt x="11322" y="635"/>
                </a:lnTo>
                <a:lnTo>
                  <a:pt x="11345" y="458"/>
                </a:lnTo>
                <a:lnTo>
                  <a:pt x="11449" y="351"/>
                </a:lnTo>
                <a:lnTo>
                  <a:pt x="11612" y="444"/>
                </a:lnTo>
                <a:lnTo>
                  <a:pt x="11749" y="206"/>
                </a:lnTo>
                <a:lnTo>
                  <a:pt x="12082" y="62"/>
                </a:lnTo>
                <a:close/>
              </a:path>
            </a:pathLst>
          </a:custGeom>
          <a:solidFill>
            <a:srgbClr val="BABABA"/>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6" name="AutoShape 29"/>
          <p:cNvSpPr>
            <a:spLocks/>
          </p:cNvSpPr>
          <p:nvPr/>
        </p:nvSpPr>
        <p:spPr bwMode="auto">
          <a:xfrm>
            <a:off x="9781334" y="2500931"/>
            <a:ext cx="1446130" cy="16150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558" y="14929"/>
                </a:moveTo>
                <a:lnTo>
                  <a:pt x="17474" y="14442"/>
                </a:lnTo>
                <a:lnTo>
                  <a:pt x="17498" y="14073"/>
                </a:lnTo>
                <a:lnTo>
                  <a:pt x="17468" y="13660"/>
                </a:lnTo>
                <a:lnTo>
                  <a:pt x="17476" y="13462"/>
                </a:lnTo>
                <a:lnTo>
                  <a:pt x="17660" y="13084"/>
                </a:lnTo>
                <a:lnTo>
                  <a:pt x="17715" y="12608"/>
                </a:lnTo>
                <a:lnTo>
                  <a:pt x="17712" y="12157"/>
                </a:lnTo>
                <a:lnTo>
                  <a:pt x="17541" y="11935"/>
                </a:lnTo>
                <a:lnTo>
                  <a:pt x="17335" y="11690"/>
                </a:lnTo>
                <a:lnTo>
                  <a:pt x="17481" y="11512"/>
                </a:lnTo>
                <a:lnTo>
                  <a:pt x="17736" y="11260"/>
                </a:lnTo>
                <a:lnTo>
                  <a:pt x="17842" y="11018"/>
                </a:lnTo>
                <a:lnTo>
                  <a:pt x="17845" y="10747"/>
                </a:lnTo>
                <a:lnTo>
                  <a:pt x="17795" y="10405"/>
                </a:lnTo>
                <a:lnTo>
                  <a:pt x="18098" y="10125"/>
                </a:lnTo>
                <a:lnTo>
                  <a:pt x="18386" y="10006"/>
                </a:lnTo>
                <a:lnTo>
                  <a:pt x="18478" y="9778"/>
                </a:lnTo>
                <a:lnTo>
                  <a:pt x="18324" y="9482"/>
                </a:lnTo>
                <a:lnTo>
                  <a:pt x="18324" y="9107"/>
                </a:lnTo>
                <a:lnTo>
                  <a:pt x="18650" y="9170"/>
                </a:lnTo>
                <a:lnTo>
                  <a:pt x="18803" y="9466"/>
                </a:lnTo>
                <a:lnTo>
                  <a:pt x="19087" y="9666"/>
                </a:lnTo>
                <a:lnTo>
                  <a:pt x="19452" y="9560"/>
                </a:lnTo>
                <a:lnTo>
                  <a:pt x="19798" y="9120"/>
                </a:lnTo>
                <a:lnTo>
                  <a:pt x="20105" y="8737"/>
                </a:lnTo>
                <a:lnTo>
                  <a:pt x="20493" y="8212"/>
                </a:lnTo>
                <a:lnTo>
                  <a:pt x="20823" y="7909"/>
                </a:lnTo>
                <a:lnTo>
                  <a:pt x="21209" y="7452"/>
                </a:lnTo>
                <a:lnTo>
                  <a:pt x="21600" y="6786"/>
                </a:lnTo>
                <a:lnTo>
                  <a:pt x="21089" y="6893"/>
                </a:lnTo>
                <a:lnTo>
                  <a:pt x="20758" y="6814"/>
                </a:lnTo>
                <a:lnTo>
                  <a:pt x="20525" y="6593"/>
                </a:lnTo>
                <a:lnTo>
                  <a:pt x="20156" y="6001"/>
                </a:lnTo>
                <a:lnTo>
                  <a:pt x="20026" y="5649"/>
                </a:lnTo>
                <a:lnTo>
                  <a:pt x="19838" y="5426"/>
                </a:lnTo>
                <a:lnTo>
                  <a:pt x="20033" y="5121"/>
                </a:lnTo>
                <a:lnTo>
                  <a:pt x="20436" y="5164"/>
                </a:lnTo>
                <a:lnTo>
                  <a:pt x="20929" y="5156"/>
                </a:lnTo>
                <a:lnTo>
                  <a:pt x="20897" y="4808"/>
                </a:lnTo>
                <a:lnTo>
                  <a:pt x="20650" y="4668"/>
                </a:lnTo>
                <a:lnTo>
                  <a:pt x="20590" y="4357"/>
                </a:lnTo>
                <a:lnTo>
                  <a:pt x="20618" y="3360"/>
                </a:lnTo>
                <a:lnTo>
                  <a:pt x="20361" y="3132"/>
                </a:lnTo>
                <a:lnTo>
                  <a:pt x="20138" y="2543"/>
                </a:lnTo>
                <a:lnTo>
                  <a:pt x="20097" y="2270"/>
                </a:lnTo>
                <a:lnTo>
                  <a:pt x="19823" y="2027"/>
                </a:lnTo>
                <a:lnTo>
                  <a:pt x="19615" y="1721"/>
                </a:lnTo>
                <a:lnTo>
                  <a:pt x="19580" y="1424"/>
                </a:lnTo>
                <a:lnTo>
                  <a:pt x="18963" y="749"/>
                </a:lnTo>
                <a:lnTo>
                  <a:pt x="18204" y="455"/>
                </a:lnTo>
                <a:lnTo>
                  <a:pt x="17507" y="415"/>
                </a:lnTo>
                <a:lnTo>
                  <a:pt x="17281" y="171"/>
                </a:lnTo>
                <a:lnTo>
                  <a:pt x="16876" y="0"/>
                </a:lnTo>
                <a:lnTo>
                  <a:pt x="16311" y="141"/>
                </a:lnTo>
                <a:lnTo>
                  <a:pt x="16268" y="439"/>
                </a:lnTo>
                <a:lnTo>
                  <a:pt x="15977" y="523"/>
                </a:lnTo>
                <a:lnTo>
                  <a:pt x="15795" y="826"/>
                </a:lnTo>
                <a:lnTo>
                  <a:pt x="15550" y="1110"/>
                </a:lnTo>
                <a:lnTo>
                  <a:pt x="15197" y="1214"/>
                </a:lnTo>
                <a:lnTo>
                  <a:pt x="14698" y="1241"/>
                </a:lnTo>
                <a:lnTo>
                  <a:pt x="14297" y="1712"/>
                </a:lnTo>
                <a:lnTo>
                  <a:pt x="13861" y="1631"/>
                </a:lnTo>
                <a:lnTo>
                  <a:pt x="13473" y="1508"/>
                </a:lnTo>
                <a:lnTo>
                  <a:pt x="13458" y="1203"/>
                </a:lnTo>
                <a:lnTo>
                  <a:pt x="13537" y="989"/>
                </a:lnTo>
                <a:lnTo>
                  <a:pt x="13352" y="672"/>
                </a:lnTo>
                <a:lnTo>
                  <a:pt x="13034" y="617"/>
                </a:lnTo>
                <a:lnTo>
                  <a:pt x="13178" y="406"/>
                </a:lnTo>
                <a:lnTo>
                  <a:pt x="12592" y="392"/>
                </a:lnTo>
                <a:lnTo>
                  <a:pt x="12291" y="217"/>
                </a:lnTo>
                <a:lnTo>
                  <a:pt x="12068" y="432"/>
                </a:lnTo>
                <a:lnTo>
                  <a:pt x="11921" y="658"/>
                </a:lnTo>
                <a:lnTo>
                  <a:pt x="11470" y="784"/>
                </a:lnTo>
                <a:lnTo>
                  <a:pt x="11277" y="1115"/>
                </a:lnTo>
                <a:lnTo>
                  <a:pt x="10991" y="1319"/>
                </a:lnTo>
                <a:lnTo>
                  <a:pt x="10679" y="1338"/>
                </a:lnTo>
                <a:lnTo>
                  <a:pt x="10430" y="1535"/>
                </a:lnTo>
                <a:lnTo>
                  <a:pt x="9670" y="1721"/>
                </a:lnTo>
                <a:lnTo>
                  <a:pt x="9370" y="1915"/>
                </a:lnTo>
                <a:lnTo>
                  <a:pt x="9029" y="2008"/>
                </a:lnTo>
                <a:lnTo>
                  <a:pt x="8643" y="1893"/>
                </a:lnTo>
                <a:lnTo>
                  <a:pt x="8338" y="1677"/>
                </a:lnTo>
                <a:lnTo>
                  <a:pt x="7892" y="1691"/>
                </a:lnTo>
                <a:lnTo>
                  <a:pt x="7272" y="1403"/>
                </a:lnTo>
                <a:lnTo>
                  <a:pt x="6943" y="1563"/>
                </a:lnTo>
                <a:lnTo>
                  <a:pt x="6574" y="1668"/>
                </a:lnTo>
                <a:lnTo>
                  <a:pt x="6256" y="1887"/>
                </a:lnTo>
                <a:lnTo>
                  <a:pt x="6420" y="2148"/>
                </a:lnTo>
                <a:lnTo>
                  <a:pt x="6463" y="2525"/>
                </a:lnTo>
                <a:lnTo>
                  <a:pt x="6612" y="2875"/>
                </a:lnTo>
                <a:lnTo>
                  <a:pt x="6549" y="3415"/>
                </a:lnTo>
                <a:lnTo>
                  <a:pt x="6367" y="3758"/>
                </a:lnTo>
                <a:lnTo>
                  <a:pt x="5806" y="4371"/>
                </a:lnTo>
                <a:lnTo>
                  <a:pt x="5027" y="4339"/>
                </a:lnTo>
                <a:lnTo>
                  <a:pt x="4385" y="4750"/>
                </a:lnTo>
                <a:lnTo>
                  <a:pt x="3833" y="4751"/>
                </a:lnTo>
                <a:lnTo>
                  <a:pt x="3596" y="4810"/>
                </a:lnTo>
                <a:lnTo>
                  <a:pt x="3340" y="4618"/>
                </a:lnTo>
                <a:lnTo>
                  <a:pt x="2972" y="4600"/>
                </a:lnTo>
                <a:lnTo>
                  <a:pt x="2500" y="3939"/>
                </a:lnTo>
                <a:lnTo>
                  <a:pt x="2050" y="3773"/>
                </a:lnTo>
                <a:lnTo>
                  <a:pt x="1396" y="3710"/>
                </a:lnTo>
                <a:lnTo>
                  <a:pt x="1358" y="4080"/>
                </a:lnTo>
                <a:lnTo>
                  <a:pt x="861" y="4315"/>
                </a:lnTo>
                <a:lnTo>
                  <a:pt x="547" y="4594"/>
                </a:lnTo>
                <a:lnTo>
                  <a:pt x="667" y="4826"/>
                </a:lnTo>
                <a:lnTo>
                  <a:pt x="582" y="5089"/>
                </a:lnTo>
                <a:lnTo>
                  <a:pt x="314" y="5294"/>
                </a:lnTo>
                <a:lnTo>
                  <a:pt x="74" y="5583"/>
                </a:lnTo>
                <a:lnTo>
                  <a:pt x="0" y="6035"/>
                </a:lnTo>
                <a:lnTo>
                  <a:pt x="251" y="6350"/>
                </a:lnTo>
                <a:lnTo>
                  <a:pt x="740" y="6405"/>
                </a:lnTo>
                <a:lnTo>
                  <a:pt x="1013" y="6346"/>
                </a:lnTo>
                <a:lnTo>
                  <a:pt x="923" y="6571"/>
                </a:lnTo>
                <a:lnTo>
                  <a:pt x="874" y="6806"/>
                </a:lnTo>
                <a:lnTo>
                  <a:pt x="778" y="6863"/>
                </a:lnTo>
                <a:lnTo>
                  <a:pt x="1057" y="7021"/>
                </a:lnTo>
                <a:lnTo>
                  <a:pt x="889" y="7236"/>
                </a:lnTo>
                <a:lnTo>
                  <a:pt x="546" y="7480"/>
                </a:lnTo>
                <a:lnTo>
                  <a:pt x="406" y="7710"/>
                </a:lnTo>
                <a:lnTo>
                  <a:pt x="490" y="8165"/>
                </a:lnTo>
                <a:lnTo>
                  <a:pt x="808" y="8278"/>
                </a:lnTo>
                <a:lnTo>
                  <a:pt x="862" y="8498"/>
                </a:lnTo>
                <a:lnTo>
                  <a:pt x="779" y="8698"/>
                </a:lnTo>
                <a:lnTo>
                  <a:pt x="881" y="8924"/>
                </a:lnTo>
                <a:lnTo>
                  <a:pt x="1077" y="9107"/>
                </a:lnTo>
                <a:lnTo>
                  <a:pt x="932" y="9416"/>
                </a:lnTo>
                <a:lnTo>
                  <a:pt x="988" y="9719"/>
                </a:lnTo>
                <a:lnTo>
                  <a:pt x="1297" y="9854"/>
                </a:lnTo>
                <a:lnTo>
                  <a:pt x="1417" y="10110"/>
                </a:lnTo>
                <a:lnTo>
                  <a:pt x="1208" y="10333"/>
                </a:lnTo>
                <a:lnTo>
                  <a:pt x="963" y="10688"/>
                </a:lnTo>
                <a:lnTo>
                  <a:pt x="871" y="11086"/>
                </a:lnTo>
                <a:lnTo>
                  <a:pt x="930" y="11475"/>
                </a:lnTo>
                <a:lnTo>
                  <a:pt x="1210" y="11811"/>
                </a:lnTo>
                <a:lnTo>
                  <a:pt x="1479" y="12142"/>
                </a:lnTo>
                <a:lnTo>
                  <a:pt x="1685" y="12610"/>
                </a:lnTo>
                <a:lnTo>
                  <a:pt x="1758" y="13019"/>
                </a:lnTo>
                <a:lnTo>
                  <a:pt x="1643" y="13334"/>
                </a:lnTo>
                <a:lnTo>
                  <a:pt x="1389" y="13407"/>
                </a:lnTo>
                <a:lnTo>
                  <a:pt x="1215" y="13569"/>
                </a:lnTo>
                <a:lnTo>
                  <a:pt x="1422" y="13725"/>
                </a:lnTo>
                <a:lnTo>
                  <a:pt x="1468" y="14043"/>
                </a:lnTo>
                <a:lnTo>
                  <a:pt x="1462" y="14407"/>
                </a:lnTo>
                <a:lnTo>
                  <a:pt x="1807" y="14193"/>
                </a:lnTo>
                <a:lnTo>
                  <a:pt x="2199" y="14122"/>
                </a:lnTo>
                <a:lnTo>
                  <a:pt x="2472" y="13897"/>
                </a:lnTo>
                <a:lnTo>
                  <a:pt x="2681" y="13716"/>
                </a:lnTo>
                <a:lnTo>
                  <a:pt x="3611" y="13407"/>
                </a:lnTo>
                <a:lnTo>
                  <a:pt x="3988" y="13195"/>
                </a:lnTo>
                <a:lnTo>
                  <a:pt x="4145" y="12923"/>
                </a:lnTo>
                <a:lnTo>
                  <a:pt x="4452" y="12502"/>
                </a:lnTo>
                <a:lnTo>
                  <a:pt x="4930" y="12516"/>
                </a:lnTo>
                <a:lnTo>
                  <a:pt x="5385" y="12399"/>
                </a:lnTo>
                <a:lnTo>
                  <a:pt x="5831" y="12264"/>
                </a:lnTo>
                <a:lnTo>
                  <a:pt x="6360" y="12342"/>
                </a:lnTo>
                <a:lnTo>
                  <a:pt x="6686" y="12396"/>
                </a:lnTo>
                <a:lnTo>
                  <a:pt x="6504" y="12667"/>
                </a:lnTo>
                <a:lnTo>
                  <a:pt x="6467" y="13118"/>
                </a:lnTo>
                <a:lnTo>
                  <a:pt x="7220" y="13480"/>
                </a:lnTo>
                <a:lnTo>
                  <a:pt x="7531" y="13319"/>
                </a:lnTo>
                <a:lnTo>
                  <a:pt x="7944" y="13233"/>
                </a:lnTo>
                <a:lnTo>
                  <a:pt x="8478" y="13292"/>
                </a:lnTo>
                <a:lnTo>
                  <a:pt x="8999" y="13525"/>
                </a:lnTo>
                <a:lnTo>
                  <a:pt x="9506" y="13851"/>
                </a:lnTo>
                <a:lnTo>
                  <a:pt x="9965" y="14075"/>
                </a:lnTo>
                <a:lnTo>
                  <a:pt x="10574" y="14360"/>
                </a:lnTo>
                <a:lnTo>
                  <a:pt x="11162" y="14671"/>
                </a:lnTo>
                <a:lnTo>
                  <a:pt x="11556" y="14840"/>
                </a:lnTo>
                <a:lnTo>
                  <a:pt x="12034" y="15043"/>
                </a:lnTo>
                <a:lnTo>
                  <a:pt x="12299" y="15271"/>
                </a:lnTo>
                <a:lnTo>
                  <a:pt x="12388" y="15505"/>
                </a:lnTo>
                <a:lnTo>
                  <a:pt x="12520" y="15721"/>
                </a:lnTo>
                <a:lnTo>
                  <a:pt x="12860" y="15743"/>
                </a:lnTo>
                <a:lnTo>
                  <a:pt x="13439" y="15727"/>
                </a:lnTo>
                <a:lnTo>
                  <a:pt x="13814" y="15912"/>
                </a:lnTo>
                <a:lnTo>
                  <a:pt x="14218" y="16014"/>
                </a:lnTo>
                <a:lnTo>
                  <a:pt x="14520" y="16063"/>
                </a:lnTo>
                <a:lnTo>
                  <a:pt x="14843" y="16165"/>
                </a:lnTo>
                <a:lnTo>
                  <a:pt x="15222" y="16336"/>
                </a:lnTo>
                <a:lnTo>
                  <a:pt x="15452" y="16436"/>
                </a:lnTo>
                <a:lnTo>
                  <a:pt x="15548" y="16725"/>
                </a:lnTo>
                <a:lnTo>
                  <a:pt x="15405" y="16942"/>
                </a:lnTo>
                <a:lnTo>
                  <a:pt x="15061" y="17166"/>
                </a:lnTo>
                <a:lnTo>
                  <a:pt x="14783" y="17373"/>
                </a:lnTo>
                <a:lnTo>
                  <a:pt x="14589" y="17661"/>
                </a:lnTo>
                <a:lnTo>
                  <a:pt x="14462" y="17920"/>
                </a:lnTo>
                <a:lnTo>
                  <a:pt x="14570" y="18269"/>
                </a:lnTo>
                <a:lnTo>
                  <a:pt x="14408" y="18479"/>
                </a:lnTo>
                <a:lnTo>
                  <a:pt x="13986" y="18467"/>
                </a:lnTo>
                <a:lnTo>
                  <a:pt x="13793" y="18775"/>
                </a:lnTo>
                <a:lnTo>
                  <a:pt x="13747" y="19202"/>
                </a:lnTo>
                <a:lnTo>
                  <a:pt x="13867" y="19455"/>
                </a:lnTo>
                <a:lnTo>
                  <a:pt x="14236" y="19616"/>
                </a:lnTo>
                <a:lnTo>
                  <a:pt x="14486" y="20081"/>
                </a:lnTo>
                <a:lnTo>
                  <a:pt x="14647" y="20502"/>
                </a:lnTo>
                <a:lnTo>
                  <a:pt x="14351" y="20636"/>
                </a:lnTo>
                <a:lnTo>
                  <a:pt x="15626" y="21600"/>
                </a:lnTo>
                <a:lnTo>
                  <a:pt x="15826" y="21182"/>
                </a:lnTo>
                <a:lnTo>
                  <a:pt x="16028" y="20960"/>
                </a:lnTo>
                <a:lnTo>
                  <a:pt x="16376" y="20637"/>
                </a:lnTo>
                <a:lnTo>
                  <a:pt x="16796" y="20504"/>
                </a:lnTo>
                <a:lnTo>
                  <a:pt x="16835" y="20154"/>
                </a:lnTo>
                <a:lnTo>
                  <a:pt x="16839" y="19734"/>
                </a:lnTo>
                <a:lnTo>
                  <a:pt x="16854" y="19332"/>
                </a:lnTo>
                <a:lnTo>
                  <a:pt x="16897" y="18839"/>
                </a:lnTo>
                <a:lnTo>
                  <a:pt x="17012" y="18445"/>
                </a:lnTo>
                <a:lnTo>
                  <a:pt x="17259" y="18090"/>
                </a:lnTo>
                <a:lnTo>
                  <a:pt x="17209" y="17770"/>
                </a:lnTo>
                <a:lnTo>
                  <a:pt x="17273" y="17407"/>
                </a:lnTo>
                <a:lnTo>
                  <a:pt x="17456" y="17045"/>
                </a:lnTo>
                <a:lnTo>
                  <a:pt x="17659" y="16660"/>
                </a:lnTo>
                <a:lnTo>
                  <a:pt x="17758" y="16263"/>
                </a:lnTo>
                <a:lnTo>
                  <a:pt x="17855" y="15698"/>
                </a:lnTo>
                <a:lnTo>
                  <a:pt x="17744" y="15350"/>
                </a:lnTo>
                <a:lnTo>
                  <a:pt x="17558" y="14929"/>
                </a:lnTo>
                <a:close/>
              </a:path>
            </a:pathLst>
          </a:custGeom>
          <a:solidFill>
            <a:srgbClr val="8A8A8A"/>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5" name="AutoShape 28"/>
          <p:cNvSpPr>
            <a:spLocks/>
          </p:cNvSpPr>
          <p:nvPr/>
        </p:nvSpPr>
        <p:spPr bwMode="auto">
          <a:xfrm>
            <a:off x="11102214" y="2666393"/>
            <a:ext cx="286114" cy="3534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28" y="21600"/>
                </a:moveTo>
                <a:lnTo>
                  <a:pt x="4891" y="21358"/>
                </a:lnTo>
                <a:lnTo>
                  <a:pt x="3726" y="20424"/>
                </a:lnTo>
                <a:lnTo>
                  <a:pt x="2893" y="19244"/>
                </a:lnTo>
                <a:lnTo>
                  <a:pt x="1995" y="17559"/>
                </a:lnTo>
                <a:lnTo>
                  <a:pt x="1256" y="15912"/>
                </a:lnTo>
                <a:lnTo>
                  <a:pt x="72" y="14943"/>
                </a:lnTo>
                <a:lnTo>
                  <a:pt x="0" y="13743"/>
                </a:lnTo>
                <a:lnTo>
                  <a:pt x="1312" y="13013"/>
                </a:lnTo>
                <a:lnTo>
                  <a:pt x="2916" y="13003"/>
                </a:lnTo>
                <a:lnTo>
                  <a:pt x="4320" y="13286"/>
                </a:lnTo>
                <a:lnTo>
                  <a:pt x="5560" y="13153"/>
                </a:lnTo>
                <a:lnTo>
                  <a:pt x="5485" y="12096"/>
                </a:lnTo>
                <a:lnTo>
                  <a:pt x="4109" y="11758"/>
                </a:lnTo>
                <a:lnTo>
                  <a:pt x="3791" y="10108"/>
                </a:lnTo>
                <a:lnTo>
                  <a:pt x="4039" y="8556"/>
                </a:lnTo>
                <a:lnTo>
                  <a:pt x="4137" y="6967"/>
                </a:lnTo>
                <a:lnTo>
                  <a:pt x="4072" y="5504"/>
                </a:lnTo>
                <a:lnTo>
                  <a:pt x="2935" y="4577"/>
                </a:lnTo>
                <a:lnTo>
                  <a:pt x="2430" y="3220"/>
                </a:lnTo>
                <a:lnTo>
                  <a:pt x="1670" y="1484"/>
                </a:lnTo>
                <a:lnTo>
                  <a:pt x="1448" y="0"/>
                </a:lnTo>
                <a:lnTo>
                  <a:pt x="5431" y="1546"/>
                </a:lnTo>
                <a:lnTo>
                  <a:pt x="6595" y="2602"/>
                </a:lnTo>
                <a:lnTo>
                  <a:pt x="8534" y="2726"/>
                </a:lnTo>
                <a:lnTo>
                  <a:pt x="10517" y="3884"/>
                </a:lnTo>
                <a:lnTo>
                  <a:pt x="14531" y="5803"/>
                </a:lnTo>
                <a:lnTo>
                  <a:pt x="15663" y="7368"/>
                </a:lnTo>
                <a:lnTo>
                  <a:pt x="16814" y="8264"/>
                </a:lnTo>
                <a:lnTo>
                  <a:pt x="18358" y="9216"/>
                </a:lnTo>
                <a:lnTo>
                  <a:pt x="19967" y="9354"/>
                </a:lnTo>
                <a:lnTo>
                  <a:pt x="21600" y="10384"/>
                </a:lnTo>
                <a:lnTo>
                  <a:pt x="20791" y="11307"/>
                </a:lnTo>
                <a:lnTo>
                  <a:pt x="18892" y="12061"/>
                </a:lnTo>
                <a:lnTo>
                  <a:pt x="16688" y="12692"/>
                </a:lnTo>
                <a:lnTo>
                  <a:pt x="15074" y="13882"/>
                </a:lnTo>
                <a:lnTo>
                  <a:pt x="14003" y="15682"/>
                </a:lnTo>
                <a:lnTo>
                  <a:pt x="12790" y="17358"/>
                </a:lnTo>
                <a:lnTo>
                  <a:pt x="10909" y="18542"/>
                </a:lnTo>
                <a:lnTo>
                  <a:pt x="9281" y="21086"/>
                </a:lnTo>
                <a:lnTo>
                  <a:pt x="6828" y="21600"/>
                </a:lnTo>
                <a:close/>
              </a:path>
            </a:pathLst>
          </a:custGeom>
          <a:solidFill>
            <a:srgbClr val="8D8D8D"/>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4" name="AutoShape 27"/>
          <p:cNvSpPr>
            <a:spLocks/>
          </p:cNvSpPr>
          <p:nvPr/>
        </p:nvSpPr>
        <p:spPr bwMode="auto">
          <a:xfrm>
            <a:off x="11088860" y="2560589"/>
            <a:ext cx="496284" cy="2760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52" y="8819"/>
                </a:moveTo>
                <a:lnTo>
                  <a:pt x="592" y="7535"/>
                </a:lnTo>
                <a:lnTo>
                  <a:pt x="14" y="5544"/>
                </a:lnTo>
                <a:lnTo>
                  <a:pt x="0" y="3601"/>
                </a:lnTo>
                <a:lnTo>
                  <a:pt x="719" y="4784"/>
                </a:lnTo>
                <a:lnTo>
                  <a:pt x="1982" y="4051"/>
                </a:lnTo>
                <a:lnTo>
                  <a:pt x="2861" y="2540"/>
                </a:lnTo>
                <a:lnTo>
                  <a:pt x="3757" y="0"/>
                </a:lnTo>
                <a:lnTo>
                  <a:pt x="4846" y="2157"/>
                </a:lnTo>
                <a:lnTo>
                  <a:pt x="7276" y="3804"/>
                </a:lnTo>
                <a:lnTo>
                  <a:pt x="7729" y="5865"/>
                </a:lnTo>
                <a:lnTo>
                  <a:pt x="8679" y="6983"/>
                </a:lnTo>
                <a:lnTo>
                  <a:pt x="10024" y="7144"/>
                </a:lnTo>
                <a:lnTo>
                  <a:pt x="11422" y="6507"/>
                </a:lnTo>
                <a:lnTo>
                  <a:pt x="13180" y="5315"/>
                </a:lnTo>
                <a:lnTo>
                  <a:pt x="15823" y="2467"/>
                </a:lnTo>
                <a:lnTo>
                  <a:pt x="17304" y="3310"/>
                </a:lnTo>
                <a:lnTo>
                  <a:pt x="18078" y="3320"/>
                </a:lnTo>
                <a:lnTo>
                  <a:pt x="20543" y="1669"/>
                </a:lnTo>
                <a:lnTo>
                  <a:pt x="21600" y="3092"/>
                </a:lnTo>
                <a:lnTo>
                  <a:pt x="20465" y="6122"/>
                </a:lnTo>
                <a:lnTo>
                  <a:pt x="19707" y="7451"/>
                </a:lnTo>
                <a:lnTo>
                  <a:pt x="19003" y="8757"/>
                </a:lnTo>
                <a:lnTo>
                  <a:pt x="18175" y="10211"/>
                </a:lnTo>
                <a:lnTo>
                  <a:pt x="17390" y="11071"/>
                </a:lnTo>
                <a:lnTo>
                  <a:pt x="16781" y="11888"/>
                </a:lnTo>
                <a:lnTo>
                  <a:pt x="16473" y="14923"/>
                </a:lnTo>
                <a:lnTo>
                  <a:pt x="15721" y="16796"/>
                </a:lnTo>
                <a:lnTo>
                  <a:pt x="14947" y="18023"/>
                </a:lnTo>
                <a:lnTo>
                  <a:pt x="14318" y="19019"/>
                </a:lnTo>
                <a:lnTo>
                  <a:pt x="13892" y="21325"/>
                </a:lnTo>
                <a:lnTo>
                  <a:pt x="12875" y="21600"/>
                </a:lnTo>
                <a:lnTo>
                  <a:pt x="12066" y="20766"/>
                </a:lnTo>
                <a:lnTo>
                  <a:pt x="11157" y="20281"/>
                </a:lnTo>
                <a:lnTo>
                  <a:pt x="10073" y="19172"/>
                </a:lnTo>
                <a:lnTo>
                  <a:pt x="9353" y="18010"/>
                </a:lnTo>
                <a:lnTo>
                  <a:pt x="8671" y="16058"/>
                </a:lnTo>
                <a:lnTo>
                  <a:pt x="7554" y="14840"/>
                </a:lnTo>
                <a:lnTo>
                  <a:pt x="6818" y="13976"/>
                </a:lnTo>
                <a:lnTo>
                  <a:pt x="6041" y="13032"/>
                </a:lnTo>
                <a:lnTo>
                  <a:pt x="5140" y="12224"/>
                </a:lnTo>
                <a:lnTo>
                  <a:pt x="4099" y="12002"/>
                </a:lnTo>
                <a:lnTo>
                  <a:pt x="3564" y="10655"/>
                </a:lnTo>
                <a:lnTo>
                  <a:pt x="2320" y="9449"/>
                </a:lnTo>
                <a:lnTo>
                  <a:pt x="1452" y="8819"/>
                </a:lnTo>
                <a:close/>
              </a:path>
            </a:pathLst>
          </a:custGeom>
          <a:solidFill>
            <a:srgbClr val="909090"/>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3" name="AutoShape 26"/>
          <p:cNvSpPr>
            <a:spLocks/>
          </p:cNvSpPr>
          <p:nvPr/>
        </p:nvSpPr>
        <p:spPr bwMode="auto">
          <a:xfrm>
            <a:off x="10600586" y="2300407"/>
            <a:ext cx="1041587" cy="3569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59" y="12441"/>
                </a:moveTo>
                <a:lnTo>
                  <a:pt x="1611" y="10641"/>
                </a:lnTo>
                <a:lnTo>
                  <a:pt x="2367" y="8882"/>
                </a:lnTo>
                <a:lnTo>
                  <a:pt x="2673" y="6555"/>
                </a:lnTo>
                <a:lnTo>
                  <a:pt x="2796" y="5012"/>
                </a:lnTo>
                <a:lnTo>
                  <a:pt x="2183" y="2202"/>
                </a:lnTo>
                <a:lnTo>
                  <a:pt x="2042" y="625"/>
                </a:lnTo>
                <a:lnTo>
                  <a:pt x="2518" y="467"/>
                </a:lnTo>
                <a:lnTo>
                  <a:pt x="2809" y="75"/>
                </a:lnTo>
                <a:lnTo>
                  <a:pt x="3193" y="318"/>
                </a:lnTo>
                <a:lnTo>
                  <a:pt x="4405" y="619"/>
                </a:lnTo>
                <a:lnTo>
                  <a:pt x="5211" y="146"/>
                </a:lnTo>
                <a:lnTo>
                  <a:pt x="6036" y="757"/>
                </a:lnTo>
                <a:lnTo>
                  <a:pt x="7173" y="3590"/>
                </a:lnTo>
                <a:lnTo>
                  <a:pt x="7458" y="4951"/>
                </a:lnTo>
                <a:lnTo>
                  <a:pt x="7831" y="5528"/>
                </a:lnTo>
                <a:lnTo>
                  <a:pt x="8386" y="4050"/>
                </a:lnTo>
                <a:lnTo>
                  <a:pt x="8701" y="3215"/>
                </a:lnTo>
                <a:lnTo>
                  <a:pt x="9378" y="4056"/>
                </a:lnTo>
                <a:lnTo>
                  <a:pt x="10394" y="5154"/>
                </a:lnTo>
                <a:lnTo>
                  <a:pt x="11131" y="5083"/>
                </a:lnTo>
                <a:lnTo>
                  <a:pt x="11501" y="5390"/>
                </a:lnTo>
                <a:lnTo>
                  <a:pt x="12032" y="3718"/>
                </a:lnTo>
                <a:lnTo>
                  <a:pt x="12531" y="2945"/>
                </a:lnTo>
                <a:lnTo>
                  <a:pt x="12776" y="1692"/>
                </a:lnTo>
                <a:lnTo>
                  <a:pt x="13624" y="0"/>
                </a:lnTo>
                <a:lnTo>
                  <a:pt x="14288" y="962"/>
                </a:lnTo>
                <a:lnTo>
                  <a:pt x="14534" y="2525"/>
                </a:lnTo>
                <a:lnTo>
                  <a:pt x="13797" y="6935"/>
                </a:lnTo>
                <a:lnTo>
                  <a:pt x="14311" y="8235"/>
                </a:lnTo>
                <a:lnTo>
                  <a:pt x="14301" y="9279"/>
                </a:lnTo>
                <a:lnTo>
                  <a:pt x="14523" y="10197"/>
                </a:lnTo>
                <a:lnTo>
                  <a:pt x="14932" y="10218"/>
                </a:lnTo>
                <a:lnTo>
                  <a:pt x="15261" y="9424"/>
                </a:lnTo>
                <a:lnTo>
                  <a:pt x="15518" y="7959"/>
                </a:lnTo>
                <a:lnTo>
                  <a:pt x="16072" y="6000"/>
                </a:lnTo>
                <a:lnTo>
                  <a:pt x="18414" y="5605"/>
                </a:lnTo>
                <a:lnTo>
                  <a:pt x="18763" y="4801"/>
                </a:lnTo>
                <a:lnTo>
                  <a:pt x="19333" y="4656"/>
                </a:lnTo>
                <a:lnTo>
                  <a:pt x="19647" y="3714"/>
                </a:lnTo>
                <a:lnTo>
                  <a:pt x="19981" y="1921"/>
                </a:lnTo>
                <a:lnTo>
                  <a:pt x="20485" y="1727"/>
                </a:lnTo>
                <a:lnTo>
                  <a:pt x="20923" y="2473"/>
                </a:lnTo>
                <a:lnTo>
                  <a:pt x="21514" y="4359"/>
                </a:lnTo>
                <a:lnTo>
                  <a:pt x="21244" y="5409"/>
                </a:lnTo>
                <a:lnTo>
                  <a:pt x="21254" y="6899"/>
                </a:lnTo>
                <a:lnTo>
                  <a:pt x="21540" y="7409"/>
                </a:lnTo>
                <a:lnTo>
                  <a:pt x="21600" y="8360"/>
                </a:lnTo>
                <a:lnTo>
                  <a:pt x="21161" y="9057"/>
                </a:lnTo>
                <a:lnTo>
                  <a:pt x="21254" y="10210"/>
                </a:lnTo>
                <a:lnTo>
                  <a:pt x="21283" y="12182"/>
                </a:lnTo>
                <a:lnTo>
                  <a:pt x="21036" y="13894"/>
                </a:lnTo>
                <a:lnTo>
                  <a:pt x="20686" y="16042"/>
                </a:lnTo>
                <a:lnTo>
                  <a:pt x="20352" y="18362"/>
                </a:lnTo>
                <a:lnTo>
                  <a:pt x="19855" y="17325"/>
                </a:lnTo>
                <a:lnTo>
                  <a:pt x="19356" y="17794"/>
                </a:lnTo>
                <a:lnTo>
                  <a:pt x="18691" y="18551"/>
                </a:lnTo>
                <a:lnTo>
                  <a:pt x="18220" y="18490"/>
                </a:lnTo>
                <a:lnTo>
                  <a:pt x="17640" y="18044"/>
                </a:lnTo>
                <a:lnTo>
                  <a:pt x="17101" y="18933"/>
                </a:lnTo>
                <a:lnTo>
                  <a:pt x="16478" y="20202"/>
                </a:lnTo>
                <a:lnTo>
                  <a:pt x="15422" y="21289"/>
                </a:lnTo>
                <a:lnTo>
                  <a:pt x="14833" y="21600"/>
                </a:lnTo>
                <a:lnTo>
                  <a:pt x="14214" y="21249"/>
                </a:lnTo>
                <a:lnTo>
                  <a:pt x="13689" y="20388"/>
                </a:lnTo>
                <a:lnTo>
                  <a:pt x="13494" y="18811"/>
                </a:lnTo>
                <a:lnTo>
                  <a:pt x="12810" y="18217"/>
                </a:lnTo>
                <a:lnTo>
                  <a:pt x="12388" y="17666"/>
                </a:lnTo>
                <a:lnTo>
                  <a:pt x="11931" y="16231"/>
                </a:lnTo>
                <a:lnTo>
                  <a:pt x="11647" y="17565"/>
                </a:lnTo>
                <a:lnTo>
                  <a:pt x="11142" y="18956"/>
                </a:lnTo>
                <a:lnTo>
                  <a:pt x="10434" y="19918"/>
                </a:lnTo>
                <a:lnTo>
                  <a:pt x="9994" y="18426"/>
                </a:lnTo>
                <a:lnTo>
                  <a:pt x="9726" y="17447"/>
                </a:lnTo>
                <a:lnTo>
                  <a:pt x="9346" y="16032"/>
                </a:lnTo>
                <a:lnTo>
                  <a:pt x="8856" y="15403"/>
                </a:lnTo>
                <a:lnTo>
                  <a:pt x="8247" y="14715"/>
                </a:lnTo>
                <a:lnTo>
                  <a:pt x="7692" y="14438"/>
                </a:lnTo>
                <a:lnTo>
                  <a:pt x="7245" y="14428"/>
                </a:lnTo>
                <a:lnTo>
                  <a:pt x="6965" y="13322"/>
                </a:lnTo>
                <a:lnTo>
                  <a:pt x="6446" y="12688"/>
                </a:lnTo>
                <a:lnTo>
                  <a:pt x="5856" y="13092"/>
                </a:lnTo>
                <a:lnTo>
                  <a:pt x="5651" y="14314"/>
                </a:lnTo>
                <a:lnTo>
                  <a:pt x="5308" y="14723"/>
                </a:lnTo>
                <a:lnTo>
                  <a:pt x="5047" y="16019"/>
                </a:lnTo>
                <a:lnTo>
                  <a:pt x="4706" y="17252"/>
                </a:lnTo>
                <a:lnTo>
                  <a:pt x="4168" y="17964"/>
                </a:lnTo>
                <a:lnTo>
                  <a:pt x="3469" y="17876"/>
                </a:lnTo>
                <a:lnTo>
                  <a:pt x="2970" y="20061"/>
                </a:lnTo>
                <a:lnTo>
                  <a:pt x="2544" y="19909"/>
                </a:lnTo>
                <a:lnTo>
                  <a:pt x="2130" y="19615"/>
                </a:lnTo>
                <a:lnTo>
                  <a:pt x="1625" y="19183"/>
                </a:lnTo>
                <a:lnTo>
                  <a:pt x="1629" y="17687"/>
                </a:lnTo>
                <a:lnTo>
                  <a:pt x="1686" y="16468"/>
                </a:lnTo>
                <a:lnTo>
                  <a:pt x="1493" y="15398"/>
                </a:lnTo>
                <a:lnTo>
                  <a:pt x="958" y="15202"/>
                </a:lnTo>
                <a:lnTo>
                  <a:pt x="1177" y="14010"/>
                </a:lnTo>
                <a:lnTo>
                  <a:pt x="849" y="14118"/>
                </a:lnTo>
                <a:lnTo>
                  <a:pt x="454" y="14070"/>
                </a:lnTo>
                <a:lnTo>
                  <a:pt x="0" y="13307"/>
                </a:lnTo>
                <a:lnTo>
                  <a:pt x="559" y="12441"/>
                </a:lnTo>
                <a:close/>
              </a:path>
            </a:pathLst>
          </a:custGeom>
          <a:solidFill>
            <a:srgbClr val="939393"/>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1" name="AutoShape 24"/>
          <p:cNvSpPr>
            <a:spLocks/>
          </p:cNvSpPr>
          <p:nvPr/>
        </p:nvSpPr>
        <p:spPr bwMode="auto">
          <a:xfrm>
            <a:off x="11018094" y="2120546"/>
            <a:ext cx="624835" cy="3560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38" y="14014"/>
                </a:moveTo>
                <a:lnTo>
                  <a:pt x="19741" y="13124"/>
                </a:lnTo>
                <a:lnTo>
                  <a:pt x="18929" y="13219"/>
                </a:lnTo>
                <a:lnTo>
                  <a:pt x="18441" y="14965"/>
                </a:lnTo>
                <a:lnTo>
                  <a:pt x="17826" y="15896"/>
                </a:lnTo>
                <a:lnTo>
                  <a:pt x="16845" y="16235"/>
                </a:lnTo>
                <a:lnTo>
                  <a:pt x="16213" y="16935"/>
                </a:lnTo>
                <a:lnTo>
                  <a:pt x="15632" y="17057"/>
                </a:lnTo>
                <a:lnTo>
                  <a:pt x="14360" y="17010"/>
                </a:lnTo>
                <a:lnTo>
                  <a:pt x="13184" y="17135"/>
                </a:lnTo>
                <a:lnTo>
                  <a:pt x="12408" y="17349"/>
                </a:lnTo>
                <a:lnTo>
                  <a:pt x="11714" y="18855"/>
                </a:lnTo>
                <a:lnTo>
                  <a:pt x="11102" y="20628"/>
                </a:lnTo>
                <a:lnTo>
                  <a:pt x="10435" y="21600"/>
                </a:lnTo>
                <a:lnTo>
                  <a:pt x="9718" y="21407"/>
                </a:lnTo>
                <a:lnTo>
                  <a:pt x="9214" y="20466"/>
                </a:lnTo>
                <a:lnTo>
                  <a:pt x="9217" y="19261"/>
                </a:lnTo>
                <a:lnTo>
                  <a:pt x="8212" y="18198"/>
                </a:lnTo>
                <a:lnTo>
                  <a:pt x="8730" y="16418"/>
                </a:lnTo>
                <a:lnTo>
                  <a:pt x="9172" y="14725"/>
                </a:lnTo>
                <a:lnTo>
                  <a:pt x="9572" y="13313"/>
                </a:lnTo>
                <a:lnTo>
                  <a:pt x="9174" y="12048"/>
                </a:lnTo>
                <a:lnTo>
                  <a:pt x="8281" y="11266"/>
                </a:lnTo>
                <a:lnTo>
                  <a:pt x="7681" y="12027"/>
                </a:lnTo>
                <a:lnTo>
                  <a:pt x="6948" y="13050"/>
                </a:lnTo>
                <a:lnTo>
                  <a:pt x="6496" y="14295"/>
                </a:lnTo>
                <a:lnTo>
                  <a:pt x="5768" y="15016"/>
                </a:lnTo>
                <a:lnTo>
                  <a:pt x="4615" y="16763"/>
                </a:lnTo>
                <a:lnTo>
                  <a:pt x="3994" y="16215"/>
                </a:lnTo>
                <a:lnTo>
                  <a:pt x="2921" y="16343"/>
                </a:lnTo>
                <a:lnTo>
                  <a:pt x="1387" y="15581"/>
                </a:lnTo>
                <a:lnTo>
                  <a:pt x="38" y="14431"/>
                </a:lnTo>
                <a:lnTo>
                  <a:pt x="935" y="12999"/>
                </a:lnTo>
                <a:lnTo>
                  <a:pt x="584" y="9675"/>
                </a:lnTo>
                <a:lnTo>
                  <a:pt x="130" y="8270"/>
                </a:lnTo>
                <a:lnTo>
                  <a:pt x="0" y="6120"/>
                </a:lnTo>
                <a:lnTo>
                  <a:pt x="630" y="4160"/>
                </a:lnTo>
                <a:lnTo>
                  <a:pt x="704" y="2827"/>
                </a:lnTo>
                <a:lnTo>
                  <a:pt x="1887" y="2322"/>
                </a:lnTo>
                <a:lnTo>
                  <a:pt x="2535" y="3013"/>
                </a:lnTo>
                <a:lnTo>
                  <a:pt x="3628" y="2925"/>
                </a:lnTo>
                <a:lnTo>
                  <a:pt x="4557" y="2800"/>
                </a:lnTo>
                <a:lnTo>
                  <a:pt x="5072" y="1882"/>
                </a:lnTo>
                <a:lnTo>
                  <a:pt x="5699" y="1094"/>
                </a:lnTo>
                <a:lnTo>
                  <a:pt x="6719" y="884"/>
                </a:lnTo>
                <a:lnTo>
                  <a:pt x="7494" y="515"/>
                </a:lnTo>
                <a:lnTo>
                  <a:pt x="8105" y="0"/>
                </a:lnTo>
                <a:lnTo>
                  <a:pt x="8602" y="603"/>
                </a:lnTo>
                <a:lnTo>
                  <a:pt x="8572" y="1795"/>
                </a:lnTo>
                <a:lnTo>
                  <a:pt x="7934" y="2780"/>
                </a:lnTo>
                <a:lnTo>
                  <a:pt x="7786" y="3935"/>
                </a:lnTo>
                <a:lnTo>
                  <a:pt x="7102" y="4764"/>
                </a:lnTo>
                <a:lnTo>
                  <a:pt x="6376" y="5146"/>
                </a:lnTo>
                <a:lnTo>
                  <a:pt x="6055" y="6159"/>
                </a:lnTo>
                <a:lnTo>
                  <a:pt x="7191" y="6206"/>
                </a:lnTo>
                <a:lnTo>
                  <a:pt x="8117" y="6829"/>
                </a:lnTo>
                <a:lnTo>
                  <a:pt x="8945" y="6392"/>
                </a:lnTo>
                <a:lnTo>
                  <a:pt x="9973" y="6152"/>
                </a:lnTo>
                <a:lnTo>
                  <a:pt x="10761" y="6731"/>
                </a:lnTo>
                <a:lnTo>
                  <a:pt x="11327" y="8484"/>
                </a:lnTo>
                <a:lnTo>
                  <a:pt x="12108" y="7797"/>
                </a:lnTo>
                <a:lnTo>
                  <a:pt x="12477" y="6419"/>
                </a:lnTo>
                <a:lnTo>
                  <a:pt x="12453" y="4717"/>
                </a:lnTo>
                <a:lnTo>
                  <a:pt x="11952" y="3613"/>
                </a:lnTo>
                <a:lnTo>
                  <a:pt x="12364" y="2963"/>
                </a:lnTo>
                <a:lnTo>
                  <a:pt x="13155" y="2972"/>
                </a:lnTo>
                <a:lnTo>
                  <a:pt x="13868" y="3788"/>
                </a:lnTo>
                <a:lnTo>
                  <a:pt x="14837" y="3666"/>
                </a:lnTo>
                <a:lnTo>
                  <a:pt x="15653" y="4668"/>
                </a:lnTo>
                <a:lnTo>
                  <a:pt x="16534" y="4252"/>
                </a:lnTo>
                <a:lnTo>
                  <a:pt x="17686" y="3919"/>
                </a:lnTo>
                <a:lnTo>
                  <a:pt x="18527" y="4624"/>
                </a:lnTo>
                <a:lnTo>
                  <a:pt x="19765" y="5385"/>
                </a:lnTo>
                <a:lnTo>
                  <a:pt x="20457" y="5138"/>
                </a:lnTo>
                <a:lnTo>
                  <a:pt x="20507" y="7549"/>
                </a:lnTo>
                <a:lnTo>
                  <a:pt x="20877" y="8483"/>
                </a:lnTo>
                <a:lnTo>
                  <a:pt x="20795" y="9625"/>
                </a:lnTo>
                <a:lnTo>
                  <a:pt x="20754" y="10840"/>
                </a:lnTo>
                <a:lnTo>
                  <a:pt x="21320" y="11436"/>
                </a:lnTo>
                <a:lnTo>
                  <a:pt x="21600" y="13007"/>
                </a:lnTo>
                <a:lnTo>
                  <a:pt x="21388" y="15508"/>
                </a:lnTo>
                <a:lnTo>
                  <a:pt x="20538" y="14014"/>
                </a:lnTo>
                <a:close/>
              </a:path>
            </a:pathLst>
          </a:custGeom>
          <a:solidFill>
            <a:srgbClr val="969696"/>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2" name="AutoShape 25"/>
          <p:cNvSpPr>
            <a:spLocks/>
          </p:cNvSpPr>
          <p:nvPr/>
        </p:nvSpPr>
        <p:spPr bwMode="auto">
          <a:xfrm>
            <a:off x="11036942" y="1895021"/>
            <a:ext cx="574425" cy="373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387" y="3608"/>
                </a:moveTo>
                <a:lnTo>
                  <a:pt x="10557" y="3104"/>
                </a:lnTo>
                <a:lnTo>
                  <a:pt x="9781" y="2005"/>
                </a:lnTo>
                <a:lnTo>
                  <a:pt x="9038" y="1818"/>
                </a:lnTo>
                <a:lnTo>
                  <a:pt x="8309" y="1243"/>
                </a:lnTo>
                <a:lnTo>
                  <a:pt x="7794" y="0"/>
                </a:lnTo>
                <a:lnTo>
                  <a:pt x="7169" y="436"/>
                </a:lnTo>
                <a:lnTo>
                  <a:pt x="6382" y="543"/>
                </a:lnTo>
                <a:lnTo>
                  <a:pt x="5429" y="1755"/>
                </a:lnTo>
                <a:lnTo>
                  <a:pt x="5343" y="2633"/>
                </a:lnTo>
                <a:lnTo>
                  <a:pt x="4802" y="5000"/>
                </a:lnTo>
                <a:lnTo>
                  <a:pt x="3746" y="6777"/>
                </a:lnTo>
                <a:lnTo>
                  <a:pt x="3600" y="8715"/>
                </a:lnTo>
                <a:lnTo>
                  <a:pt x="3248" y="10346"/>
                </a:lnTo>
                <a:lnTo>
                  <a:pt x="2449" y="11713"/>
                </a:lnTo>
                <a:lnTo>
                  <a:pt x="1561" y="12536"/>
                </a:lnTo>
                <a:lnTo>
                  <a:pt x="640" y="12947"/>
                </a:lnTo>
                <a:lnTo>
                  <a:pt x="52" y="14952"/>
                </a:lnTo>
                <a:lnTo>
                  <a:pt x="0" y="16054"/>
                </a:lnTo>
                <a:lnTo>
                  <a:pt x="1319" y="15663"/>
                </a:lnTo>
                <a:lnTo>
                  <a:pt x="2016" y="16277"/>
                </a:lnTo>
                <a:lnTo>
                  <a:pt x="4437" y="15983"/>
                </a:lnTo>
                <a:lnTo>
                  <a:pt x="5579" y="14394"/>
                </a:lnTo>
                <a:lnTo>
                  <a:pt x="7110" y="13996"/>
                </a:lnTo>
                <a:lnTo>
                  <a:pt x="8024" y="13528"/>
                </a:lnTo>
                <a:lnTo>
                  <a:pt x="8494" y="13902"/>
                </a:lnTo>
                <a:lnTo>
                  <a:pt x="8382" y="14697"/>
                </a:lnTo>
                <a:lnTo>
                  <a:pt x="7781" y="15534"/>
                </a:lnTo>
                <a:lnTo>
                  <a:pt x="7534" y="16658"/>
                </a:lnTo>
                <a:lnTo>
                  <a:pt x="6840" y="17362"/>
                </a:lnTo>
                <a:lnTo>
                  <a:pt x="6114" y="17818"/>
                </a:lnTo>
                <a:lnTo>
                  <a:pt x="5578" y="19294"/>
                </a:lnTo>
                <a:lnTo>
                  <a:pt x="7045" y="19388"/>
                </a:lnTo>
                <a:lnTo>
                  <a:pt x="8120" y="20111"/>
                </a:lnTo>
                <a:lnTo>
                  <a:pt x="9024" y="19572"/>
                </a:lnTo>
                <a:lnTo>
                  <a:pt x="10157" y="19346"/>
                </a:lnTo>
                <a:lnTo>
                  <a:pt x="10978" y="19872"/>
                </a:lnTo>
                <a:lnTo>
                  <a:pt x="11485" y="21600"/>
                </a:lnTo>
                <a:lnTo>
                  <a:pt x="12695" y="20915"/>
                </a:lnTo>
                <a:lnTo>
                  <a:pt x="13231" y="19197"/>
                </a:lnTo>
                <a:lnTo>
                  <a:pt x="13098" y="17423"/>
                </a:lnTo>
                <a:lnTo>
                  <a:pt x="12566" y="16387"/>
                </a:lnTo>
                <a:lnTo>
                  <a:pt x="13270" y="15996"/>
                </a:lnTo>
                <a:lnTo>
                  <a:pt x="14230" y="16910"/>
                </a:lnTo>
                <a:lnTo>
                  <a:pt x="15355" y="16852"/>
                </a:lnTo>
                <a:lnTo>
                  <a:pt x="16213" y="17853"/>
                </a:lnTo>
                <a:lnTo>
                  <a:pt x="18578" y="17139"/>
                </a:lnTo>
                <a:lnTo>
                  <a:pt x="19435" y="17814"/>
                </a:lnTo>
                <a:lnTo>
                  <a:pt x="20824" y="18728"/>
                </a:lnTo>
                <a:lnTo>
                  <a:pt x="21600" y="18318"/>
                </a:lnTo>
                <a:lnTo>
                  <a:pt x="21150" y="15908"/>
                </a:lnTo>
                <a:lnTo>
                  <a:pt x="20966" y="14390"/>
                </a:lnTo>
                <a:lnTo>
                  <a:pt x="21157" y="12969"/>
                </a:lnTo>
                <a:lnTo>
                  <a:pt x="20607" y="11270"/>
                </a:lnTo>
                <a:lnTo>
                  <a:pt x="20216" y="9678"/>
                </a:lnTo>
                <a:lnTo>
                  <a:pt x="20020" y="7817"/>
                </a:lnTo>
                <a:lnTo>
                  <a:pt x="19172" y="5943"/>
                </a:lnTo>
                <a:lnTo>
                  <a:pt x="18622" y="4826"/>
                </a:lnTo>
                <a:lnTo>
                  <a:pt x="17602" y="3902"/>
                </a:lnTo>
                <a:lnTo>
                  <a:pt x="16781" y="3750"/>
                </a:lnTo>
                <a:lnTo>
                  <a:pt x="15905" y="3127"/>
                </a:lnTo>
                <a:lnTo>
                  <a:pt x="14690" y="3124"/>
                </a:lnTo>
                <a:lnTo>
                  <a:pt x="13035" y="3266"/>
                </a:lnTo>
                <a:lnTo>
                  <a:pt x="11387" y="3608"/>
                </a:lnTo>
                <a:close/>
              </a:path>
            </a:pathLst>
          </a:custGeom>
          <a:solidFill>
            <a:srgbClr val="999999"/>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0" name="AutoShape 23"/>
          <p:cNvSpPr>
            <a:spLocks/>
          </p:cNvSpPr>
          <p:nvPr/>
        </p:nvSpPr>
        <p:spPr bwMode="auto">
          <a:xfrm>
            <a:off x="10572253" y="1560434"/>
            <a:ext cx="669907" cy="8366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25" y="16651"/>
                </a:moveTo>
                <a:lnTo>
                  <a:pt x="14533" y="17101"/>
                </a:lnTo>
                <a:lnTo>
                  <a:pt x="14629" y="17889"/>
                </a:lnTo>
                <a:lnTo>
                  <a:pt x="15035" y="18442"/>
                </a:lnTo>
                <a:lnTo>
                  <a:pt x="15234" y="19232"/>
                </a:lnTo>
                <a:lnTo>
                  <a:pt x="15332" y="20058"/>
                </a:lnTo>
                <a:lnTo>
                  <a:pt x="14815" y="20436"/>
                </a:lnTo>
                <a:lnTo>
                  <a:pt x="14098" y="20818"/>
                </a:lnTo>
                <a:lnTo>
                  <a:pt x="13586" y="21299"/>
                </a:lnTo>
                <a:lnTo>
                  <a:pt x="13059" y="21600"/>
                </a:lnTo>
                <a:lnTo>
                  <a:pt x="12453" y="21310"/>
                </a:lnTo>
                <a:lnTo>
                  <a:pt x="11908" y="20702"/>
                </a:lnTo>
                <a:lnTo>
                  <a:pt x="11193" y="20167"/>
                </a:lnTo>
                <a:lnTo>
                  <a:pt x="10203" y="19512"/>
                </a:lnTo>
                <a:lnTo>
                  <a:pt x="9081" y="19374"/>
                </a:lnTo>
                <a:lnTo>
                  <a:pt x="7732" y="19511"/>
                </a:lnTo>
                <a:lnTo>
                  <a:pt x="6699" y="19456"/>
                </a:lnTo>
                <a:lnTo>
                  <a:pt x="5598" y="19288"/>
                </a:lnTo>
                <a:lnTo>
                  <a:pt x="5089" y="18915"/>
                </a:lnTo>
                <a:lnTo>
                  <a:pt x="4957" y="18353"/>
                </a:lnTo>
                <a:lnTo>
                  <a:pt x="5296" y="17827"/>
                </a:lnTo>
                <a:lnTo>
                  <a:pt x="5402" y="17215"/>
                </a:lnTo>
                <a:lnTo>
                  <a:pt x="5207" y="16795"/>
                </a:lnTo>
                <a:lnTo>
                  <a:pt x="4048" y="16136"/>
                </a:lnTo>
                <a:lnTo>
                  <a:pt x="3550" y="15641"/>
                </a:lnTo>
                <a:lnTo>
                  <a:pt x="3360" y="14451"/>
                </a:lnTo>
                <a:lnTo>
                  <a:pt x="3191" y="14074"/>
                </a:lnTo>
                <a:lnTo>
                  <a:pt x="3200" y="13161"/>
                </a:lnTo>
                <a:lnTo>
                  <a:pt x="3093" y="12706"/>
                </a:lnTo>
                <a:lnTo>
                  <a:pt x="2485" y="12138"/>
                </a:lnTo>
                <a:lnTo>
                  <a:pt x="2179" y="11463"/>
                </a:lnTo>
                <a:lnTo>
                  <a:pt x="2186" y="10471"/>
                </a:lnTo>
                <a:lnTo>
                  <a:pt x="2032" y="9768"/>
                </a:lnTo>
                <a:lnTo>
                  <a:pt x="1552" y="9126"/>
                </a:lnTo>
                <a:lnTo>
                  <a:pt x="1268" y="8050"/>
                </a:lnTo>
                <a:lnTo>
                  <a:pt x="1536" y="7066"/>
                </a:lnTo>
                <a:lnTo>
                  <a:pt x="1652" y="6011"/>
                </a:lnTo>
                <a:lnTo>
                  <a:pt x="1560" y="5157"/>
                </a:lnTo>
                <a:lnTo>
                  <a:pt x="1079" y="4094"/>
                </a:lnTo>
                <a:lnTo>
                  <a:pt x="0" y="2447"/>
                </a:lnTo>
                <a:lnTo>
                  <a:pt x="112" y="1447"/>
                </a:lnTo>
                <a:lnTo>
                  <a:pt x="671" y="763"/>
                </a:lnTo>
                <a:lnTo>
                  <a:pt x="632" y="120"/>
                </a:lnTo>
                <a:lnTo>
                  <a:pt x="1847" y="63"/>
                </a:lnTo>
                <a:lnTo>
                  <a:pt x="4868" y="24"/>
                </a:lnTo>
                <a:lnTo>
                  <a:pt x="5886" y="0"/>
                </a:lnTo>
                <a:lnTo>
                  <a:pt x="6821" y="135"/>
                </a:lnTo>
                <a:lnTo>
                  <a:pt x="7718" y="366"/>
                </a:lnTo>
                <a:lnTo>
                  <a:pt x="8912" y="916"/>
                </a:lnTo>
                <a:lnTo>
                  <a:pt x="9897" y="1337"/>
                </a:lnTo>
                <a:lnTo>
                  <a:pt x="10900" y="1955"/>
                </a:lnTo>
                <a:lnTo>
                  <a:pt x="11494" y="2100"/>
                </a:lnTo>
                <a:lnTo>
                  <a:pt x="12056" y="2544"/>
                </a:lnTo>
                <a:lnTo>
                  <a:pt x="13162" y="3247"/>
                </a:lnTo>
                <a:lnTo>
                  <a:pt x="14589" y="4078"/>
                </a:lnTo>
                <a:lnTo>
                  <a:pt x="16459" y="5311"/>
                </a:lnTo>
                <a:lnTo>
                  <a:pt x="16979" y="5833"/>
                </a:lnTo>
                <a:lnTo>
                  <a:pt x="17662" y="6170"/>
                </a:lnTo>
                <a:lnTo>
                  <a:pt x="18633" y="6775"/>
                </a:lnTo>
                <a:lnTo>
                  <a:pt x="19131" y="7366"/>
                </a:lnTo>
                <a:lnTo>
                  <a:pt x="19864" y="8090"/>
                </a:lnTo>
                <a:lnTo>
                  <a:pt x="20701" y="8055"/>
                </a:lnTo>
                <a:lnTo>
                  <a:pt x="21420" y="8210"/>
                </a:lnTo>
                <a:lnTo>
                  <a:pt x="21600" y="8750"/>
                </a:lnTo>
                <a:lnTo>
                  <a:pt x="21021" y="9009"/>
                </a:lnTo>
                <a:lnTo>
                  <a:pt x="20365" y="9077"/>
                </a:lnTo>
                <a:lnTo>
                  <a:pt x="19834" y="9482"/>
                </a:lnTo>
                <a:lnTo>
                  <a:pt x="19512" y="10258"/>
                </a:lnTo>
                <a:lnTo>
                  <a:pt x="19179" y="11023"/>
                </a:lnTo>
                <a:lnTo>
                  <a:pt x="18313" y="11697"/>
                </a:lnTo>
                <a:lnTo>
                  <a:pt x="18233" y="12581"/>
                </a:lnTo>
                <a:lnTo>
                  <a:pt x="17968" y="13360"/>
                </a:lnTo>
                <a:lnTo>
                  <a:pt x="17350" y="13900"/>
                </a:lnTo>
                <a:lnTo>
                  <a:pt x="16491" y="14344"/>
                </a:lnTo>
                <a:lnTo>
                  <a:pt x="15662" y="14518"/>
                </a:lnTo>
                <a:lnTo>
                  <a:pt x="15305" y="15249"/>
                </a:lnTo>
                <a:lnTo>
                  <a:pt x="15153" y="16260"/>
                </a:lnTo>
                <a:lnTo>
                  <a:pt x="14825" y="16651"/>
                </a:lnTo>
                <a:close/>
              </a:path>
            </a:pathLst>
          </a:custGeom>
          <a:solidFill>
            <a:srgbClr val="9C9C9C"/>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9" name="AutoShape 22"/>
          <p:cNvSpPr>
            <a:spLocks/>
          </p:cNvSpPr>
          <p:nvPr/>
        </p:nvSpPr>
        <p:spPr bwMode="auto">
          <a:xfrm>
            <a:off x="9863833" y="1557083"/>
            <a:ext cx="882237" cy="13100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372" y="17581"/>
                </a:moveTo>
                <a:lnTo>
                  <a:pt x="9883" y="17388"/>
                </a:lnTo>
                <a:lnTo>
                  <a:pt x="10314" y="17534"/>
                </a:lnTo>
                <a:lnTo>
                  <a:pt x="10872" y="17688"/>
                </a:lnTo>
                <a:lnTo>
                  <a:pt x="11537" y="17705"/>
                </a:lnTo>
                <a:lnTo>
                  <a:pt x="11936" y="17905"/>
                </a:lnTo>
                <a:lnTo>
                  <a:pt x="12664" y="18089"/>
                </a:lnTo>
                <a:lnTo>
                  <a:pt x="13385" y="18015"/>
                </a:lnTo>
                <a:lnTo>
                  <a:pt x="13888" y="17788"/>
                </a:lnTo>
                <a:lnTo>
                  <a:pt x="14410" y="17671"/>
                </a:lnTo>
                <a:lnTo>
                  <a:pt x="15066" y="17529"/>
                </a:lnTo>
                <a:lnTo>
                  <a:pt x="15541" y="17324"/>
                </a:lnTo>
                <a:lnTo>
                  <a:pt x="16064" y="17257"/>
                </a:lnTo>
                <a:lnTo>
                  <a:pt x="16501" y="17052"/>
                </a:lnTo>
                <a:lnTo>
                  <a:pt x="16836" y="16605"/>
                </a:lnTo>
                <a:lnTo>
                  <a:pt x="17604" y="16421"/>
                </a:lnTo>
                <a:lnTo>
                  <a:pt x="18077" y="15955"/>
                </a:lnTo>
                <a:lnTo>
                  <a:pt x="18534" y="15825"/>
                </a:lnTo>
                <a:lnTo>
                  <a:pt x="19040" y="15571"/>
                </a:lnTo>
                <a:lnTo>
                  <a:pt x="19735" y="15324"/>
                </a:lnTo>
                <a:lnTo>
                  <a:pt x="20294" y="15073"/>
                </a:lnTo>
                <a:lnTo>
                  <a:pt x="20949" y="14704"/>
                </a:lnTo>
                <a:lnTo>
                  <a:pt x="21315" y="14069"/>
                </a:lnTo>
                <a:lnTo>
                  <a:pt x="21421" y="13600"/>
                </a:lnTo>
                <a:lnTo>
                  <a:pt x="21076" y="13187"/>
                </a:lnTo>
                <a:lnTo>
                  <a:pt x="20712" y="12848"/>
                </a:lnTo>
                <a:lnTo>
                  <a:pt x="20602" y="12462"/>
                </a:lnTo>
                <a:lnTo>
                  <a:pt x="21140" y="12465"/>
                </a:lnTo>
                <a:lnTo>
                  <a:pt x="21547" y="12333"/>
                </a:lnTo>
                <a:cubicBezTo>
                  <a:pt x="21416" y="12192"/>
                  <a:pt x="21350" y="12027"/>
                  <a:pt x="21359" y="11860"/>
                </a:cubicBezTo>
                <a:cubicBezTo>
                  <a:pt x="21365" y="11726"/>
                  <a:pt x="21420" y="11595"/>
                  <a:pt x="21518" y="11478"/>
                </a:cubicBezTo>
                <a:lnTo>
                  <a:pt x="21600" y="11059"/>
                </a:lnTo>
                <a:lnTo>
                  <a:pt x="21413" y="10743"/>
                </a:lnTo>
                <a:lnTo>
                  <a:pt x="20837" y="10438"/>
                </a:lnTo>
                <a:lnTo>
                  <a:pt x="20458" y="10260"/>
                </a:lnTo>
                <a:lnTo>
                  <a:pt x="20139" y="10001"/>
                </a:lnTo>
                <a:lnTo>
                  <a:pt x="20072" y="9605"/>
                </a:lnTo>
                <a:lnTo>
                  <a:pt x="20027" y="9272"/>
                </a:lnTo>
                <a:lnTo>
                  <a:pt x="19858" y="9000"/>
                </a:lnTo>
                <a:lnTo>
                  <a:pt x="19927" y="8493"/>
                </a:lnTo>
                <a:lnTo>
                  <a:pt x="19743" y="8086"/>
                </a:lnTo>
                <a:lnTo>
                  <a:pt x="19339" y="7740"/>
                </a:lnTo>
                <a:lnTo>
                  <a:pt x="19128" y="7313"/>
                </a:lnTo>
                <a:lnTo>
                  <a:pt x="19131" y="6763"/>
                </a:lnTo>
                <a:lnTo>
                  <a:pt x="18992" y="6249"/>
                </a:lnTo>
                <a:lnTo>
                  <a:pt x="18646" y="5741"/>
                </a:lnTo>
                <a:lnTo>
                  <a:pt x="18434" y="5153"/>
                </a:lnTo>
                <a:lnTo>
                  <a:pt x="18640" y="4446"/>
                </a:lnTo>
                <a:lnTo>
                  <a:pt x="18748" y="3861"/>
                </a:lnTo>
                <a:lnTo>
                  <a:pt x="18623" y="3296"/>
                </a:lnTo>
                <a:lnTo>
                  <a:pt x="18259" y="2652"/>
                </a:lnTo>
                <a:lnTo>
                  <a:pt x="17809" y="2096"/>
                </a:lnTo>
                <a:lnTo>
                  <a:pt x="17475" y="1590"/>
                </a:lnTo>
                <a:lnTo>
                  <a:pt x="17511" y="1117"/>
                </a:lnTo>
                <a:lnTo>
                  <a:pt x="17960" y="560"/>
                </a:lnTo>
                <a:lnTo>
                  <a:pt x="17877" y="105"/>
                </a:lnTo>
                <a:lnTo>
                  <a:pt x="17211" y="144"/>
                </a:lnTo>
                <a:lnTo>
                  <a:pt x="16607" y="191"/>
                </a:lnTo>
                <a:lnTo>
                  <a:pt x="16053" y="0"/>
                </a:lnTo>
                <a:lnTo>
                  <a:pt x="15287" y="637"/>
                </a:lnTo>
                <a:lnTo>
                  <a:pt x="14560" y="886"/>
                </a:lnTo>
                <a:lnTo>
                  <a:pt x="14180" y="1267"/>
                </a:lnTo>
                <a:lnTo>
                  <a:pt x="13418" y="1483"/>
                </a:lnTo>
                <a:lnTo>
                  <a:pt x="12747" y="1660"/>
                </a:lnTo>
                <a:lnTo>
                  <a:pt x="12450" y="2256"/>
                </a:lnTo>
                <a:lnTo>
                  <a:pt x="11760" y="3061"/>
                </a:lnTo>
                <a:lnTo>
                  <a:pt x="11117" y="3835"/>
                </a:lnTo>
                <a:lnTo>
                  <a:pt x="11353" y="4285"/>
                </a:lnTo>
                <a:lnTo>
                  <a:pt x="11779" y="4443"/>
                </a:lnTo>
                <a:lnTo>
                  <a:pt x="11711" y="4693"/>
                </a:lnTo>
                <a:lnTo>
                  <a:pt x="11379" y="4994"/>
                </a:lnTo>
                <a:lnTo>
                  <a:pt x="11522" y="5549"/>
                </a:lnTo>
                <a:lnTo>
                  <a:pt x="11902" y="5774"/>
                </a:lnTo>
                <a:lnTo>
                  <a:pt x="12163" y="6381"/>
                </a:lnTo>
                <a:lnTo>
                  <a:pt x="12024" y="6859"/>
                </a:lnTo>
                <a:lnTo>
                  <a:pt x="11121" y="7276"/>
                </a:lnTo>
                <a:lnTo>
                  <a:pt x="10960" y="8058"/>
                </a:lnTo>
                <a:lnTo>
                  <a:pt x="11007" y="8591"/>
                </a:lnTo>
                <a:lnTo>
                  <a:pt x="11278" y="8949"/>
                </a:lnTo>
                <a:lnTo>
                  <a:pt x="11797" y="9236"/>
                </a:lnTo>
                <a:lnTo>
                  <a:pt x="12119" y="9481"/>
                </a:lnTo>
                <a:lnTo>
                  <a:pt x="11979" y="9846"/>
                </a:lnTo>
                <a:lnTo>
                  <a:pt x="12000" y="10126"/>
                </a:lnTo>
                <a:lnTo>
                  <a:pt x="11729" y="10340"/>
                </a:lnTo>
                <a:lnTo>
                  <a:pt x="11201" y="10430"/>
                </a:lnTo>
                <a:lnTo>
                  <a:pt x="10696" y="10355"/>
                </a:lnTo>
                <a:lnTo>
                  <a:pt x="9980" y="10537"/>
                </a:lnTo>
                <a:lnTo>
                  <a:pt x="9338" y="10470"/>
                </a:lnTo>
                <a:lnTo>
                  <a:pt x="8831" y="10281"/>
                </a:lnTo>
                <a:lnTo>
                  <a:pt x="8010" y="10392"/>
                </a:lnTo>
                <a:lnTo>
                  <a:pt x="7447" y="10596"/>
                </a:lnTo>
                <a:lnTo>
                  <a:pt x="6537" y="11204"/>
                </a:lnTo>
                <a:lnTo>
                  <a:pt x="5525" y="11555"/>
                </a:lnTo>
                <a:lnTo>
                  <a:pt x="4955" y="12038"/>
                </a:lnTo>
                <a:lnTo>
                  <a:pt x="4085" y="12009"/>
                </a:lnTo>
                <a:lnTo>
                  <a:pt x="3140" y="12181"/>
                </a:lnTo>
                <a:lnTo>
                  <a:pt x="1987" y="12592"/>
                </a:lnTo>
                <a:lnTo>
                  <a:pt x="1499" y="13160"/>
                </a:lnTo>
                <a:lnTo>
                  <a:pt x="1597" y="13560"/>
                </a:lnTo>
                <a:lnTo>
                  <a:pt x="1479" y="14159"/>
                </a:lnTo>
                <a:lnTo>
                  <a:pt x="895" y="15017"/>
                </a:lnTo>
                <a:lnTo>
                  <a:pt x="169" y="15880"/>
                </a:lnTo>
                <a:lnTo>
                  <a:pt x="0" y="16506"/>
                </a:lnTo>
                <a:lnTo>
                  <a:pt x="248" y="16911"/>
                </a:lnTo>
                <a:lnTo>
                  <a:pt x="286" y="17378"/>
                </a:lnTo>
                <a:lnTo>
                  <a:pt x="731" y="17568"/>
                </a:lnTo>
                <a:lnTo>
                  <a:pt x="452" y="19743"/>
                </a:lnTo>
                <a:lnTo>
                  <a:pt x="285" y="20199"/>
                </a:lnTo>
                <a:lnTo>
                  <a:pt x="1267" y="20270"/>
                </a:lnTo>
                <a:lnTo>
                  <a:pt x="1967" y="20471"/>
                </a:lnTo>
                <a:lnTo>
                  <a:pt x="2360" y="20893"/>
                </a:lnTo>
                <a:lnTo>
                  <a:pt x="2682" y="21283"/>
                </a:lnTo>
                <a:lnTo>
                  <a:pt x="3376" y="21361"/>
                </a:lnTo>
                <a:lnTo>
                  <a:pt x="3901" y="21600"/>
                </a:lnTo>
                <a:lnTo>
                  <a:pt x="4444" y="21505"/>
                </a:lnTo>
                <a:lnTo>
                  <a:pt x="5021" y="21506"/>
                </a:lnTo>
                <a:lnTo>
                  <a:pt x="5622" y="21269"/>
                </a:lnTo>
                <a:lnTo>
                  <a:pt x="6214" y="21017"/>
                </a:lnTo>
                <a:lnTo>
                  <a:pt x="6810" y="20980"/>
                </a:lnTo>
                <a:lnTo>
                  <a:pt x="7551" y="20986"/>
                </a:lnTo>
                <a:lnTo>
                  <a:pt x="8050" y="20625"/>
                </a:lnTo>
                <a:lnTo>
                  <a:pt x="8569" y="20228"/>
                </a:lnTo>
                <a:lnTo>
                  <a:pt x="8769" y="19856"/>
                </a:lnTo>
                <a:lnTo>
                  <a:pt x="8901" y="19431"/>
                </a:lnTo>
                <a:lnTo>
                  <a:pt x="8877" y="19004"/>
                </a:lnTo>
                <a:lnTo>
                  <a:pt x="8734" y="18646"/>
                </a:lnTo>
                <a:lnTo>
                  <a:pt x="8685" y="18235"/>
                </a:lnTo>
                <a:lnTo>
                  <a:pt x="8465" y="17914"/>
                </a:lnTo>
                <a:lnTo>
                  <a:pt x="8826" y="17686"/>
                </a:lnTo>
                <a:lnTo>
                  <a:pt x="9372" y="17581"/>
                </a:lnTo>
                <a:close/>
              </a:path>
            </a:pathLst>
          </a:custGeom>
          <a:solidFill>
            <a:srgbClr val="9F9F9F"/>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8" name="AutoShape 21"/>
          <p:cNvSpPr>
            <a:spLocks/>
          </p:cNvSpPr>
          <p:nvPr/>
        </p:nvSpPr>
        <p:spPr bwMode="auto">
          <a:xfrm>
            <a:off x="9130002" y="1930340"/>
            <a:ext cx="749529" cy="134880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556" y="20378"/>
                </a:moveTo>
                <a:lnTo>
                  <a:pt x="16683" y="20761"/>
                </a:lnTo>
                <a:lnTo>
                  <a:pt x="15917" y="21011"/>
                </a:lnTo>
                <a:lnTo>
                  <a:pt x="14946" y="21050"/>
                </a:lnTo>
                <a:lnTo>
                  <a:pt x="14008" y="20935"/>
                </a:lnTo>
                <a:lnTo>
                  <a:pt x="14490" y="21249"/>
                </a:lnTo>
                <a:lnTo>
                  <a:pt x="14315" y="21600"/>
                </a:lnTo>
                <a:lnTo>
                  <a:pt x="13572" y="21254"/>
                </a:lnTo>
                <a:lnTo>
                  <a:pt x="12790" y="21207"/>
                </a:lnTo>
                <a:lnTo>
                  <a:pt x="12163" y="21101"/>
                </a:lnTo>
                <a:lnTo>
                  <a:pt x="11581" y="20856"/>
                </a:lnTo>
                <a:lnTo>
                  <a:pt x="10437" y="21103"/>
                </a:lnTo>
                <a:lnTo>
                  <a:pt x="10010" y="20998"/>
                </a:lnTo>
                <a:lnTo>
                  <a:pt x="9199" y="20979"/>
                </a:lnTo>
                <a:lnTo>
                  <a:pt x="9117" y="20675"/>
                </a:lnTo>
                <a:lnTo>
                  <a:pt x="8979" y="20304"/>
                </a:lnTo>
                <a:lnTo>
                  <a:pt x="8276" y="20034"/>
                </a:lnTo>
                <a:lnTo>
                  <a:pt x="7436" y="20395"/>
                </a:lnTo>
                <a:lnTo>
                  <a:pt x="6938" y="20087"/>
                </a:lnTo>
                <a:lnTo>
                  <a:pt x="6233" y="20087"/>
                </a:lnTo>
                <a:lnTo>
                  <a:pt x="5724" y="20536"/>
                </a:lnTo>
                <a:lnTo>
                  <a:pt x="6024" y="20911"/>
                </a:lnTo>
                <a:lnTo>
                  <a:pt x="5672" y="21184"/>
                </a:lnTo>
                <a:lnTo>
                  <a:pt x="4758" y="20918"/>
                </a:lnTo>
                <a:lnTo>
                  <a:pt x="4219" y="20630"/>
                </a:lnTo>
                <a:lnTo>
                  <a:pt x="3297" y="20364"/>
                </a:lnTo>
                <a:lnTo>
                  <a:pt x="2520" y="20207"/>
                </a:lnTo>
                <a:lnTo>
                  <a:pt x="2074" y="19899"/>
                </a:lnTo>
                <a:lnTo>
                  <a:pt x="2333" y="19596"/>
                </a:lnTo>
                <a:lnTo>
                  <a:pt x="2642" y="19265"/>
                </a:lnTo>
                <a:lnTo>
                  <a:pt x="2536" y="18942"/>
                </a:lnTo>
                <a:lnTo>
                  <a:pt x="2068" y="19252"/>
                </a:lnTo>
                <a:lnTo>
                  <a:pt x="1217" y="19558"/>
                </a:lnTo>
                <a:lnTo>
                  <a:pt x="492" y="19573"/>
                </a:lnTo>
                <a:lnTo>
                  <a:pt x="460" y="19183"/>
                </a:lnTo>
                <a:lnTo>
                  <a:pt x="620" y="18679"/>
                </a:lnTo>
                <a:lnTo>
                  <a:pt x="608" y="18138"/>
                </a:lnTo>
                <a:lnTo>
                  <a:pt x="545" y="17624"/>
                </a:lnTo>
                <a:lnTo>
                  <a:pt x="390" y="17237"/>
                </a:lnTo>
                <a:lnTo>
                  <a:pt x="367" y="16945"/>
                </a:lnTo>
                <a:lnTo>
                  <a:pt x="0" y="16615"/>
                </a:lnTo>
                <a:lnTo>
                  <a:pt x="93" y="16047"/>
                </a:lnTo>
                <a:lnTo>
                  <a:pt x="433" y="15260"/>
                </a:lnTo>
                <a:lnTo>
                  <a:pt x="660" y="14485"/>
                </a:lnTo>
                <a:lnTo>
                  <a:pt x="620" y="13890"/>
                </a:lnTo>
                <a:lnTo>
                  <a:pt x="1124" y="13432"/>
                </a:lnTo>
                <a:lnTo>
                  <a:pt x="1281" y="13133"/>
                </a:lnTo>
                <a:lnTo>
                  <a:pt x="1379" y="12650"/>
                </a:lnTo>
                <a:lnTo>
                  <a:pt x="1635" y="12283"/>
                </a:lnTo>
                <a:lnTo>
                  <a:pt x="2254" y="11618"/>
                </a:lnTo>
                <a:lnTo>
                  <a:pt x="2315" y="11271"/>
                </a:lnTo>
                <a:lnTo>
                  <a:pt x="2553" y="10780"/>
                </a:lnTo>
                <a:lnTo>
                  <a:pt x="2797" y="10482"/>
                </a:lnTo>
                <a:lnTo>
                  <a:pt x="3627" y="10023"/>
                </a:lnTo>
                <a:lnTo>
                  <a:pt x="4551" y="9447"/>
                </a:lnTo>
                <a:lnTo>
                  <a:pt x="4839" y="9219"/>
                </a:lnTo>
                <a:lnTo>
                  <a:pt x="5193" y="8725"/>
                </a:lnTo>
                <a:lnTo>
                  <a:pt x="5672" y="8225"/>
                </a:lnTo>
                <a:lnTo>
                  <a:pt x="5861" y="7728"/>
                </a:lnTo>
                <a:lnTo>
                  <a:pt x="5763" y="7449"/>
                </a:lnTo>
                <a:lnTo>
                  <a:pt x="5818" y="6965"/>
                </a:lnTo>
                <a:lnTo>
                  <a:pt x="5650" y="6609"/>
                </a:lnTo>
                <a:lnTo>
                  <a:pt x="5642" y="6044"/>
                </a:lnTo>
                <a:lnTo>
                  <a:pt x="6247" y="5591"/>
                </a:lnTo>
                <a:lnTo>
                  <a:pt x="6224" y="5198"/>
                </a:lnTo>
                <a:lnTo>
                  <a:pt x="5840" y="4828"/>
                </a:lnTo>
                <a:lnTo>
                  <a:pt x="5843" y="4457"/>
                </a:lnTo>
                <a:lnTo>
                  <a:pt x="7129" y="4303"/>
                </a:lnTo>
                <a:lnTo>
                  <a:pt x="7700" y="4058"/>
                </a:lnTo>
                <a:lnTo>
                  <a:pt x="8054" y="3640"/>
                </a:lnTo>
                <a:lnTo>
                  <a:pt x="7965" y="3291"/>
                </a:lnTo>
                <a:lnTo>
                  <a:pt x="8661" y="3015"/>
                </a:lnTo>
                <a:lnTo>
                  <a:pt x="9354" y="2934"/>
                </a:lnTo>
                <a:lnTo>
                  <a:pt x="9616" y="2728"/>
                </a:lnTo>
                <a:lnTo>
                  <a:pt x="9377" y="2505"/>
                </a:lnTo>
                <a:lnTo>
                  <a:pt x="9775" y="2320"/>
                </a:lnTo>
                <a:lnTo>
                  <a:pt x="9675" y="2040"/>
                </a:lnTo>
                <a:lnTo>
                  <a:pt x="9958" y="1776"/>
                </a:lnTo>
                <a:lnTo>
                  <a:pt x="9818" y="1517"/>
                </a:lnTo>
                <a:lnTo>
                  <a:pt x="10365" y="1351"/>
                </a:lnTo>
                <a:lnTo>
                  <a:pt x="9977" y="1201"/>
                </a:lnTo>
                <a:lnTo>
                  <a:pt x="8970" y="845"/>
                </a:lnTo>
                <a:lnTo>
                  <a:pt x="8057" y="778"/>
                </a:lnTo>
                <a:lnTo>
                  <a:pt x="7803" y="413"/>
                </a:lnTo>
                <a:lnTo>
                  <a:pt x="9666" y="0"/>
                </a:lnTo>
                <a:lnTo>
                  <a:pt x="10254" y="181"/>
                </a:lnTo>
                <a:lnTo>
                  <a:pt x="11026" y="263"/>
                </a:lnTo>
                <a:lnTo>
                  <a:pt x="11963" y="250"/>
                </a:lnTo>
                <a:lnTo>
                  <a:pt x="12392" y="528"/>
                </a:lnTo>
                <a:lnTo>
                  <a:pt x="13646" y="691"/>
                </a:lnTo>
                <a:lnTo>
                  <a:pt x="14082" y="984"/>
                </a:lnTo>
                <a:lnTo>
                  <a:pt x="13951" y="1439"/>
                </a:lnTo>
                <a:lnTo>
                  <a:pt x="14483" y="2232"/>
                </a:lnTo>
                <a:lnTo>
                  <a:pt x="14589" y="2703"/>
                </a:lnTo>
                <a:lnTo>
                  <a:pt x="14269" y="3184"/>
                </a:lnTo>
                <a:lnTo>
                  <a:pt x="14487" y="4000"/>
                </a:lnTo>
                <a:lnTo>
                  <a:pt x="13927" y="5063"/>
                </a:lnTo>
                <a:lnTo>
                  <a:pt x="13442" y="5325"/>
                </a:lnTo>
                <a:cubicBezTo>
                  <a:pt x="13414" y="5398"/>
                  <a:pt x="13486" y="5471"/>
                  <a:pt x="13611" y="5497"/>
                </a:cubicBezTo>
                <a:cubicBezTo>
                  <a:pt x="13704" y="5517"/>
                  <a:pt x="13802" y="5505"/>
                  <a:pt x="13895" y="5497"/>
                </a:cubicBezTo>
                <a:cubicBezTo>
                  <a:pt x="14027" y="5485"/>
                  <a:pt x="14159" y="5480"/>
                  <a:pt x="14295" y="5481"/>
                </a:cubicBezTo>
                <a:lnTo>
                  <a:pt x="14757" y="5850"/>
                </a:lnTo>
                <a:lnTo>
                  <a:pt x="14879" y="6165"/>
                </a:lnTo>
                <a:lnTo>
                  <a:pt x="15173" y="6425"/>
                </a:lnTo>
                <a:lnTo>
                  <a:pt x="15604" y="6577"/>
                </a:lnTo>
                <a:lnTo>
                  <a:pt x="16220" y="6996"/>
                </a:lnTo>
                <a:lnTo>
                  <a:pt x="16445" y="7369"/>
                </a:lnTo>
                <a:lnTo>
                  <a:pt x="17673" y="7115"/>
                </a:lnTo>
                <a:lnTo>
                  <a:pt x="18738" y="7214"/>
                </a:lnTo>
                <a:lnTo>
                  <a:pt x="19013" y="7750"/>
                </a:lnTo>
                <a:lnTo>
                  <a:pt x="19066" y="8242"/>
                </a:lnTo>
                <a:lnTo>
                  <a:pt x="18389" y="8550"/>
                </a:lnTo>
                <a:lnTo>
                  <a:pt x="17796" y="8704"/>
                </a:lnTo>
                <a:lnTo>
                  <a:pt x="17613" y="9048"/>
                </a:lnTo>
                <a:lnTo>
                  <a:pt x="17458" y="9668"/>
                </a:lnTo>
                <a:lnTo>
                  <a:pt x="17045" y="10064"/>
                </a:lnTo>
                <a:lnTo>
                  <a:pt x="17515" y="10143"/>
                </a:lnTo>
                <a:lnTo>
                  <a:pt x="18227" y="10626"/>
                </a:lnTo>
                <a:lnTo>
                  <a:pt x="18243" y="11005"/>
                </a:lnTo>
                <a:lnTo>
                  <a:pt x="18445" y="11304"/>
                </a:lnTo>
                <a:lnTo>
                  <a:pt x="18886" y="11498"/>
                </a:lnTo>
                <a:lnTo>
                  <a:pt x="18902" y="11952"/>
                </a:lnTo>
                <a:lnTo>
                  <a:pt x="19409" y="12251"/>
                </a:lnTo>
                <a:lnTo>
                  <a:pt x="20139" y="13047"/>
                </a:lnTo>
                <a:lnTo>
                  <a:pt x="20854" y="13354"/>
                </a:lnTo>
                <a:lnTo>
                  <a:pt x="21600" y="13616"/>
                </a:lnTo>
                <a:lnTo>
                  <a:pt x="21518" y="14069"/>
                </a:lnTo>
                <a:lnTo>
                  <a:pt x="20561" y="14356"/>
                </a:lnTo>
                <a:lnTo>
                  <a:pt x="20091" y="14639"/>
                </a:lnTo>
                <a:lnTo>
                  <a:pt x="20243" y="14953"/>
                </a:lnTo>
                <a:lnTo>
                  <a:pt x="20136" y="15302"/>
                </a:lnTo>
                <a:lnTo>
                  <a:pt x="19496" y="15527"/>
                </a:lnTo>
                <a:lnTo>
                  <a:pt x="19164" y="15790"/>
                </a:lnTo>
                <a:lnTo>
                  <a:pt x="19011" y="16070"/>
                </a:lnTo>
                <a:lnTo>
                  <a:pt x="18991" y="16393"/>
                </a:lnTo>
                <a:lnTo>
                  <a:pt x="19343" y="16668"/>
                </a:lnTo>
                <a:lnTo>
                  <a:pt x="20207" y="16719"/>
                </a:lnTo>
                <a:cubicBezTo>
                  <a:pt x="20376" y="16576"/>
                  <a:pt x="20762" y="16590"/>
                  <a:pt x="20895" y="16745"/>
                </a:cubicBezTo>
                <a:cubicBezTo>
                  <a:pt x="20981" y="16846"/>
                  <a:pt x="20902" y="16967"/>
                  <a:pt x="20720" y="17014"/>
                </a:cubicBezTo>
                <a:lnTo>
                  <a:pt x="20504" y="17358"/>
                </a:lnTo>
                <a:lnTo>
                  <a:pt x="20875" y="17484"/>
                </a:lnTo>
                <a:lnTo>
                  <a:pt x="20779" y="17707"/>
                </a:lnTo>
                <a:lnTo>
                  <a:pt x="20282" y="17975"/>
                </a:lnTo>
                <a:lnTo>
                  <a:pt x="19921" y="18151"/>
                </a:lnTo>
                <a:lnTo>
                  <a:pt x="19725" y="18473"/>
                </a:lnTo>
                <a:lnTo>
                  <a:pt x="19827" y="18779"/>
                </a:lnTo>
                <a:lnTo>
                  <a:pt x="20368" y="18939"/>
                </a:lnTo>
                <a:lnTo>
                  <a:pt x="20584" y="19160"/>
                </a:lnTo>
                <a:lnTo>
                  <a:pt x="20450" y="19497"/>
                </a:lnTo>
                <a:lnTo>
                  <a:pt x="20521" y="19735"/>
                </a:lnTo>
                <a:lnTo>
                  <a:pt x="21032" y="19988"/>
                </a:lnTo>
                <a:lnTo>
                  <a:pt x="20488" y="20130"/>
                </a:lnTo>
                <a:lnTo>
                  <a:pt x="19859" y="20034"/>
                </a:lnTo>
                <a:lnTo>
                  <a:pt x="19404" y="20255"/>
                </a:lnTo>
                <a:lnTo>
                  <a:pt x="18559" y="20293"/>
                </a:lnTo>
                <a:lnTo>
                  <a:pt x="17556" y="20378"/>
                </a:lnTo>
                <a:close/>
              </a:path>
            </a:pathLst>
          </a:custGeom>
          <a:solidFill>
            <a:srgbClr val="A3A3A3"/>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7" name="AutoShape 20"/>
          <p:cNvSpPr>
            <a:spLocks/>
          </p:cNvSpPr>
          <p:nvPr/>
        </p:nvSpPr>
        <p:spPr bwMode="auto">
          <a:xfrm>
            <a:off x="9400165" y="1279116"/>
            <a:ext cx="1126092" cy="15052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26" y="3610"/>
                </a:moveTo>
                <a:lnTo>
                  <a:pt x="13081" y="3784"/>
                </a:lnTo>
                <a:lnTo>
                  <a:pt x="12501" y="3796"/>
                </a:lnTo>
                <a:lnTo>
                  <a:pt x="12457" y="3387"/>
                </a:lnTo>
                <a:lnTo>
                  <a:pt x="12637" y="3062"/>
                </a:lnTo>
                <a:lnTo>
                  <a:pt x="12965" y="3008"/>
                </a:lnTo>
                <a:lnTo>
                  <a:pt x="13086" y="2560"/>
                </a:lnTo>
                <a:lnTo>
                  <a:pt x="12770" y="2394"/>
                </a:lnTo>
                <a:lnTo>
                  <a:pt x="12085" y="2735"/>
                </a:lnTo>
                <a:lnTo>
                  <a:pt x="12318" y="2414"/>
                </a:lnTo>
                <a:lnTo>
                  <a:pt x="12601" y="2162"/>
                </a:lnTo>
                <a:lnTo>
                  <a:pt x="12806" y="1917"/>
                </a:lnTo>
                <a:lnTo>
                  <a:pt x="12800" y="1632"/>
                </a:lnTo>
                <a:lnTo>
                  <a:pt x="12504" y="1517"/>
                </a:lnTo>
                <a:lnTo>
                  <a:pt x="12121" y="1317"/>
                </a:lnTo>
                <a:lnTo>
                  <a:pt x="12052" y="1087"/>
                </a:lnTo>
                <a:lnTo>
                  <a:pt x="11792" y="887"/>
                </a:lnTo>
                <a:lnTo>
                  <a:pt x="11283" y="853"/>
                </a:lnTo>
                <a:lnTo>
                  <a:pt x="10952" y="628"/>
                </a:lnTo>
                <a:lnTo>
                  <a:pt x="10566" y="785"/>
                </a:lnTo>
                <a:lnTo>
                  <a:pt x="10339" y="1140"/>
                </a:lnTo>
                <a:lnTo>
                  <a:pt x="10042" y="994"/>
                </a:lnTo>
                <a:lnTo>
                  <a:pt x="9977" y="668"/>
                </a:lnTo>
                <a:lnTo>
                  <a:pt x="9921" y="336"/>
                </a:lnTo>
                <a:lnTo>
                  <a:pt x="9332" y="646"/>
                </a:lnTo>
                <a:lnTo>
                  <a:pt x="9165" y="399"/>
                </a:lnTo>
                <a:lnTo>
                  <a:pt x="8765" y="468"/>
                </a:lnTo>
                <a:lnTo>
                  <a:pt x="8560" y="271"/>
                </a:lnTo>
                <a:lnTo>
                  <a:pt x="8291" y="212"/>
                </a:lnTo>
                <a:lnTo>
                  <a:pt x="7920" y="157"/>
                </a:lnTo>
                <a:lnTo>
                  <a:pt x="7335" y="0"/>
                </a:lnTo>
                <a:lnTo>
                  <a:pt x="7258" y="376"/>
                </a:lnTo>
                <a:lnTo>
                  <a:pt x="7019" y="655"/>
                </a:lnTo>
                <a:lnTo>
                  <a:pt x="7186" y="971"/>
                </a:lnTo>
                <a:lnTo>
                  <a:pt x="7144" y="1191"/>
                </a:lnTo>
                <a:lnTo>
                  <a:pt x="6776" y="1506"/>
                </a:lnTo>
                <a:lnTo>
                  <a:pt x="7144" y="1683"/>
                </a:lnTo>
                <a:lnTo>
                  <a:pt x="7142" y="2085"/>
                </a:lnTo>
                <a:lnTo>
                  <a:pt x="6721" y="2385"/>
                </a:lnTo>
                <a:lnTo>
                  <a:pt x="6682" y="2986"/>
                </a:lnTo>
                <a:lnTo>
                  <a:pt x="5866" y="3684"/>
                </a:lnTo>
                <a:lnTo>
                  <a:pt x="6075" y="3932"/>
                </a:lnTo>
                <a:lnTo>
                  <a:pt x="5912" y="4151"/>
                </a:lnTo>
                <a:lnTo>
                  <a:pt x="5917" y="4391"/>
                </a:lnTo>
                <a:lnTo>
                  <a:pt x="5572" y="4780"/>
                </a:lnTo>
                <a:lnTo>
                  <a:pt x="5414" y="5061"/>
                </a:lnTo>
                <a:lnTo>
                  <a:pt x="5109" y="5377"/>
                </a:lnTo>
                <a:lnTo>
                  <a:pt x="4821" y="5930"/>
                </a:lnTo>
                <a:lnTo>
                  <a:pt x="4474" y="6200"/>
                </a:lnTo>
                <a:lnTo>
                  <a:pt x="4385" y="6581"/>
                </a:lnTo>
                <a:lnTo>
                  <a:pt x="3327" y="7981"/>
                </a:lnTo>
                <a:lnTo>
                  <a:pt x="2803" y="7978"/>
                </a:lnTo>
                <a:lnTo>
                  <a:pt x="2059" y="8419"/>
                </a:lnTo>
                <a:lnTo>
                  <a:pt x="1102" y="8863"/>
                </a:lnTo>
                <a:lnTo>
                  <a:pt x="0" y="9783"/>
                </a:lnTo>
                <a:lnTo>
                  <a:pt x="1233" y="9422"/>
                </a:lnTo>
                <a:lnTo>
                  <a:pt x="1662" y="9564"/>
                </a:lnTo>
                <a:lnTo>
                  <a:pt x="2239" y="9643"/>
                </a:lnTo>
                <a:lnTo>
                  <a:pt x="2707" y="9641"/>
                </a:lnTo>
                <a:lnTo>
                  <a:pt x="3022" y="9871"/>
                </a:lnTo>
                <a:lnTo>
                  <a:pt x="3582" y="9970"/>
                </a:lnTo>
                <a:lnTo>
                  <a:pt x="4101" y="10159"/>
                </a:lnTo>
                <a:lnTo>
                  <a:pt x="3972" y="10665"/>
                </a:lnTo>
                <a:lnTo>
                  <a:pt x="4162" y="11002"/>
                </a:lnTo>
                <a:lnTo>
                  <a:pt x="4393" y="11335"/>
                </a:lnTo>
                <a:lnTo>
                  <a:pt x="4407" y="11815"/>
                </a:lnTo>
                <a:lnTo>
                  <a:pt x="4233" y="12113"/>
                </a:lnTo>
                <a:lnTo>
                  <a:pt x="4210" y="12521"/>
                </a:lnTo>
                <a:lnTo>
                  <a:pt x="4330" y="12886"/>
                </a:lnTo>
                <a:lnTo>
                  <a:pt x="4224" y="13197"/>
                </a:lnTo>
                <a:lnTo>
                  <a:pt x="4113" y="13510"/>
                </a:lnTo>
                <a:lnTo>
                  <a:pt x="4011" y="13774"/>
                </a:lnTo>
                <a:lnTo>
                  <a:pt x="3646" y="14089"/>
                </a:lnTo>
                <a:lnTo>
                  <a:pt x="3751" y="14343"/>
                </a:lnTo>
                <a:lnTo>
                  <a:pt x="4227" y="14341"/>
                </a:lnTo>
                <a:lnTo>
                  <a:pt x="4547" y="14628"/>
                </a:lnTo>
                <a:lnTo>
                  <a:pt x="4589" y="14894"/>
                </a:lnTo>
                <a:lnTo>
                  <a:pt x="4806" y="15140"/>
                </a:lnTo>
                <a:lnTo>
                  <a:pt x="5120" y="15335"/>
                </a:lnTo>
                <a:lnTo>
                  <a:pt x="5475" y="15682"/>
                </a:lnTo>
                <a:lnTo>
                  <a:pt x="5705" y="16060"/>
                </a:lnTo>
                <a:lnTo>
                  <a:pt x="6203" y="15905"/>
                </a:lnTo>
                <a:lnTo>
                  <a:pt x="6588" y="15840"/>
                </a:lnTo>
                <a:lnTo>
                  <a:pt x="6970" y="15848"/>
                </a:lnTo>
                <a:lnTo>
                  <a:pt x="7251" y="15925"/>
                </a:lnTo>
                <a:lnTo>
                  <a:pt x="7386" y="16300"/>
                </a:lnTo>
                <a:lnTo>
                  <a:pt x="7388" y="16680"/>
                </a:lnTo>
                <a:lnTo>
                  <a:pt x="7204" y="16895"/>
                </a:lnTo>
                <a:lnTo>
                  <a:pt x="6821" y="16937"/>
                </a:lnTo>
                <a:lnTo>
                  <a:pt x="6495" y="17065"/>
                </a:lnTo>
                <a:lnTo>
                  <a:pt x="6386" y="17459"/>
                </a:lnTo>
                <a:lnTo>
                  <a:pt x="6372" y="17900"/>
                </a:lnTo>
                <a:lnTo>
                  <a:pt x="6022" y="18151"/>
                </a:lnTo>
                <a:lnTo>
                  <a:pt x="5972" y="18492"/>
                </a:lnTo>
                <a:lnTo>
                  <a:pt x="6366" y="18553"/>
                </a:lnTo>
                <a:lnTo>
                  <a:pt x="6782" y="18910"/>
                </a:lnTo>
                <a:lnTo>
                  <a:pt x="6806" y="19234"/>
                </a:lnTo>
                <a:lnTo>
                  <a:pt x="7028" y="19538"/>
                </a:lnTo>
                <a:lnTo>
                  <a:pt x="7313" y="19669"/>
                </a:lnTo>
                <a:lnTo>
                  <a:pt x="7262" y="20068"/>
                </a:lnTo>
                <a:lnTo>
                  <a:pt x="7609" y="20348"/>
                </a:lnTo>
                <a:lnTo>
                  <a:pt x="7888" y="20735"/>
                </a:lnTo>
                <a:lnTo>
                  <a:pt x="8170" y="21111"/>
                </a:lnTo>
                <a:lnTo>
                  <a:pt x="8638" y="21413"/>
                </a:lnTo>
                <a:lnTo>
                  <a:pt x="9205" y="21600"/>
                </a:lnTo>
                <a:lnTo>
                  <a:pt x="9326" y="21278"/>
                </a:lnTo>
                <a:lnTo>
                  <a:pt x="9393" y="20642"/>
                </a:lnTo>
                <a:lnTo>
                  <a:pt x="9474" y="20166"/>
                </a:lnTo>
                <a:lnTo>
                  <a:pt x="9527" y="19554"/>
                </a:lnTo>
                <a:lnTo>
                  <a:pt x="9498" y="19216"/>
                </a:lnTo>
                <a:lnTo>
                  <a:pt x="9191" y="19017"/>
                </a:lnTo>
                <a:lnTo>
                  <a:pt x="9167" y="18657"/>
                </a:lnTo>
                <a:lnTo>
                  <a:pt x="9036" y="18351"/>
                </a:lnTo>
                <a:lnTo>
                  <a:pt x="9154" y="17843"/>
                </a:lnTo>
                <a:lnTo>
                  <a:pt x="9606" y="17263"/>
                </a:lnTo>
                <a:lnTo>
                  <a:pt x="9866" y="16840"/>
                </a:lnTo>
                <a:lnTo>
                  <a:pt x="10157" y="16315"/>
                </a:lnTo>
                <a:lnTo>
                  <a:pt x="10213" y="15826"/>
                </a:lnTo>
                <a:lnTo>
                  <a:pt x="10174" y="15444"/>
                </a:lnTo>
                <a:lnTo>
                  <a:pt x="10592" y="14989"/>
                </a:lnTo>
                <a:lnTo>
                  <a:pt x="11418" y="14663"/>
                </a:lnTo>
                <a:lnTo>
                  <a:pt x="11919" y="14583"/>
                </a:lnTo>
                <a:lnTo>
                  <a:pt x="12367" y="14543"/>
                </a:lnTo>
                <a:lnTo>
                  <a:pt x="12833" y="14526"/>
                </a:lnTo>
                <a:lnTo>
                  <a:pt x="13248" y="14165"/>
                </a:lnTo>
                <a:lnTo>
                  <a:pt x="13546" y="14034"/>
                </a:lnTo>
                <a:lnTo>
                  <a:pt x="14073" y="13817"/>
                </a:lnTo>
                <a:lnTo>
                  <a:pt x="14418" y="13574"/>
                </a:lnTo>
                <a:lnTo>
                  <a:pt x="14755" y="13320"/>
                </a:lnTo>
                <a:lnTo>
                  <a:pt x="15183" y="13108"/>
                </a:lnTo>
                <a:lnTo>
                  <a:pt x="15721" y="13018"/>
                </a:lnTo>
                <a:lnTo>
                  <a:pt x="16173" y="13183"/>
                </a:lnTo>
                <a:lnTo>
                  <a:pt x="16671" y="13262"/>
                </a:lnTo>
                <a:lnTo>
                  <a:pt x="17316" y="13104"/>
                </a:lnTo>
                <a:lnTo>
                  <a:pt x="17767" y="13159"/>
                </a:lnTo>
                <a:lnTo>
                  <a:pt x="18174" y="13062"/>
                </a:lnTo>
                <a:lnTo>
                  <a:pt x="18349" y="12861"/>
                </a:lnTo>
                <a:lnTo>
                  <a:pt x="18431" y="12494"/>
                </a:lnTo>
                <a:cubicBezTo>
                  <a:pt x="18529" y="12390"/>
                  <a:pt x="18543" y="12254"/>
                  <a:pt x="18468" y="12140"/>
                </a:cubicBezTo>
                <a:cubicBezTo>
                  <a:pt x="18362" y="11978"/>
                  <a:pt x="18115" y="11911"/>
                  <a:pt x="17928" y="11798"/>
                </a:cubicBezTo>
                <a:cubicBezTo>
                  <a:pt x="17598" y="11600"/>
                  <a:pt x="17461" y="11272"/>
                  <a:pt x="17581" y="10969"/>
                </a:cubicBezTo>
                <a:lnTo>
                  <a:pt x="17668" y="10644"/>
                </a:lnTo>
                <a:lnTo>
                  <a:pt x="17714" y="10363"/>
                </a:lnTo>
                <a:lnTo>
                  <a:pt x="18202" y="10134"/>
                </a:lnTo>
                <a:lnTo>
                  <a:pt x="18492" y="9973"/>
                </a:lnTo>
                <a:lnTo>
                  <a:pt x="18543" y="9554"/>
                </a:lnTo>
                <a:lnTo>
                  <a:pt x="18285" y="8990"/>
                </a:lnTo>
                <a:lnTo>
                  <a:pt x="17969" y="8761"/>
                </a:lnTo>
                <a:lnTo>
                  <a:pt x="17907" y="8350"/>
                </a:lnTo>
                <a:lnTo>
                  <a:pt x="18185" y="8119"/>
                </a:lnTo>
                <a:lnTo>
                  <a:pt x="18189" y="7818"/>
                </a:lnTo>
                <a:lnTo>
                  <a:pt x="17812" y="7629"/>
                </a:lnTo>
                <a:lnTo>
                  <a:pt x="17705" y="7303"/>
                </a:lnTo>
                <a:lnTo>
                  <a:pt x="17985" y="6944"/>
                </a:lnTo>
                <a:lnTo>
                  <a:pt x="18306" y="6600"/>
                </a:lnTo>
                <a:lnTo>
                  <a:pt x="18551" y="6242"/>
                </a:lnTo>
                <a:lnTo>
                  <a:pt x="18781" y="5900"/>
                </a:lnTo>
                <a:lnTo>
                  <a:pt x="18980" y="5472"/>
                </a:lnTo>
                <a:lnTo>
                  <a:pt x="19461" y="5360"/>
                </a:lnTo>
                <a:lnTo>
                  <a:pt x="19936" y="5231"/>
                </a:lnTo>
                <a:lnTo>
                  <a:pt x="20301" y="5009"/>
                </a:lnTo>
                <a:lnTo>
                  <a:pt x="20465" y="4797"/>
                </a:lnTo>
                <a:lnTo>
                  <a:pt x="20926" y="4592"/>
                </a:lnTo>
                <a:lnTo>
                  <a:pt x="21359" y="4271"/>
                </a:lnTo>
                <a:lnTo>
                  <a:pt x="21600" y="4059"/>
                </a:lnTo>
                <a:lnTo>
                  <a:pt x="21071" y="3831"/>
                </a:lnTo>
                <a:lnTo>
                  <a:pt x="20682" y="3682"/>
                </a:lnTo>
                <a:lnTo>
                  <a:pt x="20160" y="3754"/>
                </a:lnTo>
                <a:lnTo>
                  <a:pt x="19705" y="3892"/>
                </a:lnTo>
                <a:lnTo>
                  <a:pt x="19209" y="3819"/>
                </a:lnTo>
                <a:lnTo>
                  <a:pt x="18856" y="3751"/>
                </a:lnTo>
                <a:lnTo>
                  <a:pt x="18517" y="3654"/>
                </a:lnTo>
                <a:lnTo>
                  <a:pt x="18217" y="3446"/>
                </a:lnTo>
                <a:lnTo>
                  <a:pt x="17987" y="3285"/>
                </a:lnTo>
                <a:lnTo>
                  <a:pt x="17623" y="3192"/>
                </a:lnTo>
                <a:lnTo>
                  <a:pt x="16979" y="3044"/>
                </a:lnTo>
                <a:lnTo>
                  <a:pt x="16370" y="2834"/>
                </a:lnTo>
                <a:lnTo>
                  <a:pt x="15841" y="2859"/>
                </a:lnTo>
                <a:lnTo>
                  <a:pt x="15343" y="2798"/>
                </a:lnTo>
                <a:lnTo>
                  <a:pt x="15027" y="2914"/>
                </a:lnTo>
                <a:lnTo>
                  <a:pt x="14748" y="3120"/>
                </a:lnTo>
                <a:lnTo>
                  <a:pt x="14411" y="3547"/>
                </a:lnTo>
                <a:lnTo>
                  <a:pt x="14064" y="3800"/>
                </a:lnTo>
                <a:lnTo>
                  <a:pt x="13466" y="3944"/>
                </a:lnTo>
                <a:lnTo>
                  <a:pt x="13326" y="3610"/>
                </a:lnTo>
                <a:close/>
              </a:path>
            </a:pathLst>
          </a:custGeom>
          <a:solidFill>
            <a:srgbClr val="A7A7A7"/>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3" name="AutoShape 16"/>
          <p:cNvSpPr>
            <a:spLocks/>
          </p:cNvSpPr>
          <p:nvPr/>
        </p:nvSpPr>
        <p:spPr bwMode="auto">
          <a:xfrm>
            <a:off x="8328538" y="414359"/>
            <a:ext cx="822650" cy="899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701" y="11915"/>
                </a:moveTo>
                <a:lnTo>
                  <a:pt x="4982" y="11503"/>
                </a:lnTo>
                <a:lnTo>
                  <a:pt x="4459" y="11482"/>
                </a:lnTo>
                <a:lnTo>
                  <a:pt x="4093" y="11246"/>
                </a:lnTo>
                <a:lnTo>
                  <a:pt x="3665" y="11140"/>
                </a:lnTo>
                <a:lnTo>
                  <a:pt x="3154" y="11197"/>
                </a:lnTo>
                <a:lnTo>
                  <a:pt x="2971" y="10767"/>
                </a:lnTo>
                <a:lnTo>
                  <a:pt x="2539" y="10450"/>
                </a:lnTo>
                <a:lnTo>
                  <a:pt x="1999" y="10324"/>
                </a:lnTo>
                <a:lnTo>
                  <a:pt x="1446" y="10227"/>
                </a:lnTo>
                <a:lnTo>
                  <a:pt x="966" y="10265"/>
                </a:lnTo>
                <a:lnTo>
                  <a:pt x="507" y="10291"/>
                </a:lnTo>
                <a:lnTo>
                  <a:pt x="403" y="9825"/>
                </a:lnTo>
                <a:lnTo>
                  <a:pt x="0" y="9207"/>
                </a:lnTo>
                <a:lnTo>
                  <a:pt x="143" y="8667"/>
                </a:lnTo>
                <a:lnTo>
                  <a:pt x="236" y="8108"/>
                </a:lnTo>
                <a:lnTo>
                  <a:pt x="712" y="8113"/>
                </a:lnTo>
                <a:lnTo>
                  <a:pt x="1322" y="8525"/>
                </a:lnTo>
                <a:lnTo>
                  <a:pt x="2110" y="8644"/>
                </a:lnTo>
                <a:lnTo>
                  <a:pt x="2900" y="8992"/>
                </a:lnTo>
                <a:lnTo>
                  <a:pt x="3506" y="8718"/>
                </a:lnTo>
                <a:lnTo>
                  <a:pt x="4036" y="8366"/>
                </a:lnTo>
                <a:lnTo>
                  <a:pt x="4464" y="7946"/>
                </a:lnTo>
                <a:lnTo>
                  <a:pt x="4947" y="8016"/>
                </a:lnTo>
                <a:lnTo>
                  <a:pt x="5419" y="8185"/>
                </a:lnTo>
                <a:lnTo>
                  <a:pt x="5924" y="7965"/>
                </a:lnTo>
                <a:lnTo>
                  <a:pt x="6325" y="8370"/>
                </a:lnTo>
                <a:lnTo>
                  <a:pt x="6229" y="8961"/>
                </a:lnTo>
                <a:lnTo>
                  <a:pt x="6634" y="9272"/>
                </a:lnTo>
                <a:lnTo>
                  <a:pt x="7264" y="8867"/>
                </a:lnTo>
                <a:lnTo>
                  <a:pt x="7866" y="8912"/>
                </a:lnTo>
                <a:lnTo>
                  <a:pt x="8598" y="8536"/>
                </a:lnTo>
                <a:lnTo>
                  <a:pt x="9003" y="8018"/>
                </a:lnTo>
                <a:lnTo>
                  <a:pt x="9833" y="7703"/>
                </a:lnTo>
                <a:lnTo>
                  <a:pt x="10043" y="7153"/>
                </a:lnTo>
                <a:lnTo>
                  <a:pt x="9897" y="6612"/>
                </a:lnTo>
                <a:lnTo>
                  <a:pt x="10155" y="5986"/>
                </a:lnTo>
                <a:lnTo>
                  <a:pt x="10424" y="5325"/>
                </a:lnTo>
                <a:lnTo>
                  <a:pt x="10468" y="4784"/>
                </a:lnTo>
                <a:lnTo>
                  <a:pt x="10873" y="4197"/>
                </a:lnTo>
                <a:lnTo>
                  <a:pt x="11402" y="3776"/>
                </a:lnTo>
                <a:lnTo>
                  <a:pt x="11498" y="3104"/>
                </a:lnTo>
                <a:lnTo>
                  <a:pt x="12023" y="2133"/>
                </a:lnTo>
                <a:lnTo>
                  <a:pt x="12594" y="1593"/>
                </a:lnTo>
                <a:lnTo>
                  <a:pt x="13105" y="1092"/>
                </a:lnTo>
                <a:lnTo>
                  <a:pt x="13541" y="150"/>
                </a:lnTo>
                <a:lnTo>
                  <a:pt x="13971" y="0"/>
                </a:lnTo>
                <a:lnTo>
                  <a:pt x="14330" y="607"/>
                </a:lnTo>
                <a:lnTo>
                  <a:pt x="14932" y="745"/>
                </a:lnTo>
                <a:lnTo>
                  <a:pt x="15051" y="1354"/>
                </a:lnTo>
                <a:lnTo>
                  <a:pt x="15173" y="1946"/>
                </a:lnTo>
                <a:lnTo>
                  <a:pt x="15650" y="2301"/>
                </a:lnTo>
                <a:lnTo>
                  <a:pt x="15804" y="2970"/>
                </a:lnTo>
                <a:lnTo>
                  <a:pt x="16081" y="3959"/>
                </a:lnTo>
                <a:lnTo>
                  <a:pt x="16182" y="4657"/>
                </a:lnTo>
                <a:lnTo>
                  <a:pt x="16478" y="5411"/>
                </a:lnTo>
                <a:lnTo>
                  <a:pt x="16805" y="6096"/>
                </a:lnTo>
                <a:lnTo>
                  <a:pt x="17062" y="6868"/>
                </a:lnTo>
                <a:lnTo>
                  <a:pt x="17296" y="7432"/>
                </a:lnTo>
                <a:lnTo>
                  <a:pt x="17710" y="7971"/>
                </a:lnTo>
                <a:lnTo>
                  <a:pt x="17643" y="8569"/>
                </a:lnTo>
                <a:lnTo>
                  <a:pt x="18146" y="8743"/>
                </a:lnTo>
                <a:lnTo>
                  <a:pt x="18512" y="9070"/>
                </a:lnTo>
                <a:lnTo>
                  <a:pt x="18671" y="8596"/>
                </a:lnTo>
                <a:lnTo>
                  <a:pt x="18481" y="7979"/>
                </a:lnTo>
                <a:lnTo>
                  <a:pt x="19252" y="8210"/>
                </a:lnTo>
                <a:lnTo>
                  <a:pt x="19522" y="8863"/>
                </a:lnTo>
                <a:lnTo>
                  <a:pt x="19103" y="9139"/>
                </a:lnTo>
                <a:lnTo>
                  <a:pt x="19581" y="9624"/>
                </a:lnTo>
                <a:lnTo>
                  <a:pt x="20084" y="9598"/>
                </a:lnTo>
                <a:lnTo>
                  <a:pt x="20705" y="9790"/>
                </a:lnTo>
                <a:lnTo>
                  <a:pt x="21226" y="10018"/>
                </a:lnTo>
                <a:lnTo>
                  <a:pt x="21598" y="10581"/>
                </a:lnTo>
                <a:lnTo>
                  <a:pt x="21600" y="11231"/>
                </a:lnTo>
                <a:lnTo>
                  <a:pt x="21112" y="11468"/>
                </a:lnTo>
                <a:lnTo>
                  <a:pt x="20741" y="11776"/>
                </a:lnTo>
                <a:lnTo>
                  <a:pt x="21354" y="11943"/>
                </a:lnTo>
                <a:lnTo>
                  <a:pt x="21214" y="12522"/>
                </a:lnTo>
                <a:lnTo>
                  <a:pt x="20630" y="13378"/>
                </a:lnTo>
                <a:lnTo>
                  <a:pt x="20124" y="13798"/>
                </a:lnTo>
                <a:lnTo>
                  <a:pt x="19607" y="13845"/>
                </a:lnTo>
                <a:lnTo>
                  <a:pt x="19166" y="14193"/>
                </a:lnTo>
                <a:lnTo>
                  <a:pt x="19011" y="14674"/>
                </a:lnTo>
                <a:lnTo>
                  <a:pt x="18735" y="15176"/>
                </a:lnTo>
                <a:lnTo>
                  <a:pt x="18372" y="15566"/>
                </a:lnTo>
                <a:lnTo>
                  <a:pt x="17843" y="15928"/>
                </a:lnTo>
                <a:lnTo>
                  <a:pt x="17308" y="16186"/>
                </a:lnTo>
                <a:lnTo>
                  <a:pt x="16958" y="16602"/>
                </a:lnTo>
                <a:lnTo>
                  <a:pt x="16672" y="16974"/>
                </a:lnTo>
                <a:lnTo>
                  <a:pt x="16197" y="16974"/>
                </a:lnTo>
                <a:lnTo>
                  <a:pt x="15793" y="17442"/>
                </a:lnTo>
                <a:lnTo>
                  <a:pt x="15300" y="18331"/>
                </a:lnTo>
                <a:lnTo>
                  <a:pt x="14820" y="18864"/>
                </a:lnTo>
                <a:lnTo>
                  <a:pt x="14579" y="19339"/>
                </a:lnTo>
                <a:lnTo>
                  <a:pt x="14185" y="19666"/>
                </a:lnTo>
                <a:lnTo>
                  <a:pt x="14267" y="20241"/>
                </a:lnTo>
                <a:lnTo>
                  <a:pt x="14246" y="20832"/>
                </a:lnTo>
                <a:lnTo>
                  <a:pt x="13518" y="21069"/>
                </a:lnTo>
                <a:lnTo>
                  <a:pt x="13260" y="21379"/>
                </a:lnTo>
                <a:lnTo>
                  <a:pt x="12832" y="21600"/>
                </a:lnTo>
                <a:lnTo>
                  <a:pt x="12544" y="21229"/>
                </a:lnTo>
                <a:lnTo>
                  <a:pt x="12113" y="21177"/>
                </a:lnTo>
                <a:lnTo>
                  <a:pt x="11654" y="21095"/>
                </a:lnTo>
                <a:lnTo>
                  <a:pt x="11625" y="20760"/>
                </a:lnTo>
                <a:lnTo>
                  <a:pt x="11498" y="20303"/>
                </a:lnTo>
                <a:lnTo>
                  <a:pt x="11115" y="20222"/>
                </a:lnTo>
                <a:lnTo>
                  <a:pt x="10779" y="20012"/>
                </a:lnTo>
                <a:lnTo>
                  <a:pt x="10723" y="19556"/>
                </a:lnTo>
                <a:lnTo>
                  <a:pt x="10500" y="19201"/>
                </a:lnTo>
                <a:lnTo>
                  <a:pt x="10121" y="19043"/>
                </a:lnTo>
                <a:lnTo>
                  <a:pt x="10058" y="18391"/>
                </a:lnTo>
                <a:lnTo>
                  <a:pt x="9752" y="17901"/>
                </a:lnTo>
                <a:lnTo>
                  <a:pt x="9363" y="17693"/>
                </a:lnTo>
                <a:lnTo>
                  <a:pt x="8821" y="17543"/>
                </a:lnTo>
                <a:lnTo>
                  <a:pt x="8449" y="16759"/>
                </a:lnTo>
                <a:lnTo>
                  <a:pt x="8187" y="16177"/>
                </a:lnTo>
                <a:lnTo>
                  <a:pt x="7905" y="15882"/>
                </a:lnTo>
                <a:lnTo>
                  <a:pt x="7581" y="15224"/>
                </a:lnTo>
                <a:lnTo>
                  <a:pt x="7720" y="14535"/>
                </a:lnTo>
                <a:lnTo>
                  <a:pt x="7658" y="14172"/>
                </a:lnTo>
                <a:lnTo>
                  <a:pt x="7124" y="14067"/>
                </a:lnTo>
                <a:lnTo>
                  <a:pt x="6625" y="13894"/>
                </a:lnTo>
                <a:lnTo>
                  <a:pt x="6241" y="13385"/>
                </a:lnTo>
                <a:lnTo>
                  <a:pt x="5972" y="12858"/>
                </a:lnTo>
                <a:lnTo>
                  <a:pt x="6155" y="12267"/>
                </a:lnTo>
                <a:lnTo>
                  <a:pt x="5701" y="11915"/>
                </a:lnTo>
                <a:close/>
              </a:path>
            </a:pathLst>
          </a:custGeom>
          <a:solidFill>
            <a:srgbClr val="A7A7A7"/>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6" name="AutoShape 19"/>
          <p:cNvSpPr>
            <a:spLocks/>
          </p:cNvSpPr>
          <p:nvPr/>
        </p:nvSpPr>
        <p:spPr bwMode="auto">
          <a:xfrm>
            <a:off x="7659842" y="725379"/>
            <a:ext cx="2126574" cy="19745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60" y="740"/>
                </a:moveTo>
                <a:lnTo>
                  <a:pt x="7017" y="1038"/>
                </a:lnTo>
                <a:lnTo>
                  <a:pt x="7061" y="1235"/>
                </a:lnTo>
                <a:lnTo>
                  <a:pt x="7328" y="1164"/>
                </a:lnTo>
                <a:lnTo>
                  <a:pt x="7756" y="1283"/>
                </a:lnTo>
                <a:lnTo>
                  <a:pt x="7958" y="1442"/>
                </a:lnTo>
                <a:lnTo>
                  <a:pt x="8060" y="1626"/>
                </a:lnTo>
                <a:lnTo>
                  <a:pt x="8408" y="1659"/>
                </a:lnTo>
                <a:lnTo>
                  <a:pt x="8554" y="1779"/>
                </a:lnTo>
                <a:lnTo>
                  <a:pt x="8711" y="1772"/>
                </a:lnTo>
                <a:lnTo>
                  <a:pt x="9243" y="2183"/>
                </a:lnTo>
                <a:lnTo>
                  <a:pt x="9158" y="2480"/>
                </a:lnTo>
                <a:lnTo>
                  <a:pt x="9403" y="2881"/>
                </a:lnTo>
                <a:lnTo>
                  <a:pt x="9797" y="3034"/>
                </a:lnTo>
                <a:lnTo>
                  <a:pt x="9838" y="3214"/>
                </a:lnTo>
                <a:lnTo>
                  <a:pt x="9807" y="3549"/>
                </a:lnTo>
                <a:lnTo>
                  <a:pt x="9896" y="3764"/>
                </a:lnTo>
                <a:lnTo>
                  <a:pt x="10029" y="3924"/>
                </a:lnTo>
                <a:lnTo>
                  <a:pt x="10247" y="4469"/>
                </a:lnTo>
                <a:lnTo>
                  <a:pt x="10376" y="4544"/>
                </a:lnTo>
                <a:lnTo>
                  <a:pt x="10643" y="4698"/>
                </a:lnTo>
                <a:lnTo>
                  <a:pt x="10785" y="4970"/>
                </a:lnTo>
                <a:lnTo>
                  <a:pt x="10754" y="5239"/>
                </a:lnTo>
                <a:lnTo>
                  <a:pt x="10907" y="5264"/>
                </a:lnTo>
                <a:lnTo>
                  <a:pt x="10997" y="5468"/>
                </a:lnTo>
                <a:lnTo>
                  <a:pt x="10991" y="5646"/>
                </a:lnTo>
                <a:lnTo>
                  <a:pt x="11110" y="5741"/>
                </a:lnTo>
                <a:lnTo>
                  <a:pt x="11281" y="5814"/>
                </a:lnTo>
                <a:lnTo>
                  <a:pt x="11360" y="6157"/>
                </a:lnTo>
                <a:lnTo>
                  <a:pt x="11662" y="6235"/>
                </a:lnTo>
                <a:lnTo>
                  <a:pt x="11773" y="6397"/>
                </a:lnTo>
                <a:lnTo>
                  <a:pt x="11978" y="6166"/>
                </a:lnTo>
                <a:lnTo>
                  <a:pt x="12441" y="6043"/>
                </a:lnTo>
                <a:lnTo>
                  <a:pt x="12516" y="5648"/>
                </a:lnTo>
                <a:lnTo>
                  <a:pt x="12560" y="5442"/>
                </a:lnTo>
                <a:lnTo>
                  <a:pt x="12758" y="5265"/>
                </a:lnTo>
                <a:lnTo>
                  <a:pt x="13014" y="5169"/>
                </a:lnTo>
                <a:lnTo>
                  <a:pt x="13256" y="5011"/>
                </a:lnTo>
                <a:lnTo>
                  <a:pt x="13297" y="4829"/>
                </a:lnTo>
                <a:lnTo>
                  <a:pt x="13279" y="4564"/>
                </a:lnTo>
                <a:lnTo>
                  <a:pt x="13362" y="4428"/>
                </a:lnTo>
                <a:lnTo>
                  <a:pt x="13572" y="4259"/>
                </a:lnTo>
                <a:lnTo>
                  <a:pt x="13720" y="4146"/>
                </a:lnTo>
                <a:lnTo>
                  <a:pt x="13877" y="4206"/>
                </a:lnTo>
                <a:lnTo>
                  <a:pt x="14077" y="3986"/>
                </a:lnTo>
                <a:lnTo>
                  <a:pt x="14208" y="3677"/>
                </a:lnTo>
                <a:cubicBezTo>
                  <a:pt x="14272" y="3721"/>
                  <a:pt x="14354" y="3721"/>
                  <a:pt x="14418" y="3677"/>
                </a:cubicBezTo>
                <a:cubicBezTo>
                  <a:pt x="14478" y="3636"/>
                  <a:pt x="14512" y="3563"/>
                  <a:pt x="14507" y="3487"/>
                </a:cubicBezTo>
                <a:lnTo>
                  <a:pt x="14617" y="3329"/>
                </a:lnTo>
                <a:lnTo>
                  <a:pt x="14821" y="3081"/>
                </a:lnTo>
                <a:lnTo>
                  <a:pt x="14948" y="3198"/>
                </a:lnTo>
                <a:lnTo>
                  <a:pt x="14933" y="3396"/>
                </a:lnTo>
                <a:lnTo>
                  <a:pt x="14760" y="3453"/>
                </a:lnTo>
                <a:lnTo>
                  <a:pt x="14685" y="3677"/>
                </a:lnTo>
                <a:lnTo>
                  <a:pt x="14879" y="3728"/>
                </a:lnTo>
                <a:lnTo>
                  <a:pt x="15071" y="3689"/>
                </a:lnTo>
                <a:lnTo>
                  <a:pt x="15439" y="3677"/>
                </a:lnTo>
                <a:lnTo>
                  <a:pt x="15413" y="3846"/>
                </a:lnTo>
                <a:lnTo>
                  <a:pt x="15151" y="4051"/>
                </a:lnTo>
                <a:lnTo>
                  <a:pt x="14914" y="4096"/>
                </a:lnTo>
                <a:lnTo>
                  <a:pt x="14641" y="4072"/>
                </a:lnTo>
                <a:lnTo>
                  <a:pt x="14398" y="3929"/>
                </a:lnTo>
                <a:lnTo>
                  <a:pt x="14276" y="4097"/>
                </a:lnTo>
                <a:lnTo>
                  <a:pt x="14121" y="4258"/>
                </a:lnTo>
                <a:lnTo>
                  <a:pt x="14022" y="4587"/>
                </a:lnTo>
                <a:lnTo>
                  <a:pt x="14269" y="4380"/>
                </a:lnTo>
                <a:lnTo>
                  <a:pt x="14554" y="4332"/>
                </a:lnTo>
                <a:lnTo>
                  <a:pt x="14938" y="4337"/>
                </a:lnTo>
                <a:lnTo>
                  <a:pt x="15194" y="4495"/>
                </a:lnTo>
                <a:lnTo>
                  <a:pt x="15281" y="4256"/>
                </a:lnTo>
                <a:lnTo>
                  <a:pt x="15553" y="4077"/>
                </a:lnTo>
                <a:lnTo>
                  <a:pt x="15864" y="3967"/>
                </a:lnTo>
                <a:lnTo>
                  <a:pt x="16189" y="4126"/>
                </a:lnTo>
                <a:lnTo>
                  <a:pt x="15916" y="4336"/>
                </a:lnTo>
                <a:lnTo>
                  <a:pt x="15476" y="4432"/>
                </a:lnTo>
                <a:lnTo>
                  <a:pt x="15665" y="4501"/>
                </a:lnTo>
                <a:lnTo>
                  <a:pt x="15997" y="4521"/>
                </a:lnTo>
                <a:lnTo>
                  <a:pt x="16156" y="4299"/>
                </a:lnTo>
                <a:lnTo>
                  <a:pt x="16431" y="4393"/>
                </a:lnTo>
                <a:lnTo>
                  <a:pt x="16701" y="4337"/>
                </a:lnTo>
                <a:lnTo>
                  <a:pt x="17149" y="4413"/>
                </a:lnTo>
                <a:lnTo>
                  <a:pt x="17389" y="4571"/>
                </a:lnTo>
                <a:lnTo>
                  <a:pt x="17606" y="4535"/>
                </a:lnTo>
                <a:lnTo>
                  <a:pt x="17651" y="4902"/>
                </a:lnTo>
                <a:lnTo>
                  <a:pt x="17543" y="5234"/>
                </a:lnTo>
                <a:lnTo>
                  <a:pt x="17611" y="5569"/>
                </a:lnTo>
                <a:lnTo>
                  <a:pt x="17492" y="5671"/>
                </a:lnTo>
                <a:lnTo>
                  <a:pt x="17328" y="5996"/>
                </a:lnTo>
                <a:lnTo>
                  <a:pt x="17384" y="6147"/>
                </a:lnTo>
                <a:lnTo>
                  <a:pt x="17327" y="6413"/>
                </a:lnTo>
                <a:lnTo>
                  <a:pt x="17058" y="6734"/>
                </a:lnTo>
                <a:lnTo>
                  <a:pt x="16866" y="6971"/>
                </a:lnTo>
                <a:lnTo>
                  <a:pt x="17101" y="6947"/>
                </a:lnTo>
                <a:lnTo>
                  <a:pt x="17221" y="6732"/>
                </a:lnTo>
                <a:lnTo>
                  <a:pt x="17508" y="6577"/>
                </a:lnTo>
                <a:lnTo>
                  <a:pt x="17727" y="6326"/>
                </a:lnTo>
                <a:lnTo>
                  <a:pt x="17639" y="6126"/>
                </a:lnTo>
                <a:lnTo>
                  <a:pt x="17730" y="5977"/>
                </a:lnTo>
                <a:lnTo>
                  <a:pt x="17878" y="5926"/>
                </a:lnTo>
                <a:lnTo>
                  <a:pt x="18009" y="5660"/>
                </a:lnTo>
                <a:lnTo>
                  <a:pt x="18153" y="5486"/>
                </a:lnTo>
                <a:lnTo>
                  <a:pt x="18277" y="5326"/>
                </a:lnTo>
                <a:lnTo>
                  <a:pt x="18533" y="5198"/>
                </a:lnTo>
                <a:cubicBezTo>
                  <a:pt x="18555" y="5243"/>
                  <a:pt x="18577" y="5287"/>
                  <a:pt x="18598" y="5331"/>
                </a:cubicBezTo>
                <a:cubicBezTo>
                  <a:pt x="18620" y="5375"/>
                  <a:pt x="18641" y="5419"/>
                  <a:pt x="18663" y="5463"/>
                </a:cubicBezTo>
                <a:lnTo>
                  <a:pt x="18772" y="5352"/>
                </a:lnTo>
                <a:lnTo>
                  <a:pt x="18779" y="5110"/>
                </a:lnTo>
                <a:lnTo>
                  <a:pt x="18931" y="5126"/>
                </a:lnTo>
                <a:lnTo>
                  <a:pt x="19038" y="5350"/>
                </a:lnTo>
                <a:lnTo>
                  <a:pt x="19207" y="5305"/>
                </a:lnTo>
                <a:lnTo>
                  <a:pt x="19449" y="5193"/>
                </a:lnTo>
                <a:lnTo>
                  <a:pt x="19645" y="5340"/>
                </a:lnTo>
                <a:lnTo>
                  <a:pt x="19783" y="5380"/>
                </a:lnTo>
                <a:lnTo>
                  <a:pt x="19932" y="5288"/>
                </a:lnTo>
                <a:lnTo>
                  <a:pt x="20061" y="5408"/>
                </a:lnTo>
                <a:lnTo>
                  <a:pt x="20189" y="5600"/>
                </a:lnTo>
                <a:lnTo>
                  <a:pt x="20400" y="5619"/>
                </a:lnTo>
                <a:lnTo>
                  <a:pt x="20522" y="5484"/>
                </a:lnTo>
                <a:lnTo>
                  <a:pt x="20667" y="5552"/>
                </a:lnTo>
                <a:lnTo>
                  <a:pt x="20784" y="5706"/>
                </a:lnTo>
                <a:lnTo>
                  <a:pt x="20971" y="5810"/>
                </a:lnTo>
                <a:lnTo>
                  <a:pt x="21125" y="5757"/>
                </a:lnTo>
                <a:lnTo>
                  <a:pt x="21267" y="5751"/>
                </a:lnTo>
                <a:lnTo>
                  <a:pt x="21385" y="6050"/>
                </a:lnTo>
                <a:lnTo>
                  <a:pt x="21600" y="6072"/>
                </a:lnTo>
                <a:lnTo>
                  <a:pt x="21571" y="6391"/>
                </a:lnTo>
                <a:lnTo>
                  <a:pt x="21463" y="6543"/>
                </a:lnTo>
                <a:lnTo>
                  <a:pt x="21540" y="6799"/>
                </a:lnTo>
                <a:lnTo>
                  <a:pt x="21515" y="7002"/>
                </a:lnTo>
                <a:lnTo>
                  <a:pt x="21322" y="7207"/>
                </a:lnTo>
                <a:lnTo>
                  <a:pt x="21499" y="7276"/>
                </a:lnTo>
                <a:lnTo>
                  <a:pt x="21520" y="7453"/>
                </a:lnTo>
                <a:lnTo>
                  <a:pt x="21494" y="7700"/>
                </a:lnTo>
                <a:lnTo>
                  <a:pt x="21288" y="7892"/>
                </a:lnTo>
                <a:lnTo>
                  <a:pt x="21267" y="8126"/>
                </a:lnTo>
                <a:lnTo>
                  <a:pt x="21271" y="8390"/>
                </a:lnTo>
                <a:lnTo>
                  <a:pt x="21083" y="8600"/>
                </a:lnTo>
                <a:lnTo>
                  <a:pt x="20867" y="8862"/>
                </a:lnTo>
                <a:lnTo>
                  <a:pt x="20971" y="9052"/>
                </a:lnTo>
                <a:lnTo>
                  <a:pt x="20877" y="9286"/>
                </a:lnTo>
                <a:lnTo>
                  <a:pt x="20864" y="9439"/>
                </a:lnTo>
                <a:lnTo>
                  <a:pt x="20701" y="9700"/>
                </a:lnTo>
                <a:lnTo>
                  <a:pt x="20574" y="9976"/>
                </a:lnTo>
                <a:lnTo>
                  <a:pt x="20444" y="10171"/>
                </a:lnTo>
                <a:lnTo>
                  <a:pt x="20390" y="10328"/>
                </a:lnTo>
                <a:lnTo>
                  <a:pt x="20273" y="10618"/>
                </a:lnTo>
                <a:lnTo>
                  <a:pt x="20114" y="10809"/>
                </a:lnTo>
                <a:lnTo>
                  <a:pt x="20015" y="11203"/>
                </a:lnTo>
                <a:lnTo>
                  <a:pt x="19878" y="11484"/>
                </a:lnTo>
                <a:lnTo>
                  <a:pt x="19681" y="11825"/>
                </a:lnTo>
                <a:lnTo>
                  <a:pt x="19444" y="12215"/>
                </a:lnTo>
                <a:lnTo>
                  <a:pt x="19156" y="12179"/>
                </a:lnTo>
                <a:lnTo>
                  <a:pt x="18799" y="12516"/>
                </a:lnTo>
                <a:lnTo>
                  <a:pt x="18296" y="12868"/>
                </a:lnTo>
                <a:lnTo>
                  <a:pt x="17958" y="13262"/>
                </a:lnTo>
                <a:lnTo>
                  <a:pt x="17745" y="13505"/>
                </a:lnTo>
                <a:lnTo>
                  <a:pt x="17819" y="13687"/>
                </a:lnTo>
                <a:lnTo>
                  <a:pt x="18101" y="13716"/>
                </a:lnTo>
                <a:lnTo>
                  <a:pt x="18279" y="13829"/>
                </a:lnTo>
                <a:lnTo>
                  <a:pt x="18477" y="13946"/>
                </a:lnTo>
                <a:lnTo>
                  <a:pt x="18666" y="14106"/>
                </a:lnTo>
                <a:lnTo>
                  <a:pt x="18464" y="14222"/>
                </a:lnTo>
                <a:lnTo>
                  <a:pt x="18496" y="14401"/>
                </a:lnTo>
                <a:lnTo>
                  <a:pt x="18393" y="14604"/>
                </a:lnTo>
                <a:lnTo>
                  <a:pt x="18435" y="14788"/>
                </a:lnTo>
                <a:lnTo>
                  <a:pt x="18316" y="14918"/>
                </a:lnTo>
                <a:lnTo>
                  <a:pt x="18335" y="15073"/>
                </a:lnTo>
                <a:lnTo>
                  <a:pt x="18248" y="15252"/>
                </a:lnTo>
                <a:lnTo>
                  <a:pt x="18015" y="15294"/>
                </a:lnTo>
                <a:lnTo>
                  <a:pt x="17831" y="15452"/>
                </a:lnTo>
                <a:lnTo>
                  <a:pt x="17817" y="15714"/>
                </a:lnTo>
                <a:lnTo>
                  <a:pt x="17666" y="16009"/>
                </a:lnTo>
                <a:lnTo>
                  <a:pt x="17430" y="16181"/>
                </a:lnTo>
                <a:lnTo>
                  <a:pt x="17068" y="16256"/>
                </a:lnTo>
                <a:lnTo>
                  <a:pt x="17060" y="16497"/>
                </a:lnTo>
                <a:lnTo>
                  <a:pt x="17177" y="16757"/>
                </a:lnTo>
                <a:lnTo>
                  <a:pt x="17172" y="16994"/>
                </a:lnTo>
                <a:lnTo>
                  <a:pt x="16976" y="17338"/>
                </a:lnTo>
                <a:lnTo>
                  <a:pt x="16982" y="17647"/>
                </a:lnTo>
                <a:lnTo>
                  <a:pt x="17035" y="17969"/>
                </a:lnTo>
                <a:lnTo>
                  <a:pt x="17020" y="18226"/>
                </a:lnTo>
                <a:lnTo>
                  <a:pt x="17055" y="18479"/>
                </a:lnTo>
                <a:lnTo>
                  <a:pt x="17002" y="18769"/>
                </a:lnTo>
                <a:lnTo>
                  <a:pt x="16846" y="19075"/>
                </a:lnTo>
                <a:lnTo>
                  <a:pt x="16662" y="19557"/>
                </a:lnTo>
                <a:lnTo>
                  <a:pt x="16472" y="19800"/>
                </a:lnTo>
                <a:lnTo>
                  <a:pt x="16139" y="20153"/>
                </a:lnTo>
                <a:lnTo>
                  <a:pt x="15933" y="20443"/>
                </a:lnTo>
                <a:lnTo>
                  <a:pt x="15813" y="20802"/>
                </a:lnTo>
                <a:lnTo>
                  <a:pt x="15758" y="21226"/>
                </a:lnTo>
                <a:lnTo>
                  <a:pt x="15560" y="21600"/>
                </a:lnTo>
                <a:lnTo>
                  <a:pt x="12509" y="21438"/>
                </a:lnTo>
                <a:lnTo>
                  <a:pt x="7631" y="21218"/>
                </a:lnTo>
                <a:lnTo>
                  <a:pt x="6066" y="21175"/>
                </a:lnTo>
                <a:lnTo>
                  <a:pt x="5650" y="21163"/>
                </a:lnTo>
                <a:lnTo>
                  <a:pt x="5296" y="21112"/>
                </a:lnTo>
                <a:lnTo>
                  <a:pt x="5084" y="21051"/>
                </a:lnTo>
                <a:lnTo>
                  <a:pt x="4778" y="21097"/>
                </a:lnTo>
                <a:lnTo>
                  <a:pt x="4632" y="20982"/>
                </a:lnTo>
                <a:lnTo>
                  <a:pt x="4290" y="20876"/>
                </a:lnTo>
                <a:lnTo>
                  <a:pt x="4195" y="20657"/>
                </a:lnTo>
                <a:lnTo>
                  <a:pt x="4143" y="20451"/>
                </a:lnTo>
                <a:lnTo>
                  <a:pt x="3978" y="20293"/>
                </a:lnTo>
                <a:lnTo>
                  <a:pt x="3823" y="20198"/>
                </a:lnTo>
                <a:lnTo>
                  <a:pt x="3685" y="19941"/>
                </a:lnTo>
                <a:lnTo>
                  <a:pt x="3420" y="19887"/>
                </a:lnTo>
                <a:lnTo>
                  <a:pt x="3375" y="19590"/>
                </a:lnTo>
                <a:lnTo>
                  <a:pt x="3340" y="19212"/>
                </a:lnTo>
                <a:lnTo>
                  <a:pt x="3333" y="18915"/>
                </a:lnTo>
                <a:lnTo>
                  <a:pt x="3228" y="18668"/>
                </a:lnTo>
                <a:lnTo>
                  <a:pt x="3001" y="18472"/>
                </a:lnTo>
                <a:lnTo>
                  <a:pt x="2898" y="18144"/>
                </a:lnTo>
                <a:lnTo>
                  <a:pt x="2647" y="17677"/>
                </a:lnTo>
                <a:lnTo>
                  <a:pt x="2483" y="17487"/>
                </a:lnTo>
                <a:lnTo>
                  <a:pt x="2528" y="17303"/>
                </a:lnTo>
                <a:lnTo>
                  <a:pt x="2382" y="17186"/>
                </a:lnTo>
                <a:lnTo>
                  <a:pt x="2275" y="16986"/>
                </a:lnTo>
                <a:lnTo>
                  <a:pt x="1982" y="16764"/>
                </a:lnTo>
                <a:lnTo>
                  <a:pt x="1839" y="16634"/>
                </a:lnTo>
                <a:lnTo>
                  <a:pt x="1777" y="16454"/>
                </a:lnTo>
                <a:lnTo>
                  <a:pt x="1770" y="16230"/>
                </a:lnTo>
                <a:lnTo>
                  <a:pt x="1838" y="15938"/>
                </a:lnTo>
                <a:lnTo>
                  <a:pt x="4547" y="9438"/>
                </a:lnTo>
                <a:lnTo>
                  <a:pt x="4934" y="8541"/>
                </a:lnTo>
                <a:lnTo>
                  <a:pt x="4899" y="8368"/>
                </a:lnTo>
                <a:lnTo>
                  <a:pt x="4690" y="8389"/>
                </a:lnTo>
                <a:lnTo>
                  <a:pt x="4160" y="8314"/>
                </a:lnTo>
                <a:lnTo>
                  <a:pt x="3832" y="8131"/>
                </a:lnTo>
                <a:lnTo>
                  <a:pt x="3469" y="7805"/>
                </a:lnTo>
                <a:lnTo>
                  <a:pt x="3117" y="7698"/>
                </a:lnTo>
                <a:lnTo>
                  <a:pt x="2875" y="7853"/>
                </a:lnTo>
                <a:lnTo>
                  <a:pt x="2462" y="7670"/>
                </a:lnTo>
                <a:lnTo>
                  <a:pt x="2200" y="7713"/>
                </a:lnTo>
                <a:lnTo>
                  <a:pt x="1813" y="7591"/>
                </a:lnTo>
                <a:lnTo>
                  <a:pt x="1677" y="7189"/>
                </a:lnTo>
                <a:lnTo>
                  <a:pt x="1278" y="6735"/>
                </a:lnTo>
                <a:lnTo>
                  <a:pt x="1101" y="6472"/>
                </a:lnTo>
                <a:lnTo>
                  <a:pt x="904" y="6215"/>
                </a:lnTo>
                <a:lnTo>
                  <a:pt x="729" y="5824"/>
                </a:lnTo>
                <a:lnTo>
                  <a:pt x="587" y="5675"/>
                </a:lnTo>
                <a:lnTo>
                  <a:pt x="273" y="4390"/>
                </a:lnTo>
                <a:lnTo>
                  <a:pt x="0" y="2629"/>
                </a:lnTo>
                <a:lnTo>
                  <a:pt x="266" y="2655"/>
                </a:lnTo>
                <a:lnTo>
                  <a:pt x="471" y="2507"/>
                </a:lnTo>
                <a:lnTo>
                  <a:pt x="692" y="2431"/>
                </a:lnTo>
                <a:lnTo>
                  <a:pt x="727" y="2217"/>
                </a:lnTo>
                <a:lnTo>
                  <a:pt x="914" y="2054"/>
                </a:lnTo>
                <a:lnTo>
                  <a:pt x="1123" y="2064"/>
                </a:lnTo>
                <a:lnTo>
                  <a:pt x="1373" y="2119"/>
                </a:lnTo>
                <a:lnTo>
                  <a:pt x="1534" y="1975"/>
                </a:lnTo>
                <a:lnTo>
                  <a:pt x="1695" y="1797"/>
                </a:lnTo>
                <a:lnTo>
                  <a:pt x="1920" y="1709"/>
                </a:lnTo>
                <a:lnTo>
                  <a:pt x="2146" y="1736"/>
                </a:lnTo>
                <a:lnTo>
                  <a:pt x="2323" y="1634"/>
                </a:lnTo>
                <a:lnTo>
                  <a:pt x="2403" y="1431"/>
                </a:lnTo>
                <a:lnTo>
                  <a:pt x="2487" y="1218"/>
                </a:lnTo>
                <a:lnTo>
                  <a:pt x="2677" y="1227"/>
                </a:lnTo>
                <a:lnTo>
                  <a:pt x="2849" y="1150"/>
                </a:lnTo>
                <a:lnTo>
                  <a:pt x="3132" y="1119"/>
                </a:lnTo>
                <a:lnTo>
                  <a:pt x="3284" y="1257"/>
                </a:lnTo>
                <a:lnTo>
                  <a:pt x="3500" y="1432"/>
                </a:lnTo>
                <a:lnTo>
                  <a:pt x="3644" y="1214"/>
                </a:lnTo>
                <a:lnTo>
                  <a:pt x="3864" y="1241"/>
                </a:lnTo>
                <a:lnTo>
                  <a:pt x="4089" y="1213"/>
                </a:lnTo>
                <a:lnTo>
                  <a:pt x="4320" y="1217"/>
                </a:lnTo>
                <a:lnTo>
                  <a:pt x="4574" y="1261"/>
                </a:lnTo>
                <a:lnTo>
                  <a:pt x="4826" y="1280"/>
                </a:lnTo>
                <a:lnTo>
                  <a:pt x="4974" y="1123"/>
                </a:lnTo>
                <a:lnTo>
                  <a:pt x="4877" y="841"/>
                </a:lnTo>
                <a:lnTo>
                  <a:pt x="4675" y="531"/>
                </a:lnTo>
                <a:lnTo>
                  <a:pt x="4801" y="341"/>
                </a:lnTo>
                <a:lnTo>
                  <a:pt x="4915" y="136"/>
                </a:lnTo>
                <a:lnTo>
                  <a:pt x="5135" y="217"/>
                </a:lnTo>
                <a:lnTo>
                  <a:pt x="5355" y="275"/>
                </a:lnTo>
                <a:lnTo>
                  <a:pt x="5613" y="281"/>
                </a:lnTo>
                <a:lnTo>
                  <a:pt x="5837" y="310"/>
                </a:lnTo>
                <a:lnTo>
                  <a:pt x="5963" y="177"/>
                </a:lnTo>
                <a:lnTo>
                  <a:pt x="6191" y="0"/>
                </a:lnTo>
                <a:lnTo>
                  <a:pt x="6467" y="31"/>
                </a:lnTo>
                <a:lnTo>
                  <a:pt x="6633" y="69"/>
                </a:lnTo>
                <a:lnTo>
                  <a:pt x="6815" y="135"/>
                </a:lnTo>
                <a:lnTo>
                  <a:pt x="6994" y="296"/>
                </a:lnTo>
                <a:lnTo>
                  <a:pt x="6860" y="740"/>
                </a:lnTo>
                <a:close/>
              </a:path>
            </a:pathLst>
          </a:custGeom>
          <a:solidFill>
            <a:srgbClr val="ABABAB"/>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grpSp>
        <p:nvGrpSpPr>
          <p:cNvPr id="59" name="Group 279"/>
          <p:cNvGrpSpPr>
            <a:grpSpLocks noChangeAspect="1"/>
          </p:cNvGrpSpPr>
          <p:nvPr/>
        </p:nvGrpSpPr>
        <p:grpSpPr>
          <a:xfrm>
            <a:off x="6345469" y="1397063"/>
            <a:ext cx="320040" cy="320040"/>
            <a:chOff x="846989" y="1401020"/>
            <a:chExt cx="877416" cy="877416"/>
          </a:xfrm>
          <a:effectLst>
            <a:outerShdw blurRad="63500" sx="102000" sy="102000" algn="ctr" rotWithShape="0">
              <a:prstClr val="black">
                <a:alpha val="40000"/>
              </a:prstClr>
            </a:outerShdw>
          </a:effectLst>
        </p:grpSpPr>
        <p:sp>
          <p:nvSpPr>
            <p:cNvPr id="60" name="Oval 59"/>
            <p:cNvSpPr/>
            <p:nvPr/>
          </p:nvSpPr>
          <p:spPr>
            <a:xfrm rot="8100000">
              <a:off x="846989" y="1401020"/>
              <a:ext cx="877416" cy="877416"/>
            </a:xfrm>
            <a:prstGeom prst="ellipse">
              <a:avLst/>
            </a:pr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chemeClr val="tx1">
                    <a:lumMod val="75000"/>
                    <a:lumOff val="25000"/>
                  </a:schemeClr>
                </a:solidFill>
              </a:endParaRPr>
            </a:p>
          </p:txBody>
        </p:sp>
        <p:sp>
          <p:nvSpPr>
            <p:cNvPr id="67" name="Oval 66"/>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chemeClr val="tx1">
                    <a:lumMod val="75000"/>
                    <a:lumOff val="25000"/>
                  </a:schemeClr>
                </a:solidFill>
              </a:endParaRPr>
            </a:p>
          </p:txBody>
        </p:sp>
      </p:grpSp>
      <p:cxnSp>
        <p:nvCxnSpPr>
          <p:cNvPr id="85" name="Straight Connector 84"/>
          <p:cNvCxnSpPr>
            <a:stCxn id="67" idx="2"/>
          </p:cNvCxnSpPr>
          <p:nvPr/>
        </p:nvCxnSpPr>
        <p:spPr>
          <a:xfrm flipH="1">
            <a:off x="3124031" y="1557822"/>
            <a:ext cx="3270486" cy="404651"/>
          </a:xfrm>
          <a:prstGeom prst="line">
            <a:avLst/>
          </a:prstGeom>
          <a:ln w="1905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86" name="Group 90"/>
          <p:cNvGrpSpPr>
            <a:grpSpLocks noChangeAspect="1"/>
          </p:cNvGrpSpPr>
          <p:nvPr/>
        </p:nvGrpSpPr>
        <p:grpSpPr>
          <a:xfrm>
            <a:off x="381489" y="5417992"/>
            <a:ext cx="640083" cy="640080"/>
            <a:chOff x="4046972" y="1821242"/>
            <a:chExt cx="751216" cy="751214"/>
          </a:xfrm>
        </p:grpSpPr>
        <p:sp>
          <p:nvSpPr>
            <p:cNvPr id="87" name="Oval 86"/>
            <p:cNvSpPr/>
            <p:nvPr/>
          </p:nvSpPr>
          <p:spPr>
            <a:xfrm>
              <a:off x="4046972" y="1821242"/>
              <a:ext cx="751216" cy="751214"/>
            </a:xfrm>
            <a:prstGeom prst="ellipse">
              <a:avLst/>
            </a:prstGeom>
            <a:solidFill>
              <a:srgbClr val="8787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88" name="Group 179"/>
            <p:cNvGrpSpPr/>
            <p:nvPr/>
          </p:nvGrpSpPr>
          <p:grpSpPr>
            <a:xfrm>
              <a:off x="4321607" y="1938430"/>
              <a:ext cx="201944" cy="516839"/>
              <a:chOff x="5054600" y="1652588"/>
              <a:chExt cx="187325" cy="479424"/>
            </a:xfrm>
            <a:solidFill>
              <a:schemeClr val="bg1"/>
            </a:solidFill>
          </p:grpSpPr>
          <p:sp>
            <p:nvSpPr>
              <p:cNvPr id="89" name="Freeform 96"/>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0" name="Oval 97"/>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93" name="Group 91"/>
          <p:cNvGrpSpPr>
            <a:grpSpLocks noChangeAspect="1"/>
          </p:cNvGrpSpPr>
          <p:nvPr/>
        </p:nvGrpSpPr>
        <p:grpSpPr>
          <a:xfrm>
            <a:off x="3866682" y="5436814"/>
            <a:ext cx="640083" cy="640080"/>
            <a:chOff x="5397701" y="1821242"/>
            <a:chExt cx="751216" cy="751214"/>
          </a:xfrm>
        </p:grpSpPr>
        <p:sp>
          <p:nvSpPr>
            <p:cNvPr id="94" name="Oval 93"/>
            <p:cNvSpPr/>
            <p:nvPr/>
          </p:nvSpPr>
          <p:spPr>
            <a:xfrm>
              <a:off x="5397701" y="1821242"/>
              <a:ext cx="751216" cy="751214"/>
            </a:xfrm>
            <a:prstGeom prst="ellipse">
              <a:avLst/>
            </a:prstGeom>
            <a:solidFill>
              <a:srgbClr val="6464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95" name="Group 184"/>
            <p:cNvGrpSpPr/>
            <p:nvPr/>
          </p:nvGrpSpPr>
          <p:grpSpPr>
            <a:xfrm>
              <a:off x="5653784" y="1940300"/>
              <a:ext cx="238994" cy="513083"/>
              <a:chOff x="6213475" y="1668463"/>
              <a:chExt cx="227013" cy="487362"/>
            </a:xfrm>
            <a:solidFill>
              <a:schemeClr val="bg1"/>
            </a:solidFill>
          </p:grpSpPr>
          <p:sp>
            <p:nvSpPr>
              <p:cNvPr id="96" name="Oval 98"/>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7" name="Freeform 99"/>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101" name="Group 80"/>
          <p:cNvGrpSpPr/>
          <p:nvPr/>
        </p:nvGrpSpPr>
        <p:grpSpPr>
          <a:xfrm>
            <a:off x="302240" y="5471186"/>
            <a:ext cx="3157932" cy="1204627"/>
            <a:chOff x="2916334" y="3429311"/>
            <a:chExt cx="1092554" cy="903467"/>
          </a:xfrm>
        </p:grpSpPr>
        <p:sp>
          <p:nvSpPr>
            <p:cNvPr id="102" name="Text Placeholder 3"/>
            <p:cNvSpPr txBox="1">
              <a:spLocks/>
            </p:cNvSpPr>
            <p:nvPr/>
          </p:nvSpPr>
          <p:spPr>
            <a:xfrm>
              <a:off x="3185095" y="3429311"/>
              <a:ext cx="509712" cy="369332"/>
            </a:xfrm>
            <a:prstGeom prst="rect">
              <a:avLst/>
            </a:prstGeom>
          </p:spPr>
          <p:txBody>
            <a:bodyPr wrap="square" lIns="0" tIns="0" rIns="0" bIns="0" anchor="ctr" anchorCtr="1">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3200" dirty="0">
                  <a:solidFill>
                    <a:schemeClr val="bg1">
                      <a:lumMod val="75000"/>
                    </a:schemeClr>
                  </a:solidFill>
                  <a:latin typeface="Candara" panose="020E0502030303020204" pitchFamily="34" charset="0"/>
                </a:rPr>
                <a:t>123,456</a:t>
              </a:r>
            </a:p>
          </p:txBody>
        </p:sp>
        <p:sp>
          <p:nvSpPr>
            <p:cNvPr id="103" name="Text Placeholder 3"/>
            <p:cNvSpPr txBox="1">
              <a:spLocks/>
            </p:cNvSpPr>
            <p:nvPr/>
          </p:nvSpPr>
          <p:spPr>
            <a:xfrm>
              <a:off x="2916334" y="3917280"/>
              <a:ext cx="1092554" cy="415498"/>
            </a:xfrm>
            <a:prstGeom prst="rect">
              <a:avLst/>
            </a:prstGeom>
          </p:spPr>
          <p:txBody>
            <a:bodyPr wrap="square" lIns="0" tIns="0" rIns="0" bIns="0" anchor="ctr" anchorCtr="1">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endParaRPr lang="en-US" sz="1400" dirty="0">
                <a:solidFill>
                  <a:schemeClr val="bg1">
                    <a:lumMod val="85000"/>
                  </a:schemeClr>
                </a:solidFill>
                <a:latin typeface="Candara" panose="020E0502030303020204" pitchFamily="34" charset="0"/>
              </a:endParaRPr>
            </a:p>
          </p:txBody>
        </p:sp>
      </p:grpSp>
      <p:grpSp>
        <p:nvGrpSpPr>
          <p:cNvPr id="104" name="Group 80"/>
          <p:cNvGrpSpPr/>
          <p:nvPr/>
        </p:nvGrpSpPr>
        <p:grpSpPr>
          <a:xfrm>
            <a:off x="3771087" y="5491811"/>
            <a:ext cx="3157932" cy="1184003"/>
            <a:chOff x="2916334" y="3444779"/>
            <a:chExt cx="1092554" cy="887999"/>
          </a:xfrm>
        </p:grpSpPr>
        <p:sp>
          <p:nvSpPr>
            <p:cNvPr id="105" name="Text Placeholder 3"/>
            <p:cNvSpPr txBox="1">
              <a:spLocks/>
            </p:cNvSpPr>
            <p:nvPr/>
          </p:nvSpPr>
          <p:spPr>
            <a:xfrm>
              <a:off x="3198635" y="3444779"/>
              <a:ext cx="509712" cy="369332"/>
            </a:xfrm>
            <a:prstGeom prst="rect">
              <a:avLst/>
            </a:prstGeom>
          </p:spPr>
          <p:txBody>
            <a:bodyPr wrap="square" lIns="0" tIns="0" rIns="0" bIns="0" anchor="ctr" anchorCtr="1">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3200" dirty="0">
                  <a:solidFill>
                    <a:schemeClr val="bg1">
                      <a:lumMod val="75000"/>
                    </a:schemeClr>
                  </a:solidFill>
                  <a:latin typeface="Candara" panose="020E0502030303020204" pitchFamily="34" charset="0"/>
                </a:rPr>
                <a:t>123,456</a:t>
              </a:r>
            </a:p>
          </p:txBody>
        </p:sp>
        <p:sp>
          <p:nvSpPr>
            <p:cNvPr id="106" name="Text Placeholder 3"/>
            <p:cNvSpPr txBox="1">
              <a:spLocks/>
            </p:cNvSpPr>
            <p:nvPr/>
          </p:nvSpPr>
          <p:spPr>
            <a:xfrm>
              <a:off x="2916334" y="3917280"/>
              <a:ext cx="1092554" cy="415498"/>
            </a:xfrm>
            <a:prstGeom prst="rect">
              <a:avLst/>
            </a:prstGeom>
          </p:spPr>
          <p:txBody>
            <a:bodyPr wrap="square" lIns="0" tIns="0" rIns="0" bIns="0" anchor="ctr" anchorCtr="1">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endParaRPr lang="en-US" sz="1400" dirty="0">
                <a:solidFill>
                  <a:schemeClr val="bg1">
                    <a:lumMod val="85000"/>
                  </a:schemeClr>
                </a:solidFill>
                <a:latin typeface="Candara" panose="020E0502030303020204" pitchFamily="34" charset="0"/>
              </a:endParaRPr>
            </a:p>
          </p:txBody>
        </p:sp>
      </p:grpSp>
      <p:sp>
        <p:nvSpPr>
          <p:cNvPr id="107" name="Text Box 10"/>
          <p:cNvSpPr txBox="1">
            <a:spLocks noChangeArrowheads="1"/>
          </p:cNvSpPr>
          <p:nvPr/>
        </p:nvSpPr>
        <p:spPr bwMode="auto">
          <a:xfrm>
            <a:off x="1571470" y="1805856"/>
            <a:ext cx="2104249"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nvGrpSpPr>
          <p:cNvPr id="108" name="Group 279"/>
          <p:cNvGrpSpPr>
            <a:grpSpLocks noChangeAspect="1"/>
          </p:cNvGrpSpPr>
          <p:nvPr/>
        </p:nvGrpSpPr>
        <p:grpSpPr>
          <a:xfrm>
            <a:off x="9874441" y="1712635"/>
            <a:ext cx="320040" cy="320040"/>
            <a:chOff x="846989" y="1401020"/>
            <a:chExt cx="877416" cy="877416"/>
          </a:xfrm>
          <a:effectLst>
            <a:outerShdw blurRad="63500" sx="102000" sy="102000" algn="ctr" rotWithShape="0">
              <a:prstClr val="black">
                <a:alpha val="40000"/>
              </a:prstClr>
            </a:outerShdw>
          </a:effectLst>
        </p:grpSpPr>
        <p:sp>
          <p:nvSpPr>
            <p:cNvPr id="109" name="Oval 108"/>
            <p:cNvSpPr/>
            <p:nvPr/>
          </p:nvSpPr>
          <p:spPr>
            <a:xfrm rot="8100000">
              <a:off x="846989" y="1401020"/>
              <a:ext cx="877416" cy="877416"/>
            </a:xfrm>
            <a:prstGeom prst="ellipse">
              <a:avLst/>
            </a:pr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chemeClr val="tx1">
                    <a:lumMod val="75000"/>
                    <a:lumOff val="25000"/>
                  </a:schemeClr>
                </a:solidFill>
              </a:endParaRPr>
            </a:p>
          </p:txBody>
        </p:sp>
        <p:sp>
          <p:nvSpPr>
            <p:cNvPr id="110" name="Oval 109"/>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chemeClr val="tx1">
                    <a:lumMod val="75000"/>
                    <a:lumOff val="25000"/>
                  </a:schemeClr>
                </a:solidFill>
              </a:endParaRPr>
            </a:p>
          </p:txBody>
        </p:sp>
      </p:grpSp>
      <p:grpSp>
        <p:nvGrpSpPr>
          <p:cNvPr id="111" name="Group 279"/>
          <p:cNvGrpSpPr>
            <a:grpSpLocks noChangeAspect="1"/>
          </p:cNvGrpSpPr>
          <p:nvPr/>
        </p:nvGrpSpPr>
        <p:grpSpPr>
          <a:xfrm>
            <a:off x="8911772" y="3770348"/>
            <a:ext cx="320040" cy="320040"/>
            <a:chOff x="846989" y="1401020"/>
            <a:chExt cx="877416" cy="877416"/>
          </a:xfrm>
          <a:effectLst>
            <a:outerShdw blurRad="63500" sx="102000" sy="102000" algn="ctr" rotWithShape="0">
              <a:prstClr val="black">
                <a:alpha val="40000"/>
              </a:prstClr>
            </a:outerShdw>
          </a:effectLst>
        </p:grpSpPr>
        <p:sp>
          <p:nvSpPr>
            <p:cNvPr id="112" name="Oval 111"/>
            <p:cNvSpPr/>
            <p:nvPr/>
          </p:nvSpPr>
          <p:spPr>
            <a:xfrm rot="8100000">
              <a:off x="846989" y="1401020"/>
              <a:ext cx="877416" cy="877416"/>
            </a:xfrm>
            <a:prstGeom prst="ellipse">
              <a:avLst/>
            </a:pr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chemeClr val="tx1">
                    <a:lumMod val="75000"/>
                    <a:lumOff val="25000"/>
                  </a:schemeClr>
                </a:solidFill>
              </a:endParaRPr>
            </a:p>
          </p:txBody>
        </p:sp>
        <p:sp>
          <p:nvSpPr>
            <p:cNvPr id="113" name="Oval 112"/>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chemeClr val="tx1">
                    <a:lumMod val="75000"/>
                    <a:lumOff val="25000"/>
                  </a:schemeClr>
                </a:solidFill>
              </a:endParaRPr>
            </a:p>
          </p:txBody>
        </p:sp>
      </p:grpSp>
      <p:cxnSp>
        <p:nvCxnSpPr>
          <p:cNvPr id="114" name="Straight Connector 113"/>
          <p:cNvCxnSpPr>
            <a:stCxn id="110" idx="2"/>
          </p:cNvCxnSpPr>
          <p:nvPr/>
        </p:nvCxnSpPr>
        <p:spPr>
          <a:xfrm flipH="1">
            <a:off x="1815709" y="1873394"/>
            <a:ext cx="8107780" cy="1353534"/>
          </a:xfrm>
          <a:prstGeom prst="line">
            <a:avLst/>
          </a:prstGeom>
          <a:ln w="1905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15" name="Text Box 10"/>
          <p:cNvSpPr txBox="1">
            <a:spLocks noChangeArrowheads="1"/>
          </p:cNvSpPr>
          <p:nvPr/>
        </p:nvSpPr>
        <p:spPr bwMode="auto">
          <a:xfrm>
            <a:off x="357114" y="3039253"/>
            <a:ext cx="2104249"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cxnSp>
        <p:nvCxnSpPr>
          <p:cNvPr id="116" name="Straight Connector 115"/>
          <p:cNvCxnSpPr>
            <a:stCxn id="113" idx="2"/>
          </p:cNvCxnSpPr>
          <p:nvPr/>
        </p:nvCxnSpPr>
        <p:spPr>
          <a:xfrm flipH="1" flipV="1">
            <a:off x="4429104" y="3873336"/>
            <a:ext cx="4531716" cy="57771"/>
          </a:xfrm>
          <a:prstGeom prst="line">
            <a:avLst/>
          </a:prstGeom>
          <a:ln w="1905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17" name="Text Box 10"/>
          <p:cNvSpPr txBox="1">
            <a:spLocks noChangeArrowheads="1"/>
          </p:cNvSpPr>
          <p:nvPr/>
        </p:nvSpPr>
        <p:spPr bwMode="auto">
          <a:xfrm>
            <a:off x="2814557" y="3707032"/>
            <a:ext cx="2104249"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nvGrpSpPr>
          <p:cNvPr id="118" name="Group 117"/>
          <p:cNvGrpSpPr/>
          <p:nvPr/>
        </p:nvGrpSpPr>
        <p:grpSpPr>
          <a:xfrm>
            <a:off x="370046" y="304456"/>
            <a:ext cx="5845156" cy="1077095"/>
            <a:chOff x="587022" y="976809"/>
            <a:chExt cx="5845156" cy="1077095"/>
          </a:xfrm>
        </p:grpSpPr>
        <p:sp>
          <p:nvSpPr>
            <p:cNvPr id="119" name="TextBox 118"/>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BRAZIL MAP</a:t>
              </a:r>
            </a:p>
          </p:txBody>
        </p:sp>
        <p:sp>
          <p:nvSpPr>
            <p:cNvPr id="120" name="TextBox 119"/>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62" name="Picture 6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7617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8"/>
                                        </p:tgtEl>
                                        <p:attrNameLst>
                                          <p:attrName>style.visibility</p:attrName>
                                        </p:attrNameLst>
                                      </p:cBhvr>
                                      <p:to>
                                        <p:strVal val="visible"/>
                                      </p:to>
                                    </p:set>
                                    <p:animEffect transition="in" filter="wipe(left)">
                                      <p:cBhvr>
                                        <p:cTn id="7" dur="750"/>
                                        <p:tgtEl>
                                          <p:spTgt spid="118"/>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additive="base">
                                        <p:cTn id="11" dur="250" fill="hold"/>
                                        <p:tgtEl>
                                          <p:spTgt spid="47"/>
                                        </p:tgtEl>
                                        <p:attrNameLst>
                                          <p:attrName>ppt_x</p:attrName>
                                        </p:attrNameLst>
                                      </p:cBhvr>
                                      <p:tavLst>
                                        <p:tav tm="0">
                                          <p:val>
                                            <p:strVal val="#ppt_x"/>
                                          </p:val>
                                        </p:tav>
                                        <p:tav tm="100000">
                                          <p:val>
                                            <p:strVal val="#ppt_x"/>
                                          </p:val>
                                        </p:tav>
                                      </p:tavLst>
                                    </p:anim>
                                    <p:anim calcmode="lin" valueType="num">
                                      <p:cBhvr additive="base">
                                        <p:cTn id="12" dur="250" fill="hold"/>
                                        <p:tgtEl>
                                          <p:spTgt spid="47"/>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5"/>
                                        </p:tgtEl>
                                        <p:attrNameLst>
                                          <p:attrName>style.visibility</p:attrName>
                                        </p:attrNameLst>
                                      </p:cBhvr>
                                      <p:to>
                                        <p:strVal val="visible"/>
                                      </p:to>
                                    </p:set>
                                    <p:anim calcmode="lin" valueType="num">
                                      <p:cBhvr additive="base">
                                        <p:cTn id="16" dur="250" fill="hold"/>
                                        <p:tgtEl>
                                          <p:spTgt spid="35"/>
                                        </p:tgtEl>
                                        <p:attrNameLst>
                                          <p:attrName>ppt_x</p:attrName>
                                        </p:attrNameLst>
                                      </p:cBhvr>
                                      <p:tavLst>
                                        <p:tav tm="0">
                                          <p:val>
                                            <p:strVal val="#ppt_x"/>
                                          </p:val>
                                        </p:tav>
                                        <p:tav tm="100000">
                                          <p:val>
                                            <p:strVal val="#ppt_x"/>
                                          </p:val>
                                        </p:tav>
                                      </p:tavLst>
                                    </p:anim>
                                    <p:anim calcmode="lin" valueType="num">
                                      <p:cBhvr additive="base">
                                        <p:cTn id="17" dur="250" fill="hold"/>
                                        <p:tgtEl>
                                          <p:spTgt spid="35"/>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34"/>
                                        </p:tgtEl>
                                        <p:attrNameLst>
                                          <p:attrName>style.visibility</p:attrName>
                                        </p:attrNameLst>
                                      </p:cBhvr>
                                      <p:to>
                                        <p:strVal val="visible"/>
                                      </p:to>
                                    </p:set>
                                    <p:anim calcmode="lin" valueType="num">
                                      <p:cBhvr additive="base">
                                        <p:cTn id="21" dur="250" fill="hold"/>
                                        <p:tgtEl>
                                          <p:spTgt spid="34"/>
                                        </p:tgtEl>
                                        <p:attrNameLst>
                                          <p:attrName>ppt_x</p:attrName>
                                        </p:attrNameLst>
                                      </p:cBhvr>
                                      <p:tavLst>
                                        <p:tav tm="0">
                                          <p:val>
                                            <p:strVal val="#ppt_x"/>
                                          </p:val>
                                        </p:tav>
                                        <p:tav tm="100000">
                                          <p:val>
                                            <p:strVal val="#ppt_x"/>
                                          </p:val>
                                        </p:tav>
                                      </p:tavLst>
                                    </p:anim>
                                    <p:anim calcmode="lin" valueType="num">
                                      <p:cBhvr additive="base">
                                        <p:cTn id="22" dur="250" fill="hold"/>
                                        <p:tgtEl>
                                          <p:spTgt spid="34"/>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36"/>
                                        </p:tgtEl>
                                        <p:attrNameLst>
                                          <p:attrName>style.visibility</p:attrName>
                                        </p:attrNameLst>
                                      </p:cBhvr>
                                      <p:to>
                                        <p:strVal val="visible"/>
                                      </p:to>
                                    </p:set>
                                    <p:anim calcmode="lin" valueType="num">
                                      <p:cBhvr additive="base">
                                        <p:cTn id="26" dur="250" fill="hold"/>
                                        <p:tgtEl>
                                          <p:spTgt spid="36"/>
                                        </p:tgtEl>
                                        <p:attrNameLst>
                                          <p:attrName>ppt_x</p:attrName>
                                        </p:attrNameLst>
                                      </p:cBhvr>
                                      <p:tavLst>
                                        <p:tav tm="0">
                                          <p:val>
                                            <p:strVal val="#ppt_x"/>
                                          </p:val>
                                        </p:tav>
                                        <p:tav tm="100000">
                                          <p:val>
                                            <p:strVal val="#ppt_x"/>
                                          </p:val>
                                        </p:tav>
                                      </p:tavLst>
                                    </p:anim>
                                    <p:anim calcmode="lin" valueType="num">
                                      <p:cBhvr additive="base">
                                        <p:cTn id="27" dur="250" fill="hold"/>
                                        <p:tgtEl>
                                          <p:spTgt spid="36"/>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33"/>
                                        </p:tgtEl>
                                        <p:attrNameLst>
                                          <p:attrName>style.visibility</p:attrName>
                                        </p:attrNameLst>
                                      </p:cBhvr>
                                      <p:to>
                                        <p:strVal val="visible"/>
                                      </p:to>
                                    </p:set>
                                    <p:anim calcmode="lin" valueType="num">
                                      <p:cBhvr additive="base">
                                        <p:cTn id="31" dur="250" fill="hold"/>
                                        <p:tgtEl>
                                          <p:spTgt spid="33"/>
                                        </p:tgtEl>
                                        <p:attrNameLst>
                                          <p:attrName>ppt_x</p:attrName>
                                        </p:attrNameLst>
                                      </p:cBhvr>
                                      <p:tavLst>
                                        <p:tav tm="0">
                                          <p:val>
                                            <p:strVal val="#ppt_x"/>
                                          </p:val>
                                        </p:tav>
                                        <p:tav tm="100000">
                                          <p:val>
                                            <p:strVal val="#ppt_x"/>
                                          </p:val>
                                        </p:tav>
                                      </p:tavLst>
                                    </p:anim>
                                    <p:anim calcmode="lin" valueType="num">
                                      <p:cBhvr additive="base">
                                        <p:cTn id="32" dur="250" fill="hold"/>
                                        <p:tgtEl>
                                          <p:spTgt spid="33"/>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38"/>
                                        </p:tgtEl>
                                        <p:attrNameLst>
                                          <p:attrName>style.visibility</p:attrName>
                                        </p:attrNameLst>
                                      </p:cBhvr>
                                      <p:to>
                                        <p:strVal val="visible"/>
                                      </p:to>
                                    </p:set>
                                    <p:anim calcmode="lin" valueType="num">
                                      <p:cBhvr additive="base">
                                        <p:cTn id="36" dur="250" fill="hold"/>
                                        <p:tgtEl>
                                          <p:spTgt spid="38"/>
                                        </p:tgtEl>
                                        <p:attrNameLst>
                                          <p:attrName>ppt_x</p:attrName>
                                        </p:attrNameLst>
                                      </p:cBhvr>
                                      <p:tavLst>
                                        <p:tav tm="0">
                                          <p:val>
                                            <p:strVal val="#ppt_x"/>
                                          </p:val>
                                        </p:tav>
                                        <p:tav tm="100000">
                                          <p:val>
                                            <p:strVal val="#ppt_x"/>
                                          </p:val>
                                        </p:tav>
                                      </p:tavLst>
                                    </p:anim>
                                    <p:anim calcmode="lin" valueType="num">
                                      <p:cBhvr additive="base">
                                        <p:cTn id="37" dur="250" fill="hold"/>
                                        <p:tgtEl>
                                          <p:spTgt spid="3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37"/>
                                        </p:tgtEl>
                                        <p:attrNameLst>
                                          <p:attrName>style.visibility</p:attrName>
                                        </p:attrNameLst>
                                      </p:cBhvr>
                                      <p:to>
                                        <p:strVal val="visible"/>
                                      </p:to>
                                    </p:set>
                                    <p:anim calcmode="lin" valueType="num">
                                      <p:cBhvr additive="base">
                                        <p:cTn id="41" dur="250" fill="hold"/>
                                        <p:tgtEl>
                                          <p:spTgt spid="37"/>
                                        </p:tgtEl>
                                        <p:attrNameLst>
                                          <p:attrName>ppt_x</p:attrName>
                                        </p:attrNameLst>
                                      </p:cBhvr>
                                      <p:tavLst>
                                        <p:tav tm="0">
                                          <p:val>
                                            <p:strVal val="#ppt_x"/>
                                          </p:val>
                                        </p:tav>
                                        <p:tav tm="100000">
                                          <p:val>
                                            <p:strVal val="#ppt_x"/>
                                          </p:val>
                                        </p:tav>
                                      </p:tavLst>
                                    </p:anim>
                                    <p:anim calcmode="lin" valueType="num">
                                      <p:cBhvr additive="base">
                                        <p:cTn id="42" dur="250" fill="hold"/>
                                        <p:tgtEl>
                                          <p:spTgt spid="37"/>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39"/>
                                        </p:tgtEl>
                                        <p:attrNameLst>
                                          <p:attrName>style.visibility</p:attrName>
                                        </p:attrNameLst>
                                      </p:cBhvr>
                                      <p:to>
                                        <p:strVal val="visible"/>
                                      </p:to>
                                    </p:set>
                                    <p:anim calcmode="lin" valueType="num">
                                      <p:cBhvr additive="base">
                                        <p:cTn id="46" dur="250" fill="hold"/>
                                        <p:tgtEl>
                                          <p:spTgt spid="39"/>
                                        </p:tgtEl>
                                        <p:attrNameLst>
                                          <p:attrName>ppt_x</p:attrName>
                                        </p:attrNameLst>
                                      </p:cBhvr>
                                      <p:tavLst>
                                        <p:tav tm="0">
                                          <p:val>
                                            <p:strVal val="#ppt_x"/>
                                          </p:val>
                                        </p:tav>
                                        <p:tav tm="100000">
                                          <p:val>
                                            <p:strVal val="#ppt_x"/>
                                          </p:val>
                                        </p:tav>
                                      </p:tavLst>
                                    </p:anim>
                                    <p:anim calcmode="lin" valueType="num">
                                      <p:cBhvr additive="base">
                                        <p:cTn id="47" dur="250" fill="hold"/>
                                        <p:tgtEl>
                                          <p:spTgt spid="39"/>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40"/>
                                        </p:tgtEl>
                                        <p:attrNameLst>
                                          <p:attrName>style.visibility</p:attrName>
                                        </p:attrNameLst>
                                      </p:cBhvr>
                                      <p:to>
                                        <p:strVal val="visible"/>
                                      </p:to>
                                    </p:set>
                                    <p:anim calcmode="lin" valueType="num">
                                      <p:cBhvr additive="base">
                                        <p:cTn id="51" dur="250" fill="hold"/>
                                        <p:tgtEl>
                                          <p:spTgt spid="40"/>
                                        </p:tgtEl>
                                        <p:attrNameLst>
                                          <p:attrName>ppt_x</p:attrName>
                                        </p:attrNameLst>
                                      </p:cBhvr>
                                      <p:tavLst>
                                        <p:tav tm="0">
                                          <p:val>
                                            <p:strVal val="#ppt_x"/>
                                          </p:val>
                                        </p:tav>
                                        <p:tav tm="100000">
                                          <p:val>
                                            <p:strVal val="#ppt_x"/>
                                          </p:val>
                                        </p:tav>
                                      </p:tavLst>
                                    </p:anim>
                                    <p:anim calcmode="lin" valueType="num">
                                      <p:cBhvr additive="base">
                                        <p:cTn id="52" dur="250" fill="hold"/>
                                        <p:tgtEl>
                                          <p:spTgt spid="40"/>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42"/>
                                        </p:tgtEl>
                                        <p:attrNameLst>
                                          <p:attrName>style.visibility</p:attrName>
                                        </p:attrNameLst>
                                      </p:cBhvr>
                                      <p:to>
                                        <p:strVal val="visible"/>
                                      </p:to>
                                    </p:set>
                                    <p:anim calcmode="lin" valueType="num">
                                      <p:cBhvr additive="base">
                                        <p:cTn id="56" dur="250" fill="hold"/>
                                        <p:tgtEl>
                                          <p:spTgt spid="42"/>
                                        </p:tgtEl>
                                        <p:attrNameLst>
                                          <p:attrName>ppt_x</p:attrName>
                                        </p:attrNameLst>
                                      </p:cBhvr>
                                      <p:tavLst>
                                        <p:tav tm="0">
                                          <p:val>
                                            <p:strVal val="#ppt_x"/>
                                          </p:val>
                                        </p:tav>
                                        <p:tav tm="100000">
                                          <p:val>
                                            <p:strVal val="#ppt_x"/>
                                          </p:val>
                                        </p:tav>
                                      </p:tavLst>
                                    </p:anim>
                                    <p:anim calcmode="lin" valueType="num">
                                      <p:cBhvr additive="base">
                                        <p:cTn id="57" dur="250" fill="hold"/>
                                        <p:tgtEl>
                                          <p:spTgt spid="42"/>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41"/>
                                        </p:tgtEl>
                                        <p:attrNameLst>
                                          <p:attrName>style.visibility</p:attrName>
                                        </p:attrNameLst>
                                      </p:cBhvr>
                                      <p:to>
                                        <p:strVal val="visible"/>
                                      </p:to>
                                    </p:set>
                                    <p:anim calcmode="lin" valueType="num">
                                      <p:cBhvr additive="base">
                                        <p:cTn id="61" dur="250" fill="hold"/>
                                        <p:tgtEl>
                                          <p:spTgt spid="41"/>
                                        </p:tgtEl>
                                        <p:attrNameLst>
                                          <p:attrName>ppt_x</p:attrName>
                                        </p:attrNameLst>
                                      </p:cBhvr>
                                      <p:tavLst>
                                        <p:tav tm="0">
                                          <p:val>
                                            <p:strVal val="#ppt_x"/>
                                          </p:val>
                                        </p:tav>
                                        <p:tav tm="100000">
                                          <p:val>
                                            <p:strVal val="#ppt_x"/>
                                          </p:val>
                                        </p:tav>
                                      </p:tavLst>
                                    </p:anim>
                                    <p:anim calcmode="lin" valueType="num">
                                      <p:cBhvr additive="base">
                                        <p:cTn id="62" dur="250" fill="hold"/>
                                        <p:tgtEl>
                                          <p:spTgt spid="41"/>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43"/>
                                        </p:tgtEl>
                                        <p:attrNameLst>
                                          <p:attrName>style.visibility</p:attrName>
                                        </p:attrNameLst>
                                      </p:cBhvr>
                                      <p:to>
                                        <p:strVal val="visible"/>
                                      </p:to>
                                    </p:set>
                                    <p:anim calcmode="lin" valueType="num">
                                      <p:cBhvr additive="base">
                                        <p:cTn id="66" dur="250" fill="hold"/>
                                        <p:tgtEl>
                                          <p:spTgt spid="43"/>
                                        </p:tgtEl>
                                        <p:attrNameLst>
                                          <p:attrName>ppt_x</p:attrName>
                                        </p:attrNameLst>
                                      </p:cBhvr>
                                      <p:tavLst>
                                        <p:tav tm="0">
                                          <p:val>
                                            <p:strVal val="#ppt_x"/>
                                          </p:val>
                                        </p:tav>
                                        <p:tav tm="100000">
                                          <p:val>
                                            <p:strVal val="#ppt_x"/>
                                          </p:val>
                                        </p:tav>
                                      </p:tavLst>
                                    </p:anim>
                                    <p:anim calcmode="lin" valueType="num">
                                      <p:cBhvr additive="base">
                                        <p:cTn id="67" dur="250" fill="hold"/>
                                        <p:tgtEl>
                                          <p:spTgt spid="43"/>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44"/>
                                        </p:tgtEl>
                                        <p:attrNameLst>
                                          <p:attrName>style.visibility</p:attrName>
                                        </p:attrNameLst>
                                      </p:cBhvr>
                                      <p:to>
                                        <p:strVal val="visible"/>
                                      </p:to>
                                    </p:set>
                                    <p:anim calcmode="lin" valueType="num">
                                      <p:cBhvr additive="base">
                                        <p:cTn id="71" dur="250" fill="hold"/>
                                        <p:tgtEl>
                                          <p:spTgt spid="44"/>
                                        </p:tgtEl>
                                        <p:attrNameLst>
                                          <p:attrName>ppt_x</p:attrName>
                                        </p:attrNameLst>
                                      </p:cBhvr>
                                      <p:tavLst>
                                        <p:tav tm="0">
                                          <p:val>
                                            <p:strVal val="#ppt_x"/>
                                          </p:val>
                                        </p:tav>
                                        <p:tav tm="100000">
                                          <p:val>
                                            <p:strVal val="#ppt_x"/>
                                          </p:val>
                                        </p:tav>
                                      </p:tavLst>
                                    </p:anim>
                                    <p:anim calcmode="lin" valueType="num">
                                      <p:cBhvr additive="base">
                                        <p:cTn id="72" dur="250" fill="hold"/>
                                        <p:tgtEl>
                                          <p:spTgt spid="44"/>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45"/>
                                        </p:tgtEl>
                                        <p:attrNameLst>
                                          <p:attrName>style.visibility</p:attrName>
                                        </p:attrNameLst>
                                      </p:cBhvr>
                                      <p:to>
                                        <p:strVal val="visible"/>
                                      </p:to>
                                    </p:set>
                                    <p:anim calcmode="lin" valueType="num">
                                      <p:cBhvr additive="base">
                                        <p:cTn id="76" dur="250" fill="hold"/>
                                        <p:tgtEl>
                                          <p:spTgt spid="45"/>
                                        </p:tgtEl>
                                        <p:attrNameLst>
                                          <p:attrName>ppt_x</p:attrName>
                                        </p:attrNameLst>
                                      </p:cBhvr>
                                      <p:tavLst>
                                        <p:tav tm="0">
                                          <p:val>
                                            <p:strVal val="#ppt_x"/>
                                          </p:val>
                                        </p:tav>
                                        <p:tav tm="100000">
                                          <p:val>
                                            <p:strVal val="#ppt_x"/>
                                          </p:val>
                                        </p:tav>
                                      </p:tavLst>
                                    </p:anim>
                                    <p:anim calcmode="lin" valueType="num">
                                      <p:cBhvr additive="base">
                                        <p:cTn id="77" dur="250" fill="hold"/>
                                        <p:tgtEl>
                                          <p:spTgt spid="45"/>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46"/>
                                        </p:tgtEl>
                                        <p:attrNameLst>
                                          <p:attrName>style.visibility</p:attrName>
                                        </p:attrNameLst>
                                      </p:cBhvr>
                                      <p:to>
                                        <p:strVal val="visible"/>
                                      </p:to>
                                    </p:set>
                                    <p:anim calcmode="lin" valueType="num">
                                      <p:cBhvr additive="base">
                                        <p:cTn id="81" dur="250" fill="hold"/>
                                        <p:tgtEl>
                                          <p:spTgt spid="46"/>
                                        </p:tgtEl>
                                        <p:attrNameLst>
                                          <p:attrName>ppt_x</p:attrName>
                                        </p:attrNameLst>
                                      </p:cBhvr>
                                      <p:tavLst>
                                        <p:tav tm="0">
                                          <p:val>
                                            <p:strVal val="#ppt_x"/>
                                          </p:val>
                                        </p:tav>
                                        <p:tav tm="100000">
                                          <p:val>
                                            <p:strVal val="#ppt_x"/>
                                          </p:val>
                                        </p:tav>
                                      </p:tavLst>
                                    </p:anim>
                                    <p:anim calcmode="lin" valueType="num">
                                      <p:cBhvr additive="base">
                                        <p:cTn id="82" dur="250" fill="hold"/>
                                        <p:tgtEl>
                                          <p:spTgt spid="46"/>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52"/>
                                        </p:tgtEl>
                                        <p:attrNameLst>
                                          <p:attrName>style.visibility</p:attrName>
                                        </p:attrNameLst>
                                      </p:cBhvr>
                                      <p:to>
                                        <p:strVal val="visible"/>
                                      </p:to>
                                    </p:set>
                                    <p:anim calcmode="lin" valueType="num">
                                      <p:cBhvr additive="base">
                                        <p:cTn id="86" dur="250" fill="hold"/>
                                        <p:tgtEl>
                                          <p:spTgt spid="52"/>
                                        </p:tgtEl>
                                        <p:attrNameLst>
                                          <p:attrName>ppt_x</p:attrName>
                                        </p:attrNameLst>
                                      </p:cBhvr>
                                      <p:tavLst>
                                        <p:tav tm="0">
                                          <p:val>
                                            <p:strVal val="#ppt_x"/>
                                          </p:val>
                                        </p:tav>
                                        <p:tav tm="100000">
                                          <p:val>
                                            <p:strVal val="#ppt_x"/>
                                          </p:val>
                                        </p:tav>
                                      </p:tavLst>
                                    </p:anim>
                                    <p:anim calcmode="lin" valueType="num">
                                      <p:cBhvr additive="base">
                                        <p:cTn id="87" dur="250" fill="hold"/>
                                        <p:tgtEl>
                                          <p:spTgt spid="52"/>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53"/>
                                        </p:tgtEl>
                                        <p:attrNameLst>
                                          <p:attrName>style.visibility</p:attrName>
                                        </p:attrNameLst>
                                      </p:cBhvr>
                                      <p:to>
                                        <p:strVal val="visible"/>
                                      </p:to>
                                    </p:set>
                                    <p:anim calcmode="lin" valueType="num">
                                      <p:cBhvr additive="base">
                                        <p:cTn id="91" dur="250" fill="hold"/>
                                        <p:tgtEl>
                                          <p:spTgt spid="53"/>
                                        </p:tgtEl>
                                        <p:attrNameLst>
                                          <p:attrName>ppt_x</p:attrName>
                                        </p:attrNameLst>
                                      </p:cBhvr>
                                      <p:tavLst>
                                        <p:tav tm="0">
                                          <p:val>
                                            <p:strVal val="#ppt_x"/>
                                          </p:val>
                                        </p:tav>
                                        <p:tav tm="100000">
                                          <p:val>
                                            <p:strVal val="#ppt_x"/>
                                          </p:val>
                                        </p:tav>
                                      </p:tavLst>
                                    </p:anim>
                                    <p:anim calcmode="lin" valueType="num">
                                      <p:cBhvr additive="base">
                                        <p:cTn id="92" dur="250" fill="hold"/>
                                        <p:tgtEl>
                                          <p:spTgt spid="53"/>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51"/>
                                        </p:tgtEl>
                                        <p:attrNameLst>
                                          <p:attrName>style.visibility</p:attrName>
                                        </p:attrNameLst>
                                      </p:cBhvr>
                                      <p:to>
                                        <p:strVal val="visible"/>
                                      </p:to>
                                    </p:set>
                                    <p:anim calcmode="lin" valueType="num">
                                      <p:cBhvr additive="base">
                                        <p:cTn id="96" dur="250" fill="hold"/>
                                        <p:tgtEl>
                                          <p:spTgt spid="51"/>
                                        </p:tgtEl>
                                        <p:attrNameLst>
                                          <p:attrName>ppt_x</p:attrName>
                                        </p:attrNameLst>
                                      </p:cBhvr>
                                      <p:tavLst>
                                        <p:tav tm="0">
                                          <p:val>
                                            <p:strVal val="#ppt_x"/>
                                          </p:val>
                                        </p:tav>
                                        <p:tav tm="100000">
                                          <p:val>
                                            <p:strVal val="#ppt_x"/>
                                          </p:val>
                                        </p:tav>
                                      </p:tavLst>
                                    </p:anim>
                                    <p:anim calcmode="lin" valueType="num">
                                      <p:cBhvr additive="base">
                                        <p:cTn id="97" dur="250" fill="hold"/>
                                        <p:tgtEl>
                                          <p:spTgt spid="51"/>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50"/>
                                        </p:tgtEl>
                                        <p:attrNameLst>
                                          <p:attrName>style.visibility</p:attrName>
                                        </p:attrNameLst>
                                      </p:cBhvr>
                                      <p:to>
                                        <p:strVal val="visible"/>
                                      </p:to>
                                    </p:set>
                                    <p:anim calcmode="lin" valueType="num">
                                      <p:cBhvr additive="base">
                                        <p:cTn id="101" dur="250" fill="hold"/>
                                        <p:tgtEl>
                                          <p:spTgt spid="50"/>
                                        </p:tgtEl>
                                        <p:attrNameLst>
                                          <p:attrName>ppt_x</p:attrName>
                                        </p:attrNameLst>
                                      </p:cBhvr>
                                      <p:tavLst>
                                        <p:tav tm="0">
                                          <p:val>
                                            <p:strVal val="#ppt_x"/>
                                          </p:val>
                                        </p:tav>
                                        <p:tav tm="100000">
                                          <p:val>
                                            <p:strVal val="#ppt_x"/>
                                          </p:val>
                                        </p:tav>
                                      </p:tavLst>
                                    </p:anim>
                                    <p:anim calcmode="lin" valueType="num">
                                      <p:cBhvr additive="base">
                                        <p:cTn id="102" dur="250" fill="hold"/>
                                        <p:tgtEl>
                                          <p:spTgt spid="50"/>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4" fill="hold" grpId="0" nodeType="afterEffect">
                                  <p:stCondLst>
                                    <p:cond delay="0"/>
                                  </p:stCondLst>
                                  <p:childTnLst>
                                    <p:set>
                                      <p:cBhvr>
                                        <p:cTn id="105" dur="1" fill="hold">
                                          <p:stCondLst>
                                            <p:cond delay="0"/>
                                          </p:stCondLst>
                                        </p:cTn>
                                        <p:tgtEl>
                                          <p:spTgt spid="48"/>
                                        </p:tgtEl>
                                        <p:attrNameLst>
                                          <p:attrName>style.visibility</p:attrName>
                                        </p:attrNameLst>
                                      </p:cBhvr>
                                      <p:to>
                                        <p:strVal val="visible"/>
                                      </p:to>
                                    </p:set>
                                    <p:anim calcmode="lin" valueType="num">
                                      <p:cBhvr additive="base">
                                        <p:cTn id="106" dur="250" fill="hold"/>
                                        <p:tgtEl>
                                          <p:spTgt spid="48"/>
                                        </p:tgtEl>
                                        <p:attrNameLst>
                                          <p:attrName>ppt_x</p:attrName>
                                        </p:attrNameLst>
                                      </p:cBhvr>
                                      <p:tavLst>
                                        <p:tav tm="0">
                                          <p:val>
                                            <p:strVal val="#ppt_x"/>
                                          </p:val>
                                        </p:tav>
                                        <p:tav tm="100000">
                                          <p:val>
                                            <p:strVal val="#ppt_x"/>
                                          </p:val>
                                        </p:tav>
                                      </p:tavLst>
                                    </p:anim>
                                    <p:anim calcmode="lin" valueType="num">
                                      <p:cBhvr additive="base">
                                        <p:cTn id="107" dur="250" fill="hold"/>
                                        <p:tgtEl>
                                          <p:spTgt spid="48"/>
                                        </p:tgtEl>
                                        <p:attrNameLst>
                                          <p:attrName>ppt_y</p:attrName>
                                        </p:attrNameLst>
                                      </p:cBhvr>
                                      <p:tavLst>
                                        <p:tav tm="0">
                                          <p:val>
                                            <p:strVal val="1+#ppt_h/2"/>
                                          </p:val>
                                        </p:tav>
                                        <p:tav tm="100000">
                                          <p:val>
                                            <p:strVal val="#ppt_y"/>
                                          </p:val>
                                        </p:tav>
                                      </p:tavLst>
                                    </p:anim>
                                  </p:childTnLst>
                                </p:cTn>
                              </p:par>
                            </p:childTnLst>
                          </p:cTn>
                        </p:par>
                        <p:par>
                          <p:cTn id="108" fill="hold">
                            <p:stCondLst>
                              <p:cond delay="5750"/>
                            </p:stCondLst>
                            <p:childTnLst>
                              <p:par>
                                <p:cTn id="109" presetID="2" presetClass="entr" presetSubtype="4" fill="hold" grpId="0" nodeType="afterEffect">
                                  <p:stCondLst>
                                    <p:cond delay="0"/>
                                  </p:stCondLst>
                                  <p:childTnLst>
                                    <p:set>
                                      <p:cBhvr>
                                        <p:cTn id="110" dur="1" fill="hold">
                                          <p:stCondLst>
                                            <p:cond delay="0"/>
                                          </p:stCondLst>
                                        </p:cTn>
                                        <p:tgtEl>
                                          <p:spTgt spid="49"/>
                                        </p:tgtEl>
                                        <p:attrNameLst>
                                          <p:attrName>style.visibility</p:attrName>
                                        </p:attrNameLst>
                                      </p:cBhvr>
                                      <p:to>
                                        <p:strVal val="visible"/>
                                      </p:to>
                                    </p:set>
                                    <p:anim calcmode="lin" valueType="num">
                                      <p:cBhvr additive="base">
                                        <p:cTn id="111" dur="250" fill="hold"/>
                                        <p:tgtEl>
                                          <p:spTgt spid="49"/>
                                        </p:tgtEl>
                                        <p:attrNameLst>
                                          <p:attrName>ppt_x</p:attrName>
                                        </p:attrNameLst>
                                      </p:cBhvr>
                                      <p:tavLst>
                                        <p:tav tm="0">
                                          <p:val>
                                            <p:strVal val="#ppt_x"/>
                                          </p:val>
                                        </p:tav>
                                        <p:tav tm="100000">
                                          <p:val>
                                            <p:strVal val="#ppt_x"/>
                                          </p:val>
                                        </p:tav>
                                      </p:tavLst>
                                    </p:anim>
                                    <p:anim calcmode="lin" valueType="num">
                                      <p:cBhvr additive="base">
                                        <p:cTn id="112" dur="250" fill="hold"/>
                                        <p:tgtEl>
                                          <p:spTgt spid="49"/>
                                        </p:tgtEl>
                                        <p:attrNameLst>
                                          <p:attrName>ppt_y</p:attrName>
                                        </p:attrNameLst>
                                      </p:cBhvr>
                                      <p:tavLst>
                                        <p:tav tm="0">
                                          <p:val>
                                            <p:strVal val="1+#ppt_h/2"/>
                                          </p:val>
                                        </p:tav>
                                        <p:tav tm="100000">
                                          <p:val>
                                            <p:strVal val="#ppt_y"/>
                                          </p:val>
                                        </p:tav>
                                      </p:tavLst>
                                    </p:anim>
                                  </p:childTnLst>
                                </p:cTn>
                              </p:par>
                            </p:childTnLst>
                          </p:cTn>
                        </p:par>
                        <p:par>
                          <p:cTn id="113" fill="hold">
                            <p:stCondLst>
                              <p:cond delay="6000"/>
                            </p:stCondLst>
                            <p:childTnLst>
                              <p:par>
                                <p:cTn id="114" presetID="2" presetClass="entr" presetSubtype="4" fill="hold" grpId="0" nodeType="afterEffect">
                                  <p:stCondLst>
                                    <p:cond delay="0"/>
                                  </p:stCondLst>
                                  <p:childTnLst>
                                    <p:set>
                                      <p:cBhvr>
                                        <p:cTn id="115" dur="1" fill="hold">
                                          <p:stCondLst>
                                            <p:cond delay="0"/>
                                          </p:stCondLst>
                                        </p:cTn>
                                        <p:tgtEl>
                                          <p:spTgt spid="54"/>
                                        </p:tgtEl>
                                        <p:attrNameLst>
                                          <p:attrName>style.visibility</p:attrName>
                                        </p:attrNameLst>
                                      </p:cBhvr>
                                      <p:to>
                                        <p:strVal val="visible"/>
                                      </p:to>
                                    </p:set>
                                    <p:anim calcmode="lin" valueType="num">
                                      <p:cBhvr additive="base">
                                        <p:cTn id="116" dur="250" fill="hold"/>
                                        <p:tgtEl>
                                          <p:spTgt spid="54"/>
                                        </p:tgtEl>
                                        <p:attrNameLst>
                                          <p:attrName>ppt_x</p:attrName>
                                        </p:attrNameLst>
                                      </p:cBhvr>
                                      <p:tavLst>
                                        <p:tav tm="0">
                                          <p:val>
                                            <p:strVal val="#ppt_x"/>
                                          </p:val>
                                        </p:tav>
                                        <p:tav tm="100000">
                                          <p:val>
                                            <p:strVal val="#ppt_x"/>
                                          </p:val>
                                        </p:tav>
                                      </p:tavLst>
                                    </p:anim>
                                    <p:anim calcmode="lin" valueType="num">
                                      <p:cBhvr additive="base">
                                        <p:cTn id="117" dur="250" fill="hold"/>
                                        <p:tgtEl>
                                          <p:spTgt spid="54"/>
                                        </p:tgtEl>
                                        <p:attrNameLst>
                                          <p:attrName>ppt_y</p:attrName>
                                        </p:attrNameLst>
                                      </p:cBhvr>
                                      <p:tavLst>
                                        <p:tav tm="0">
                                          <p:val>
                                            <p:strVal val="1+#ppt_h/2"/>
                                          </p:val>
                                        </p:tav>
                                        <p:tav tm="100000">
                                          <p:val>
                                            <p:strVal val="#ppt_y"/>
                                          </p:val>
                                        </p:tav>
                                      </p:tavLst>
                                    </p:anim>
                                  </p:childTnLst>
                                </p:cTn>
                              </p:par>
                            </p:childTnLst>
                          </p:cTn>
                        </p:par>
                        <p:par>
                          <p:cTn id="118" fill="hold">
                            <p:stCondLst>
                              <p:cond delay="6250"/>
                            </p:stCondLst>
                            <p:childTnLst>
                              <p:par>
                                <p:cTn id="119" presetID="2" presetClass="entr" presetSubtype="4" fill="hold" grpId="0" nodeType="afterEffect">
                                  <p:stCondLst>
                                    <p:cond delay="0"/>
                                  </p:stCondLst>
                                  <p:childTnLst>
                                    <p:set>
                                      <p:cBhvr>
                                        <p:cTn id="120" dur="1" fill="hold">
                                          <p:stCondLst>
                                            <p:cond delay="0"/>
                                          </p:stCondLst>
                                        </p:cTn>
                                        <p:tgtEl>
                                          <p:spTgt spid="56"/>
                                        </p:tgtEl>
                                        <p:attrNameLst>
                                          <p:attrName>style.visibility</p:attrName>
                                        </p:attrNameLst>
                                      </p:cBhvr>
                                      <p:to>
                                        <p:strVal val="visible"/>
                                      </p:to>
                                    </p:set>
                                    <p:anim calcmode="lin" valueType="num">
                                      <p:cBhvr additive="base">
                                        <p:cTn id="121" dur="250" fill="hold"/>
                                        <p:tgtEl>
                                          <p:spTgt spid="56"/>
                                        </p:tgtEl>
                                        <p:attrNameLst>
                                          <p:attrName>ppt_x</p:attrName>
                                        </p:attrNameLst>
                                      </p:cBhvr>
                                      <p:tavLst>
                                        <p:tav tm="0">
                                          <p:val>
                                            <p:strVal val="#ppt_x"/>
                                          </p:val>
                                        </p:tav>
                                        <p:tav tm="100000">
                                          <p:val>
                                            <p:strVal val="#ppt_x"/>
                                          </p:val>
                                        </p:tav>
                                      </p:tavLst>
                                    </p:anim>
                                    <p:anim calcmode="lin" valueType="num">
                                      <p:cBhvr additive="base">
                                        <p:cTn id="122" dur="250" fill="hold"/>
                                        <p:tgtEl>
                                          <p:spTgt spid="56"/>
                                        </p:tgtEl>
                                        <p:attrNameLst>
                                          <p:attrName>ppt_y</p:attrName>
                                        </p:attrNameLst>
                                      </p:cBhvr>
                                      <p:tavLst>
                                        <p:tav tm="0">
                                          <p:val>
                                            <p:strVal val="1+#ppt_h/2"/>
                                          </p:val>
                                        </p:tav>
                                        <p:tav tm="100000">
                                          <p:val>
                                            <p:strVal val="#ppt_y"/>
                                          </p:val>
                                        </p:tav>
                                      </p:tavLst>
                                    </p:anim>
                                  </p:childTnLst>
                                </p:cTn>
                              </p:par>
                            </p:childTnLst>
                          </p:cTn>
                        </p:par>
                        <p:par>
                          <p:cTn id="123" fill="hold">
                            <p:stCondLst>
                              <p:cond delay="6500"/>
                            </p:stCondLst>
                            <p:childTnLst>
                              <p:par>
                                <p:cTn id="124" presetID="2" presetClass="entr" presetSubtype="4" fill="hold" grpId="0" nodeType="afterEffect">
                                  <p:stCondLst>
                                    <p:cond delay="0"/>
                                  </p:stCondLst>
                                  <p:childTnLst>
                                    <p:set>
                                      <p:cBhvr>
                                        <p:cTn id="125" dur="1" fill="hold">
                                          <p:stCondLst>
                                            <p:cond delay="0"/>
                                          </p:stCondLst>
                                        </p:cTn>
                                        <p:tgtEl>
                                          <p:spTgt spid="55"/>
                                        </p:tgtEl>
                                        <p:attrNameLst>
                                          <p:attrName>style.visibility</p:attrName>
                                        </p:attrNameLst>
                                      </p:cBhvr>
                                      <p:to>
                                        <p:strVal val="visible"/>
                                      </p:to>
                                    </p:set>
                                    <p:anim calcmode="lin" valueType="num">
                                      <p:cBhvr additive="base">
                                        <p:cTn id="126" dur="250" fill="hold"/>
                                        <p:tgtEl>
                                          <p:spTgt spid="55"/>
                                        </p:tgtEl>
                                        <p:attrNameLst>
                                          <p:attrName>ppt_x</p:attrName>
                                        </p:attrNameLst>
                                      </p:cBhvr>
                                      <p:tavLst>
                                        <p:tav tm="0">
                                          <p:val>
                                            <p:strVal val="#ppt_x"/>
                                          </p:val>
                                        </p:tav>
                                        <p:tav tm="100000">
                                          <p:val>
                                            <p:strVal val="#ppt_x"/>
                                          </p:val>
                                        </p:tav>
                                      </p:tavLst>
                                    </p:anim>
                                    <p:anim calcmode="lin" valueType="num">
                                      <p:cBhvr additive="base">
                                        <p:cTn id="127" dur="250" fill="hold"/>
                                        <p:tgtEl>
                                          <p:spTgt spid="55"/>
                                        </p:tgtEl>
                                        <p:attrNameLst>
                                          <p:attrName>ppt_y</p:attrName>
                                        </p:attrNameLst>
                                      </p:cBhvr>
                                      <p:tavLst>
                                        <p:tav tm="0">
                                          <p:val>
                                            <p:strVal val="1+#ppt_h/2"/>
                                          </p:val>
                                        </p:tav>
                                        <p:tav tm="100000">
                                          <p:val>
                                            <p:strVal val="#ppt_y"/>
                                          </p:val>
                                        </p:tav>
                                      </p:tavLst>
                                    </p:anim>
                                  </p:childTnLst>
                                </p:cTn>
                              </p:par>
                            </p:childTnLst>
                          </p:cTn>
                        </p:par>
                        <p:par>
                          <p:cTn id="128" fill="hold">
                            <p:stCondLst>
                              <p:cond delay="6750"/>
                            </p:stCondLst>
                            <p:childTnLst>
                              <p:par>
                                <p:cTn id="129" presetID="2" presetClass="entr" presetSubtype="4" fill="hold" grpId="0" nodeType="afterEffect">
                                  <p:stCondLst>
                                    <p:cond delay="0"/>
                                  </p:stCondLst>
                                  <p:childTnLst>
                                    <p:set>
                                      <p:cBhvr>
                                        <p:cTn id="130" dur="1" fill="hold">
                                          <p:stCondLst>
                                            <p:cond delay="0"/>
                                          </p:stCondLst>
                                        </p:cTn>
                                        <p:tgtEl>
                                          <p:spTgt spid="57"/>
                                        </p:tgtEl>
                                        <p:attrNameLst>
                                          <p:attrName>style.visibility</p:attrName>
                                        </p:attrNameLst>
                                      </p:cBhvr>
                                      <p:to>
                                        <p:strVal val="visible"/>
                                      </p:to>
                                    </p:set>
                                    <p:anim calcmode="lin" valueType="num">
                                      <p:cBhvr additive="base">
                                        <p:cTn id="131" dur="250" fill="hold"/>
                                        <p:tgtEl>
                                          <p:spTgt spid="57"/>
                                        </p:tgtEl>
                                        <p:attrNameLst>
                                          <p:attrName>ppt_x</p:attrName>
                                        </p:attrNameLst>
                                      </p:cBhvr>
                                      <p:tavLst>
                                        <p:tav tm="0">
                                          <p:val>
                                            <p:strVal val="#ppt_x"/>
                                          </p:val>
                                        </p:tav>
                                        <p:tav tm="100000">
                                          <p:val>
                                            <p:strVal val="#ppt_x"/>
                                          </p:val>
                                        </p:tav>
                                      </p:tavLst>
                                    </p:anim>
                                    <p:anim calcmode="lin" valueType="num">
                                      <p:cBhvr additive="base">
                                        <p:cTn id="132" dur="250" fill="hold"/>
                                        <p:tgtEl>
                                          <p:spTgt spid="57"/>
                                        </p:tgtEl>
                                        <p:attrNameLst>
                                          <p:attrName>ppt_y</p:attrName>
                                        </p:attrNameLst>
                                      </p:cBhvr>
                                      <p:tavLst>
                                        <p:tav tm="0">
                                          <p:val>
                                            <p:strVal val="1+#ppt_h/2"/>
                                          </p:val>
                                        </p:tav>
                                        <p:tav tm="100000">
                                          <p:val>
                                            <p:strVal val="#ppt_y"/>
                                          </p:val>
                                        </p:tav>
                                      </p:tavLst>
                                    </p:anim>
                                  </p:childTnLst>
                                </p:cTn>
                              </p:par>
                            </p:childTnLst>
                          </p:cTn>
                        </p:par>
                        <p:par>
                          <p:cTn id="133" fill="hold">
                            <p:stCondLst>
                              <p:cond delay="7000"/>
                            </p:stCondLst>
                            <p:childTnLst>
                              <p:par>
                                <p:cTn id="134" presetID="2" presetClass="entr" presetSubtype="4" fill="hold" grpId="0" nodeType="afterEffect">
                                  <p:stCondLst>
                                    <p:cond delay="0"/>
                                  </p:stCondLst>
                                  <p:childTnLst>
                                    <p:set>
                                      <p:cBhvr>
                                        <p:cTn id="135" dur="1" fill="hold">
                                          <p:stCondLst>
                                            <p:cond delay="0"/>
                                          </p:stCondLst>
                                        </p:cTn>
                                        <p:tgtEl>
                                          <p:spTgt spid="58"/>
                                        </p:tgtEl>
                                        <p:attrNameLst>
                                          <p:attrName>style.visibility</p:attrName>
                                        </p:attrNameLst>
                                      </p:cBhvr>
                                      <p:to>
                                        <p:strVal val="visible"/>
                                      </p:to>
                                    </p:set>
                                    <p:anim calcmode="lin" valueType="num">
                                      <p:cBhvr additive="base">
                                        <p:cTn id="136" dur="250" fill="hold"/>
                                        <p:tgtEl>
                                          <p:spTgt spid="58"/>
                                        </p:tgtEl>
                                        <p:attrNameLst>
                                          <p:attrName>ppt_x</p:attrName>
                                        </p:attrNameLst>
                                      </p:cBhvr>
                                      <p:tavLst>
                                        <p:tav tm="0">
                                          <p:val>
                                            <p:strVal val="#ppt_x"/>
                                          </p:val>
                                        </p:tav>
                                        <p:tav tm="100000">
                                          <p:val>
                                            <p:strVal val="#ppt_x"/>
                                          </p:val>
                                        </p:tav>
                                      </p:tavLst>
                                    </p:anim>
                                    <p:anim calcmode="lin" valueType="num">
                                      <p:cBhvr additive="base">
                                        <p:cTn id="137" dur="250" fill="hold"/>
                                        <p:tgtEl>
                                          <p:spTgt spid="58"/>
                                        </p:tgtEl>
                                        <p:attrNameLst>
                                          <p:attrName>ppt_y</p:attrName>
                                        </p:attrNameLst>
                                      </p:cBhvr>
                                      <p:tavLst>
                                        <p:tav tm="0">
                                          <p:val>
                                            <p:strVal val="1+#ppt_h/2"/>
                                          </p:val>
                                        </p:tav>
                                        <p:tav tm="100000">
                                          <p:val>
                                            <p:strVal val="#ppt_y"/>
                                          </p:val>
                                        </p:tav>
                                      </p:tavLst>
                                    </p:anim>
                                  </p:childTnLst>
                                </p:cTn>
                              </p:par>
                            </p:childTnLst>
                          </p:cTn>
                        </p:par>
                        <p:par>
                          <p:cTn id="138" fill="hold">
                            <p:stCondLst>
                              <p:cond delay="7250"/>
                            </p:stCondLst>
                            <p:childTnLst>
                              <p:par>
                                <p:cTn id="139" presetID="45" presetClass="entr" presetSubtype="0" fill="hold" nodeType="afterEffect">
                                  <p:stCondLst>
                                    <p:cond delay="0"/>
                                  </p:stCondLst>
                                  <p:childTnLst>
                                    <p:set>
                                      <p:cBhvr>
                                        <p:cTn id="140" dur="1" fill="hold">
                                          <p:stCondLst>
                                            <p:cond delay="0"/>
                                          </p:stCondLst>
                                        </p:cTn>
                                        <p:tgtEl>
                                          <p:spTgt spid="59"/>
                                        </p:tgtEl>
                                        <p:attrNameLst>
                                          <p:attrName>style.visibility</p:attrName>
                                        </p:attrNameLst>
                                      </p:cBhvr>
                                      <p:to>
                                        <p:strVal val="visible"/>
                                      </p:to>
                                    </p:set>
                                    <p:animEffect transition="in" filter="fade">
                                      <p:cBhvr>
                                        <p:cTn id="141" dur="2000"/>
                                        <p:tgtEl>
                                          <p:spTgt spid="59"/>
                                        </p:tgtEl>
                                      </p:cBhvr>
                                    </p:animEffect>
                                    <p:anim calcmode="lin" valueType="num">
                                      <p:cBhvr>
                                        <p:cTn id="142" dur="2000" fill="hold"/>
                                        <p:tgtEl>
                                          <p:spTgt spid="59"/>
                                        </p:tgtEl>
                                        <p:attrNameLst>
                                          <p:attrName>ppt_w</p:attrName>
                                        </p:attrNameLst>
                                      </p:cBhvr>
                                      <p:tavLst>
                                        <p:tav tm="0" fmla="#ppt_w*sin(2.5*pi*$)">
                                          <p:val>
                                            <p:fltVal val="0"/>
                                          </p:val>
                                        </p:tav>
                                        <p:tav tm="100000">
                                          <p:val>
                                            <p:fltVal val="1"/>
                                          </p:val>
                                        </p:tav>
                                      </p:tavLst>
                                    </p:anim>
                                    <p:anim calcmode="lin" valueType="num">
                                      <p:cBhvr>
                                        <p:cTn id="143" dur="2000" fill="hold"/>
                                        <p:tgtEl>
                                          <p:spTgt spid="59"/>
                                        </p:tgtEl>
                                        <p:attrNameLst>
                                          <p:attrName>ppt_h</p:attrName>
                                        </p:attrNameLst>
                                      </p:cBhvr>
                                      <p:tavLst>
                                        <p:tav tm="0">
                                          <p:val>
                                            <p:strVal val="#ppt_h"/>
                                          </p:val>
                                        </p:tav>
                                        <p:tav tm="100000">
                                          <p:val>
                                            <p:strVal val="#ppt_h"/>
                                          </p:val>
                                        </p:tav>
                                      </p:tavLst>
                                    </p:anim>
                                  </p:childTnLst>
                                </p:cTn>
                              </p:par>
                              <p:par>
                                <p:cTn id="144" presetID="22" presetClass="entr" presetSubtype="2" fill="hold" nodeType="withEffect">
                                  <p:stCondLst>
                                    <p:cond delay="500"/>
                                  </p:stCondLst>
                                  <p:childTnLst>
                                    <p:set>
                                      <p:cBhvr>
                                        <p:cTn id="145" dur="1" fill="hold">
                                          <p:stCondLst>
                                            <p:cond delay="0"/>
                                          </p:stCondLst>
                                        </p:cTn>
                                        <p:tgtEl>
                                          <p:spTgt spid="85"/>
                                        </p:tgtEl>
                                        <p:attrNameLst>
                                          <p:attrName>style.visibility</p:attrName>
                                        </p:attrNameLst>
                                      </p:cBhvr>
                                      <p:to>
                                        <p:strVal val="visible"/>
                                      </p:to>
                                    </p:set>
                                    <p:animEffect transition="in" filter="wipe(right)">
                                      <p:cBhvr>
                                        <p:cTn id="146" dur="500"/>
                                        <p:tgtEl>
                                          <p:spTgt spid="85"/>
                                        </p:tgtEl>
                                      </p:cBhvr>
                                    </p:animEffect>
                                  </p:childTnLst>
                                </p:cTn>
                              </p:par>
                              <p:par>
                                <p:cTn id="147" presetID="22" presetClass="entr" presetSubtype="2" fill="hold" grpId="0" nodeType="withEffect">
                                  <p:stCondLst>
                                    <p:cond delay="1000"/>
                                  </p:stCondLst>
                                  <p:childTnLst>
                                    <p:set>
                                      <p:cBhvr>
                                        <p:cTn id="148" dur="1" fill="hold">
                                          <p:stCondLst>
                                            <p:cond delay="0"/>
                                          </p:stCondLst>
                                        </p:cTn>
                                        <p:tgtEl>
                                          <p:spTgt spid="107"/>
                                        </p:tgtEl>
                                        <p:attrNameLst>
                                          <p:attrName>style.visibility</p:attrName>
                                        </p:attrNameLst>
                                      </p:cBhvr>
                                      <p:to>
                                        <p:strVal val="visible"/>
                                      </p:to>
                                    </p:set>
                                    <p:animEffect transition="in" filter="wipe(right)">
                                      <p:cBhvr>
                                        <p:cTn id="149" dur="500"/>
                                        <p:tgtEl>
                                          <p:spTgt spid="107"/>
                                        </p:tgtEl>
                                      </p:cBhvr>
                                    </p:animEffect>
                                  </p:childTnLst>
                                </p:cTn>
                              </p:par>
                            </p:childTnLst>
                          </p:cTn>
                        </p:par>
                        <p:par>
                          <p:cTn id="150" fill="hold">
                            <p:stCondLst>
                              <p:cond delay="9250"/>
                            </p:stCondLst>
                            <p:childTnLst>
                              <p:par>
                                <p:cTn id="151" presetID="45" presetClass="entr" presetSubtype="0" fill="hold" nodeType="afterEffect">
                                  <p:stCondLst>
                                    <p:cond delay="0"/>
                                  </p:stCondLst>
                                  <p:childTnLst>
                                    <p:set>
                                      <p:cBhvr>
                                        <p:cTn id="152" dur="1" fill="hold">
                                          <p:stCondLst>
                                            <p:cond delay="0"/>
                                          </p:stCondLst>
                                        </p:cTn>
                                        <p:tgtEl>
                                          <p:spTgt spid="108"/>
                                        </p:tgtEl>
                                        <p:attrNameLst>
                                          <p:attrName>style.visibility</p:attrName>
                                        </p:attrNameLst>
                                      </p:cBhvr>
                                      <p:to>
                                        <p:strVal val="visible"/>
                                      </p:to>
                                    </p:set>
                                    <p:animEffect transition="in" filter="fade">
                                      <p:cBhvr>
                                        <p:cTn id="153" dur="2000"/>
                                        <p:tgtEl>
                                          <p:spTgt spid="108"/>
                                        </p:tgtEl>
                                      </p:cBhvr>
                                    </p:animEffect>
                                    <p:anim calcmode="lin" valueType="num">
                                      <p:cBhvr>
                                        <p:cTn id="154" dur="2000" fill="hold"/>
                                        <p:tgtEl>
                                          <p:spTgt spid="108"/>
                                        </p:tgtEl>
                                        <p:attrNameLst>
                                          <p:attrName>ppt_w</p:attrName>
                                        </p:attrNameLst>
                                      </p:cBhvr>
                                      <p:tavLst>
                                        <p:tav tm="0" fmla="#ppt_w*sin(2.5*pi*$)">
                                          <p:val>
                                            <p:fltVal val="0"/>
                                          </p:val>
                                        </p:tav>
                                        <p:tav tm="100000">
                                          <p:val>
                                            <p:fltVal val="1"/>
                                          </p:val>
                                        </p:tav>
                                      </p:tavLst>
                                    </p:anim>
                                    <p:anim calcmode="lin" valueType="num">
                                      <p:cBhvr>
                                        <p:cTn id="155" dur="2000" fill="hold"/>
                                        <p:tgtEl>
                                          <p:spTgt spid="108"/>
                                        </p:tgtEl>
                                        <p:attrNameLst>
                                          <p:attrName>ppt_h</p:attrName>
                                        </p:attrNameLst>
                                      </p:cBhvr>
                                      <p:tavLst>
                                        <p:tav tm="0">
                                          <p:val>
                                            <p:strVal val="#ppt_h"/>
                                          </p:val>
                                        </p:tav>
                                        <p:tav tm="100000">
                                          <p:val>
                                            <p:strVal val="#ppt_h"/>
                                          </p:val>
                                        </p:tav>
                                      </p:tavLst>
                                    </p:anim>
                                  </p:childTnLst>
                                </p:cTn>
                              </p:par>
                              <p:par>
                                <p:cTn id="156" presetID="22" presetClass="entr" presetSubtype="2" fill="hold" nodeType="withEffect">
                                  <p:stCondLst>
                                    <p:cond delay="500"/>
                                  </p:stCondLst>
                                  <p:childTnLst>
                                    <p:set>
                                      <p:cBhvr>
                                        <p:cTn id="157" dur="1" fill="hold">
                                          <p:stCondLst>
                                            <p:cond delay="0"/>
                                          </p:stCondLst>
                                        </p:cTn>
                                        <p:tgtEl>
                                          <p:spTgt spid="114"/>
                                        </p:tgtEl>
                                        <p:attrNameLst>
                                          <p:attrName>style.visibility</p:attrName>
                                        </p:attrNameLst>
                                      </p:cBhvr>
                                      <p:to>
                                        <p:strVal val="visible"/>
                                      </p:to>
                                    </p:set>
                                    <p:animEffect transition="in" filter="wipe(right)">
                                      <p:cBhvr>
                                        <p:cTn id="158" dur="500"/>
                                        <p:tgtEl>
                                          <p:spTgt spid="114"/>
                                        </p:tgtEl>
                                      </p:cBhvr>
                                    </p:animEffect>
                                  </p:childTnLst>
                                </p:cTn>
                              </p:par>
                              <p:par>
                                <p:cTn id="159" presetID="22" presetClass="entr" presetSubtype="2" fill="hold" grpId="0" nodeType="withEffect">
                                  <p:stCondLst>
                                    <p:cond delay="1000"/>
                                  </p:stCondLst>
                                  <p:childTnLst>
                                    <p:set>
                                      <p:cBhvr>
                                        <p:cTn id="160" dur="1" fill="hold">
                                          <p:stCondLst>
                                            <p:cond delay="0"/>
                                          </p:stCondLst>
                                        </p:cTn>
                                        <p:tgtEl>
                                          <p:spTgt spid="115"/>
                                        </p:tgtEl>
                                        <p:attrNameLst>
                                          <p:attrName>style.visibility</p:attrName>
                                        </p:attrNameLst>
                                      </p:cBhvr>
                                      <p:to>
                                        <p:strVal val="visible"/>
                                      </p:to>
                                    </p:set>
                                    <p:animEffect transition="in" filter="wipe(right)">
                                      <p:cBhvr>
                                        <p:cTn id="161" dur="500"/>
                                        <p:tgtEl>
                                          <p:spTgt spid="115"/>
                                        </p:tgtEl>
                                      </p:cBhvr>
                                    </p:animEffect>
                                  </p:childTnLst>
                                </p:cTn>
                              </p:par>
                            </p:childTnLst>
                          </p:cTn>
                        </p:par>
                        <p:par>
                          <p:cTn id="162" fill="hold">
                            <p:stCondLst>
                              <p:cond delay="11250"/>
                            </p:stCondLst>
                            <p:childTnLst>
                              <p:par>
                                <p:cTn id="163" presetID="45" presetClass="entr" presetSubtype="0" fill="hold" nodeType="afterEffect">
                                  <p:stCondLst>
                                    <p:cond delay="0"/>
                                  </p:stCondLst>
                                  <p:childTnLst>
                                    <p:set>
                                      <p:cBhvr>
                                        <p:cTn id="164" dur="1" fill="hold">
                                          <p:stCondLst>
                                            <p:cond delay="0"/>
                                          </p:stCondLst>
                                        </p:cTn>
                                        <p:tgtEl>
                                          <p:spTgt spid="111"/>
                                        </p:tgtEl>
                                        <p:attrNameLst>
                                          <p:attrName>style.visibility</p:attrName>
                                        </p:attrNameLst>
                                      </p:cBhvr>
                                      <p:to>
                                        <p:strVal val="visible"/>
                                      </p:to>
                                    </p:set>
                                    <p:animEffect transition="in" filter="fade">
                                      <p:cBhvr>
                                        <p:cTn id="165" dur="2000"/>
                                        <p:tgtEl>
                                          <p:spTgt spid="111"/>
                                        </p:tgtEl>
                                      </p:cBhvr>
                                    </p:animEffect>
                                    <p:anim calcmode="lin" valueType="num">
                                      <p:cBhvr>
                                        <p:cTn id="166" dur="2000" fill="hold"/>
                                        <p:tgtEl>
                                          <p:spTgt spid="111"/>
                                        </p:tgtEl>
                                        <p:attrNameLst>
                                          <p:attrName>ppt_w</p:attrName>
                                        </p:attrNameLst>
                                      </p:cBhvr>
                                      <p:tavLst>
                                        <p:tav tm="0" fmla="#ppt_w*sin(2.5*pi*$)">
                                          <p:val>
                                            <p:fltVal val="0"/>
                                          </p:val>
                                        </p:tav>
                                        <p:tav tm="100000">
                                          <p:val>
                                            <p:fltVal val="1"/>
                                          </p:val>
                                        </p:tav>
                                      </p:tavLst>
                                    </p:anim>
                                    <p:anim calcmode="lin" valueType="num">
                                      <p:cBhvr>
                                        <p:cTn id="167" dur="2000" fill="hold"/>
                                        <p:tgtEl>
                                          <p:spTgt spid="111"/>
                                        </p:tgtEl>
                                        <p:attrNameLst>
                                          <p:attrName>ppt_h</p:attrName>
                                        </p:attrNameLst>
                                      </p:cBhvr>
                                      <p:tavLst>
                                        <p:tav tm="0">
                                          <p:val>
                                            <p:strVal val="#ppt_h"/>
                                          </p:val>
                                        </p:tav>
                                        <p:tav tm="100000">
                                          <p:val>
                                            <p:strVal val="#ppt_h"/>
                                          </p:val>
                                        </p:tav>
                                      </p:tavLst>
                                    </p:anim>
                                  </p:childTnLst>
                                </p:cTn>
                              </p:par>
                              <p:par>
                                <p:cTn id="168" presetID="22" presetClass="entr" presetSubtype="2" fill="hold" nodeType="withEffect">
                                  <p:stCondLst>
                                    <p:cond delay="500"/>
                                  </p:stCondLst>
                                  <p:childTnLst>
                                    <p:set>
                                      <p:cBhvr>
                                        <p:cTn id="169" dur="1" fill="hold">
                                          <p:stCondLst>
                                            <p:cond delay="0"/>
                                          </p:stCondLst>
                                        </p:cTn>
                                        <p:tgtEl>
                                          <p:spTgt spid="116"/>
                                        </p:tgtEl>
                                        <p:attrNameLst>
                                          <p:attrName>style.visibility</p:attrName>
                                        </p:attrNameLst>
                                      </p:cBhvr>
                                      <p:to>
                                        <p:strVal val="visible"/>
                                      </p:to>
                                    </p:set>
                                    <p:animEffect transition="in" filter="wipe(right)">
                                      <p:cBhvr>
                                        <p:cTn id="170" dur="500"/>
                                        <p:tgtEl>
                                          <p:spTgt spid="116"/>
                                        </p:tgtEl>
                                      </p:cBhvr>
                                    </p:animEffect>
                                  </p:childTnLst>
                                </p:cTn>
                              </p:par>
                              <p:par>
                                <p:cTn id="171" presetID="22" presetClass="entr" presetSubtype="2" fill="hold" grpId="0" nodeType="withEffect">
                                  <p:stCondLst>
                                    <p:cond delay="1000"/>
                                  </p:stCondLst>
                                  <p:childTnLst>
                                    <p:set>
                                      <p:cBhvr>
                                        <p:cTn id="172" dur="1" fill="hold">
                                          <p:stCondLst>
                                            <p:cond delay="0"/>
                                          </p:stCondLst>
                                        </p:cTn>
                                        <p:tgtEl>
                                          <p:spTgt spid="117"/>
                                        </p:tgtEl>
                                        <p:attrNameLst>
                                          <p:attrName>style.visibility</p:attrName>
                                        </p:attrNameLst>
                                      </p:cBhvr>
                                      <p:to>
                                        <p:strVal val="visible"/>
                                      </p:to>
                                    </p:set>
                                    <p:animEffect transition="in" filter="wipe(right)">
                                      <p:cBhvr>
                                        <p:cTn id="173" dur="500"/>
                                        <p:tgtEl>
                                          <p:spTgt spid="117"/>
                                        </p:tgtEl>
                                      </p:cBhvr>
                                    </p:animEffect>
                                  </p:childTnLst>
                                </p:cTn>
                              </p:par>
                            </p:childTnLst>
                          </p:cTn>
                        </p:par>
                        <p:par>
                          <p:cTn id="174" fill="hold">
                            <p:stCondLst>
                              <p:cond delay="13250"/>
                            </p:stCondLst>
                            <p:childTnLst>
                              <p:par>
                                <p:cTn id="175" presetID="45" presetClass="entr" presetSubtype="0" fill="hold" nodeType="afterEffect">
                                  <p:stCondLst>
                                    <p:cond delay="0"/>
                                  </p:stCondLst>
                                  <p:childTnLst>
                                    <p:set>
                                      <p:cBhvr>
                                        <p:cTn id="176" dur="1" fill="hold">
                                          <p:stCondLst>
                                            <p:cond delay="0"/>
                                          </p:stCondLst>
                                        </p:cTn>
                                        <p:tgtEl>
                                          <p:spTgt spid="86"/>
                                        </p:tgtEl>
                                        <p:attrNameLst>
                                          <p:attrName>style.visibility</p:attrName>
                                        </p:attrNameLst>
                                      </p:cBhvr>
                                      <p:to>
                                        <p:strVal val="visible"/>
                                      </p:to>
                                    </p:set>
                                    <p:animEffect transition="in" filter="fade">
                                      <p:cBhvr>
                                        <p:cTn id="177" dur="2000"/>
                                        <p:tgtEl>
                                          <p:spTgt spid="86"/>
                                        </p:tgtEl>
                                      </p:cBhvr>
                                    </p:animEffect>
                                    <p:anim calcmode="lin" valueType="num">
                                      <p:cBhvr>
                                        <p:cTn id="178" dur="2000" fill="hold"/>
                                        <p:tgtEl>
                                          <p:spTgt spid="86"/>
                                        </p:tgtEl>
                                        <p:attrNameLst>
                                          <p:attrName>ppt_w</p:attrName>
                                        </p:attrNameLst>
                                      </p:cBhvr>
                                      <p:tavLst>
                                        <p:tav tm="0" fmla="#ppt_w*sin(2.5*pi*$)">
                                          <p:val>
                                            <p:fltVal val="0"/>
                                          </p:val>
                                        </p:tav>
                                        <p:tav tm="100000">
                                          <p:val>
                                            <p:fltVal val="1"/>
                                          </p:val>
                                        </p:tav>
                                      </p:tavLst>
                                    </p:anim>
                                    <p:anim calcmode="lin" valueType="num">
                                      <p:cBhvr>
                                        <p:cTn id="179" dur="2000" fill="hold"/>
                                        <p:tgtEl>
                                          <p:spTgt spid="86"/>
                                        </p:tgtEl>
                                        <p:attrNameLst>
                                          <p:attrName>ppt_h</p:attrName>
                                        </p:attrNameLst>
                                      </p:cBhvr>
                                      <p:tavLst>
                                        <p:tav tm="0">
                                          <p:val>
                                            <p:strVal val="#ppt_h"/>
                                          </p:val>
                                        </p:tav>
                                        <p:tav tm="100000">
                                          <p:val>
                                            <p:strVal val="#ppt_h"/>
                                          </p:val>
                                        </p:tav>
                                      </p:tavLst>
                                    </p:anim>
                                  </p:childTnLst>
                                </p:cTn>
                              </p:par>
                              <p:par>
                                <p:cTn id="180" presetID="42" presetClass="entr" presetSubtype="0" fill="hold" nodeType="withEffect">
                                  <p:stCondLst>
                                    <p:cond delay="0"/>
                                  </p:stCondLst>
                                  <p:childTnLst>
                                    <p:set>
                                      <p:cBhvr>
                                        <p:cTn id="181" dur="1" fill="hold">
                                          <p:stCondLst>
                                            <p:cond delay="0"/>
                                          </p:stCondLst>
                                        </p:cTn>
                                        <p:tgtEl>
                                          <p:spTgt spid="101"/>
                                        </p:tgtEl>
                                        <p:attrNameLst>
                                          <p:attrName>style.visibility</p:attrName>
                                        </p:attrNameLst>
                                      </p:cBhvr>
                                      <p:to>
                                        <p:strVal val="visible"/>
                                      </p:to>
                                    </p:set>
                                    <p:animEffect transition="in" filter="fade">
                                      <p:cBhvr>
                                        <p:cTn id="182" dur="1000"/>
                                        <p:tgtEl>
                                          <p:spTgt spid="101"/>
                                        </p:tgtEl>
                                      </p:cBhvr>
                                    </p:animEffect>
                                    <p:anim calcmode="lin" valueType="num">
                                      <p:cBhvr>
                                        <p:cTn id="183" dur="1000" fill="hold"/>
                                        <p:tgtEl>
                                          <p:spTgt spid="101"/>
                                        </p:tgtEl>
                                        <p:attrNameLst>
                                          <p:attrName>ppt_x</p:attrName>
                                        </p:attrNameLst>
                                      </p:cBhvr>
                                      <p:tavLst>
                                        <p:tav tm="0">
                                          <p:val>
                                            <p:strVal val="#ppt_x"/>
                                          </p:val>
                                        </p:tav>
                                        <p:tav tm="100000">
                                          <p:val>
                                            <p:strVal val="#ppt_x"/>
                                          </p:val>
                                        </p:tav>
                                      </p:tavLst>
                                    </p:anim>
                                    <p:anim calcmode="lin" valueType="num">
                                      <p:cBhvr>
                                        <p:cTn id="184" dur="1000" fill="hold"/>
                                        <p:tgtEl>
                                          <p:spTgt spid="101"/>
                                        </p:tgtEl>
                                        <p:attrNameLst>
                                          <p:attrName>ppt_y</p:attrName>
                                        </p:attrNameLst>
                                      </p:cBhvr>
                                      <p:tavLst>
                                        <p:tav tm="0">
                                          <p:val>
                                            <p:strVal val="#ppt_y+.1"/>
                                          </p:val>
                                        </p:tav>
                                        <p:tav tm="100000">
                                          <p:val>
                                            <p:strVal val="#ppt_y"/>
                                          </p:val>
                                        </p:tav>
                                      </p:tavLst>
                                    </p:anim>
                                  </p:childTnLst>
                                </p:cTn>
                              </p:par>
                            </p:childTnLst>
                          </p:cTn>
                        </p:par>
                        <p:par>
                          <p:cTn id="185" fill="hold">
                            <p:stCondLst>
                              <p:cond delay="15250"/>
                            </p:stCondLst>
                            <p:childTnLst>
                              <p:par>
                                <p:cTn id="186" presetID="45" presetClass="entr" presetSubtype="0" fill="hold" nodeType="afterEffect">
                                  <p:stCondLst>
                                    <p:cond delay="0"/>
                                  </p:stCondLst>
                                  <p:childTnLst>
                                    <p:set>
                                      <p:cBhvr>
                                        <p:cTn id="187" dur="1" fill="hold">
                                          <p:stCondLst>
                                            <p:cond delay="0"/>
                                          </p:stCondLst>
                                        </p:cTn>
                                        <p:tgtEl>
                                          <p:spTgt spid="93"/>
                                        </p:tgtEl>
                                        <p:attrNameLst>
                                          <p:attrName>style.visibility</p:attrName>
                                        </p:attrNameLst>
                                      </p:cBhvr>
                                      <p:to>
                                        <p:strVal val="visible"/>
                                      </p:to>
                                    </p:set>
                                    <p:animEffect transition="in" filter="fade">
                                      <p:cBhvr>
                                        <p:cTn id="188" dur="2000"/>
                                        <p:tgtEl>
                                          <p:spTgt spid="93"/>
                                        </p:tgtEl>
                                      </p:cBhvr>
                                    </p:animEffect>
                                    <p:anim calcmode="lin" valueType="num">
                                      <p:cBhvr>
                                        <p:cTn id="189" dur="2000" fill="hold"/>
                                        <p:tgtEl>
                                          <p:spTgt spid="93"/>
                                        </p:tgtEl>
                                        <p:attrNameLst>
                                          <p:attrName>ppt_w</p:attrName>
                                        </p:attrNameLst>
                                      </p:cBhvr>
                                      <p:tavLst>
                                        <p:tav tm="0" fmla="#ppt_w*sin(2.5*pi*$)">
                                          <p:val>
                                            <p:fltVal val="0"/>
                                          </p:val>
                                        </p:tav>
                                        <p:tav tm="100000">
                                          <p:val>
                                            <p:fltVal val="1"/>
                                          </p:val>
                                        </p:tav>
                                      </p:tavLst>
                                    </p:anim>
                                    <p:anim calcmode="lin" valueType="num">
                                      <p:cBhvr>
                                        <p:cTn id="190" dur="2000" fill="hold"/>
                                        <p:tgtEl>
                                          <p:spTgt spid="93"/>
                                        </p:tgtEl>
                                        <p:attrNameLst>
                                          <p:attrName>ppt_h</p:attrName>
                                        </p:attrNameLst>
                                      </p:cBhvr>
                                      <p:tavLst>
                                        <p:tav tm="0">
                                          <p:val>
                                            <p:strVal val="#ppt_h"/>
                                          </p:val>
                                        </p:tav>
                                        <p:tav tm="100000">
                                          <p:val>
                                            <p:strVal val="#ppt_h"/>
                                          </p:val>
                                        </p:tav>
                                      </p:tavLst>
                                    </p:anim>
                                  </p:childTnLst>
                                </p:cTn>
                              </p:par>
                              <p:par>
                                <p:cTn id="191" presetID="42" presetClass="entr" presetSubtype="0" fill="hold" nodeType="withEffect">
                                  <p:stCondLst>
                                    <p:cond delay="0"/>
                                  </p:stCondLst>
                                  <p:childTnLst>
                                    <p:set>
                                      <p:cBhvr>
                                        <p:cTn id="192" dur="1" fill="hold">
                                          <p:stCondLst>
                                            <p:cond delay="0"/>
                                          </p:stCondLst>
                                        </p:cTn>
                                        <p:tgtEl>
                                          <p:spTgt spid="104"/>
                                        </p:tgtEl>
                                        <p:attrNameLst>
                                          <p:attrName>style.visibility</p:attrName>
                                        </p:attrNameLst>
                                      </p:cBhvr>
                                      <p:to>
                                        <p:strVal val="visible"/>
                                      </p:to>
                                    </p:set>
                                    <p:animEffect transition="in" filter="fade">
                                      <p:cBhvr>
                                        <p:cTn id="193" dur="1000"/>
                                        <p:tgtEl>
                                          <p:spTgt spid="104"/>
                                        </p:tgtEl>
                                      </p:cBhvr>
                                    </p:animEffect>
                                    <p:anim calcmode="lin" valueType="num">
                                      <p:cBhvr>
                                        <p:cTn id="194" dur="1000" fill="hold"/>
                                        <p:tgtEl>
                                          <p:spTgt spid="104"/>
                                        </p:tgtEl>
                                        <p:attrNameLst>
                                          <p:attrName>ppt_x</p:attrName>
                                        </p:attrNameLst>
                                      </p:cBhvr>
                                      <p:tavLst>
                                        <p:tav tm="0">
                                          <p:val>
                                            <p:strVal val="#ppt_x"/>
                                          </p:val>
                                        </p:tav>
                                        <p:tav tm="100000">
                                          <p:val>
                                            <p:strVal val="#ppt_x"/>
                                          </p:val>
                                        </p:tav>
                                      </p:tavLst>
                                    </p:anim>
                                    <p:anim calcmode="lin" valueType="num">
                                      <p:cBhvr>
                                        <p:cTn id="195" dur="1000" fill="hold"/>
                                        <p:tgtEl>
                                          <p:spTgt spid="10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57" grpId="0" animBg="1"/>
      <p:bldP spid="55" grpId="0" animBg="1"/>
      <p:bldP spid="56" grpId="0" animBg="1"/>
      <p:bldP spid="54" grpId="0" animBg="1"/>
      <p:bldP spid="53" grpId="0" animBg="1"/>
      <p:bldP spid="52" grpId="0" animBg="1"/>
      <p:bldP spid="51" grpId="0" animBg="1"/>
      <p:bldP spid="50" grpId="0" animBg="1"/>
      <p:bldP spid="34" grpId="0" animBg="1"/>
      <p:bldP spid="49" grpId="0" animBg="1"/>
      <p:bldP spid="48" grpId="0" animBg="1"/>
      <p:bldP spid="47" grpId="0" animBg="1"/>
      <p:bldP spid="35" grpId="0" animBg="1"/>
      <p:bldP spid="46" grpId="0" animBg="1"/>
      <p:bldP spid="45" grpId="0" animBg="1"/>
      <p:bldP spid="44" grpId="0" animBg="1"/>
      <p:bldP spid="43" grpId="0" animBg="1"/>
      <p:bldP spid="41" grpId="0" animBg="1"/>
      <p:bldP spid="42" grpId="0" animBg="1"/>
      <p:bldP spid="40" grpId="0" animBg="1"/>
      <p:bldP spid="39" grpId="0" animBg="1"/>
      <p:bldP spid="38" grpId="0" animBg="1"/>
      <p:bldP spid="37" grpId="0" animBg="1"/>
      <p:bldP spid="33" grpId="0" animBg="1"/>
      <p:bldP spid="36" grpId="0" animBg="1"/>
      <p:bldP spid="107" grpId="0"/>
      <p:bldP spid="115" grpId="0"/>
      <p:bldP spid="1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1278</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2016-10-11T19:19:42Z</dcterms:modified>
</cp:coreProperties>
</file>