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84668" y="408174"/>
            <a:ext cx="5508978" cy="954108"/>
            <a:chOff x="3341511" y="258228"/>
            <a:chExt cx="5508978" cy="954108"/>
          </a:xfrm>
        </p:grpSpPr>
        <p:sp>
          <p:nvSpPr>
            <p:cNvPr id="10" name="TextBox 9"/>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11" name="TextBox 10"/>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2" name="Teardrop 1"/>
          <p:cNvSpPr/>
          <p:nvPr/>
        </p:nvSpPr>
        <p:spPr>
          <a:xfrm>
            <a:off x="1178551" y="2065314"/>
            <a:ext cx="2381956" cy="2466898"/>
          </a:xfrm>
          <a:prstGeom prst="teardrop">
            <a:avLst/>
          </a:prstGeom>
          <a:blipFill>
            <a:blip r:embed="rId2"/>
            <a:stretch>
              <a:fillRect/>
            </a:stretch>
          </a:blipFill>
          <a:ln>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Box 10"/>
          <p:cNvSpPr txBox="1">
            <a:spLocks noChangeArrowheads="1"/>
          </p:cNvSpPr>
          <p:nvPr/>
        </p:nvSpPr>
        <p:spPr bwMode="auto">
          <a:xfrm>
            <a:off x="1178552" y="4800126"/>
            <a:ext cx="2494844" cy="167430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FF7467"/>
                </a:solidFill>
                <a:latin typeface="Candara" panose="020E0502030303020204" pitchFamily="34" charset="0"/>
              </a:rPr>
              <a:t>LOREM IPSUM</a:t>
            </a:r>
          </a:p>
          <a:p>
            <a:pP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a:t>
            </a:r>
          </a:p>
        </p:txBody>
      </p:sp>
      <p:sp>
        <p:nvSpPr>
          <p:cNvPr id="3" name="Oval 2"/>
          <p:cNvSpPr>
            <a:spLocks noChangeAspect="1"/>
          </p:cNvSpPr>
          <p:nvPr/>
        </p:nvSpPr>
        <p:spPr>
          <a:xfrm>
            <a:off x="2996628" y="3632249"/>
            <a:ext cx="822960" cy="822960"/>
          </a:xfrm>
          <a:prstGeom prst="ellipse">
            <a:avLst/>
          </a:prstGeom>
          <a:solidFill>
            <a:srgbClr val="FF7467"/>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Lato"/>
              </a:rPr>
              <a:t>01</a:t>
            </a:r>
          </a:p>
        </p:txBody>
      </p:sp>
      <p:sp>
        <p:nvSpPr>
          <p:cNvPr id="13" name="Teardrop 12"/>
          <p:cNvSpPr/>
          <p:nvPr/>
        </p:nvSpPr>
        <p:spPr>
          <a:xfrm>
            <a:off x="4879758" y="1947058"/>
            <a:ext cx="2381956" cy="2466898"/>
          </a:xfrm>
          <a:prstGeom prst="teardrop">
            <a:avLst/>
          </a:prstGeom>
          <a:blipFill>
            <a:blip r:embed="rId3"/>
            <a:stretch>
              <a:fillRect/>
            </a:stretch>
          </a:blipFill>
          <a:ln>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Box 10"/>
          <p:cNvSpPr txBox="1">
            <a:spLocks noChangeArrowheads="1"/>
          </p:cNvSpPr>
          <p:nvPr/>
        </p:nvSpPr>
        <p:spPr bwMode="auto">
          <a:xfrm>
            <a:off x="4879759" y="4681870"/>
            <a:ext cx="2494844" cy="167430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4CC8EC"/>
                </a:solidFill>
                <a:latin typeface="Candara" panose="020E0502030303020204" pitchFamily="34" charset="0"/>
              </a:rPr>
              <a:t>LOREM IPSUM</a:t>
            </a:r>
          </a:p>
          <a:p>
            <a:pP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a:t>
            </a:r>
          </a:p>
        </p:txBody>
      </p:sp>
      <p:sp>
        <p:nvSpPr>
          <p:cNvPr id="15" name="Oval 14"/>
          <p:cNvSpPr>
            <a:spLocks noChangeAspect="1"/>
          </p:cNvSpPr>
          <p:nvPr/>
        </p:nvSpPr>
        <p:spPr>
          <a:xfrm>
            <a:off x="6697835" y="3513993"/>
            <a:ext cx="822960" cy="822960"/>
          </a:xfrm>
          <a:prstGeom prst="ellipse">
            <a:avLst/>
          </a:prstGeom>
          <a:solidFill>
            <a:srgbClr val="4CC8EC"/>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Lato"/>
              </a:rPr>
              <a:t>02</a:t>
            </a:r>
          </a:p>
        </p:txBody>
      </p:sp>
      <p:sp>
        <p:nvSpPr>
          <p:cNvPr id="16" name="Teardrop 15"/>
          <p:cNvSpPr/>
          <p:nvPr/>
        </p:nvSpPr>
        <p:spPr>
          <a:xfrm>
            <a:off x="8774623" y="1947058"/>
            <a:ext cx="2381956" cy="2466898"/>
          </a:xfrm>
          <a:prstGeom prst="teardrop">
            <a:avLst/>
          </a:prstGeom>
          <a:blipFill>
            <a:blip r:embed="rId4"/>
            <a:stretch>
              <a:fillRect/>
            </a:stretch>
          </a:blipFill>
          <a:ln>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10"/>
          <p:cNvSpPr txBox="1">
            <a:spLocks noChangeArrowheads="1"/>
          </p:cNvSpPr>
          <p:nvPr/>
        </p:nvSpPr>
        <p:spPr bwMode="auto">
          <a:xfrm>
            <a:off x="8774624" y="4681870"/>
            <a:ext cx="2494844" cy="167430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F4C956"/>
                </a:solidFill>
                <a:latin typeface="Candara" panose="020E0502030303020204" pitchFamily="34" charset="0"/>
              </a:rPr>
              <a:t>LOREM IPSUM</a:t>
            </a:r>
          </a:p>
          <a:p>
            <a:pP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a:t>
            </a:r>
          </a:p>
        </p:txBody>
      </p:sp>
      <p:sp>
        <p:nvSpPr>
          <p:cNvPr id="18" name="Oval 17"/>
          <p:cNvSpPr>
            <a:spLocks noChangeAspect="1"/>
          </p:cNvSpPr>
          <p:nvPr/>
        </p:nvSpPr>
        <p:spPr>
          <a:xfrm>
            <a:off x="10592700" y="3513993"/>
            <a:ext cx="822960" cy="822960"/>
          </a:xfrm>
          <a:prstGeom prst="ellipse">
            <a:avLst/>
          </a:prstGeom>
          <a:solidFill>
            <a:srgbClr val="F4C956"/>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Lato"/>
              </a:rPr>
              <a:t>03</a:t>
            </a:r>
          </a:p>
        </p:txBody>
      </p:sp>
      <p:pic>
        <p:nvPicPr>
          <p:cNvPr id="19" name="Picture 18">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24818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1000" fill="hold"/>
                                        <p:tgtEl>
                                          <p:spTgt spid="12"/>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12" presetClass="entr" presetSubtype="4"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p:tgtEl>
                                          <p:spTgt spid="2"/>
                                        </p:tgtEl>
                                        <p:attrNameLst>
                                          <p:attrName>ppt_y</p:attrName>
                                        </p:attrNameLst>
                                      </p:cBhvr>
                                      <p:tavLst>
                                        <p:tav tm="0">
                                          <p:val>
                                            <p:strVal val="#ppt_y+#ppt_h*1.125000"/>
                                          </p:val>
                                        </p:tav>
                                        <p:tav tm="100000">
                                          <p:val>
                                            <p:strVal val="#ppt_y"/>
                                          </p:val>
                                        </p:tav>
                                      </p:tavLst>
                                    </p:anim>
                                    <p:animEffect transition="in" filter="wipe(up)">
                                      <p:cBhvr>
                                        <p:cTn id="18" dur="500"/>
                                        <p:tgtEl>
                                          <p:spTgt spid="2"/>
                                        </p:tgtEl>
                                      </p:cBhvr>
                                    </p:animEffect>
                                  </p:childTnLst>
                                </p:cTn>
                              </p:par>
                            </p:childTnLst>
                          </p:cTn>
                        </p:par>
                        <p:par>
                          <p:cTn id="19" fill="hold">
                            <p:stCondLst>
                              <p:cond delay="2250"/>
                            </p:stCondLst>
                            <p:childTnLst>
                              <p:par>
                                <p:cTn id="20" presetID="12" presetClass="entr" presetSubtype="4" fill="hold" grpId="0" nodeType="after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additive="base">
                                        <p:cTn id="22" dur="500"/>
                                        <p:tgtEl>
                                          <p:spTgt spid="3"/>
                                        </p:tgtEl>
                                        <p:attrNameLst>
                                          <p:attrName>ppt_y</p:attrName>
                                        </p:attrNameLst>
                                      </p:cBhvr>
                                      <p:tavLst>
                                        <p:tav tm="0">
                                          <p:val>
                                            <p:strVal val="#ppt_y+#ppt_h*1.125000"/>
                                          </p:val>
                                        </p:tav>
                                        <p:tav tm="100000">
                                          <p:val>
                                            <p:strVal val="#ppt_y"/>
                                          </p:val>
                                        </p:tav>
                                      </p:tavLst>
                                    </p:anim>
                                    <p:animEffect transition="in" filter="wipe(up)">
                                      <p:cBhvr>
                                        <p:cTn id="23" dur="500"/>
                                        <p:tgtEl>
                                          <p:spTgt spid="3"/>
                                        </p:tgtEl>
                                      </p:cBhvr>
                                    </p:animEffect>
                                  </p:childTnLst>
                                </p:cTn>
                              </p:par>
                            </p:childTnLst>
                          </p:cTn>
                        </p:par>
                        <p:par>
                          <p:cTn id="24" fill="hold">
                            <p:stCondLst>
                              <p:cond delay="2750"/>
                            </p:stCondLst>
                            <p:childTnLst>
                              <p:par>
                                <p:cTn id="25" presetID="42" presetClass="entr" presetSubtype="0"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1000"/>
                                        <p:tgtEl>
                                          <p:spTgt spid="14"/>
                                        </p:tgtEl>
                                      </p:cBhvr>
                                    </p:animEffect>
                                    <p:anim calcmode="lin" valueType="num">
                                      <p:cBhvr>
                                        <p:cTn id="28" dur="1000" fill="hold"/>
                                        <p:tgtEl>
                                          <p:spTgt spid="14"/>
                                        </p:tgtEl>
                                        <p:attrNameLst>
                                          <p:attrName>ppt_x</p:attrName>
                                        </p:attrNameLst>
                                      </p:cBhvr>
                                      <p:tavLst>
                                        <p:tav tm="0">
                                          <p:val>
                                            <p:strVal val="#ppt_x"/>
                                          </p:val>
                                        </p:tav>
                                        <p:tav tm="100000">
                                          <p:val>
                                            <p:strVal val="#ppt_x"/>
                                          </p:val>
                                        </p:tav>
                                      </p:tavLst>
                                    </p:anim>
                                    <p:anim calcmode="lin" valueType="num">
                                      <p:cBhvr>
                                        <p:cTn id="29" dur="1000" fill="hold"/>
                                        <p:tgtEl>
                                          <p:spTgt spid="14"/>
                                        </p:tgtEl>
                                        <p:attrNameLst>
                                          <p:attrName>ppt_y</p:attrName>
                                        </p:attrNameLst>
                                      </p:cBhvr>
                                      <p:tavLst>
                                        <p:tav tm="0">
                                          <p:val>
                                            <p:strVal val="#ppt_y+.1"/>
                                          </p:val>
                                        </p:tav>
                                        <p:tav tm="100000">
                                          <p:val>
                                            <p:strVal val="#ppt_y"/>
                                          </p:val>
                                        </p:tav>
                                      </p:tavLst>
                                    </p:anim>
                                  </p:childTnLst>
                                </p:cTn>
                              </p:par>
                            </p:childTnLst>
                          </p:cTn>
                        </p:par>
                        <p:par>
                          <p:cTn id="30" fill="hold">
                            <p:stCondLst>
                              <p:cond delay="3750"/>
                            </p:stCondLst>
                            <p:childTnLst>
                              <p:par>
                                <p:cTn id="31" presetID="12" presetClass="entr" presetSubtype="4" fill="hold" grpId="0" nodeType="after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additive="base">
                                        <p:cTn id="33" dur="500"/>
                                        <p:tgtEl>
                                          <p:spTgt spid="13"/>
                                        </p:tgtEl>
                                        <p:attrNameLst>
                                          <p:attrName>ppt_y</p:attrName>
                                        </p:attrNameLst>
                                      </p:cBhvr>
                                      <p:tavLst>
                                        <p:tav tm="0">
                                          <p:val>
                                            <p:strVal val="#ppt_y+#ppt_h*1.125000"/>
                                          </p:val>
                                        </p:tav>
                                        <p:tav tm="100000">
                                          <p:val>
                                            <p:strVal val="#ppt_y"/>
                                          </p:val>
                                        </p:tav>
                                      </p:tavLst>
                                    </p:anim>
                                    <p:animEffect transition="in" filter="wipe(up)">
                                      <p:cBhvr>
                                        <p:cTn id="34" dur="500"/>
                                        <p:tgtEl>
                                          <p:spTgt spid="13"/>
                                        </p:tgtEl>
                                      </p:cBhvr>
                                    </p:animEffect>
                                  </p:childTnLst>
                                </p:cTn>
                              </p:par>
                            </p:childTnLst>
                          </p:cTn>
                        </p:par>
                        <p:par>
                          <p:cTn id="35" fill="hold">
                            <p:stCondLst>
                              <p:cond delay="4250"/>
                            </p:stCondLst>
                            <p:childTnLst>
                              <p:par>
                                <p:cTn id="36" presetID="12" presetClass="entr" presetSubtype="4" fill="hold" grpId="0" nodeType="afterEffect">
                                  <p:stCondLst>
                                    <p:cond delay="0"/>
                                  </p:stCondLst>
                                  <p:childTnLst>
                                    <p:set>
                                      <p:cBhvr>
                                        <p:cTn id="37" dur="1" fill="hold">
                                          <p:stCondLst>
                                            <p:cond delay="0"/>
                                          </p:stCondLst>
                                        </p:cTn>
                                        <p:tgtEl>
                                          <p:spTgt spid="15"/>
                                        </p:tgtEl>
                                        <p:attrNameLst>
                                          <p:attrName>style.visibility</p:attrName>
                                        </p:attrNameLst>
                                      </p:cBhvr>
                                      <p:to>
                                        <p:strVal val="visible"/>
                                      </p:to>
                                    </p:set>
                                    <p:anim calcmode="lin" valueType="num">
                                      <p:cBhvr additive="base">
                                        <p:cTn id="38" dur="500"/>
                                        <p:tgtEl>
                                          <p:spTgt spid="15"/>
                                        </p:tgtEl>
                                        <p:attrNameLst>
                                          <p:attrName>ppt_y</p:attrName>
                                        </p:attrNameLst>
                                      </p:cBhvr>
                                      <p:tavLst>
                                        <p:tav tm="0">
                                          <p:val>
                                            <p:strVal val="#ppt_y+#ppt_h*1.125000"/>
                                          </p:val>
                                        </p:tav>
                                        <p:tav tm="100000">
                                          <p:val>
                                            <p:strVal val="#ppt_y"/>
                                          </p:val>
                                        </p:tav>
                                      </p:tavLst>
                                    </p:anim>
                                    <p:animEffect transition="in" filter="wipe(up)">
                                      <p:cBhvr>
                                        <p:cTn id="39" dur="500"/>
                                        <p:tgtEl>
                                          <p:spTgt spid="15"/>
                                        </p:tgtEl>
                                      </p:cBhvr>
                                    </p:animEffect>
                                  </p:childTnLst>
                                </p:cTn>
                              </p:par>
                            </p:childTnLst>
                          </p:cTn>
                        </p:par>
                        <p:par>
                          <p:cTn id="40" fill="hold">
                            <p:stCondLst>
                              <p:cond delay="4750"/>
                            </p:stCondLst>
                            <p:childTnLst>
                              <p:par>
                                <p:cTn id="41" presetID="42" presetClass="entr" presetSubtype="0" fill="hold" grpId="0" nodeType="after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fade">
                                      <p:cBhvr>
                                        <p:cTn id="43" dur="1000"/>
                                        <p:tgtEl>
                                          <p:spTgt spid="17"/>
                                        </p:tgtEl>
                                      </p:cBhvr>
                                    </p:animEffect>
                                    <p:anim calcmode="lin" valueType="num">
                                      <p:cBhvr>
                                        <p:cTn id="44" dur="1000" fill="hold"/>
                                        <p:tgtEl>
                                          <p:spTgt spid="17"/>
                                        </p:tgtEl>
                                        <p:attrNameLst>
                                          <p:attrName>ppt_x</p:attrName>
                                        </p:attrNameLst>
                                      </p:cBhvr>
                                      <p:tavLst>
                                        <p:tav tm="0">
                                          <p:val>
                                            <p:strVal val="#ppt_x"/>
                                          </p:val>
                                        </p:tav>
                                        <p:tav tm="100000">
                                          <p:val>
                                            <p:strVal val="#ppt_x"/>
                                          </p:val>
                                        </p:tav>
                                      </p:tavLst>
                                    </p:anim>
                                    <p:anim calcmode="lin" valueType="num">
                                      <p:cBhvr>
                                        <p:cTn id="45" dur="1000" fill="hold"/>
                                        <p:tgtEl>
                                          <p:spTgt spid="17"/>
                                        </p:tgtEl>
                                        <p:attrNameLst>
                                          <p:attrName>ppt_y</p:attrName>
                                        </p:attrNameLst>
                                      </p:cBhvr>
                                      <p:tavLst>
                                        <p:tav tm="0">
                                          <p:val>
                                            <p:strVal val="#ppt_y+.1"/>
                                          </p:val>
                                        </p:tav>
                                        <p:tav tm="100000">
                                          <p:val>
                                            <p:strVal val="#ppt_y"/>
                                          </p:val>
                                        </p:tav>
                                      </p:tavLst>
                                    </p:anim>
                                  </p:childTnLst>
                                </p:cTn>
                              </p:par>
                            </p:childTnLst>
                          </p:cTn>
                        </p:par>
                        <p:par>
                          <p:cTn id="46" fill="hold">
                            <p:stCondLst>
                              <p:cond delay="5750"/>
                            </p:stCondLst>
                            <p:childTnLst>
                              <p:par>
                                <p:cTn id="47" presetID="12" presetClass="entr" presetSubtype="4" fill="hold" grpId="0" nodeType="after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additive="base">
                                        <p:cTn id="49" dur="500"/>
                                        <p:tgtEl>
                                          <p:spTgt spid="16"/>
                                        </p:tgtEl>
                                        <p:attrNameLst>
                                          <p:attrName>ppt_y</p:attrName>
                                        </p:attrNameLst>
                                      </p:cBhvr>
                                      <p:tavLst>
                                        <p:tav tm="0">
                                          <p:val>
                                            <p:strVal val="#ppt_y+#ppt_h*1.125000"/>
                                          </p:val>
                                        </p:tav>
                                        <p:tav tm="100000">
                                          <p:val>
                                            <p:strVal val="#ppt_y"/>
                                          </p:val>
                                        </p:tav>
                                      </p:tavLst>
                                    </p:anim>
                                    <p:animEffect transition="in" filter="wipe(up)">
                                      <p:cBhvr>
                                        <p:cTn id="50" dur="500"/>
                                        <p:tgtEl>
                                          <p:spTgt spid="16"/>
                                        </p:tgtEl>
                                      </p:cBhvr>
                                    </p:animEffect>
                                  </p:childTnLst>
                                </p:cTn>
                              </p:par>
                            </p:childTnLst>
                          </p:cTn>
                        </p:par>
                        <p:par>
                          <p:cTn id="51" fill="hold">
                            <p:stCondLst>
                              <p:cond delay="6250"/>
                            </p:stCondLst>
                            <p:childTnLst>
                              <p:par>
                                <p:cTn id="52" presetID="12" presetClass="entr" presetSubtype="4" fill="hold" grpId="0" nodeType="afterEffect">
                                  <p:stCondLst>
                                    <p:cond delay="0"/>
                                  </p:stCondLst>
                                  <p:childTnLst>
                                    <p:set>
                                      <p:cBhvr>
                                        <p:cTn id="53" dur="1" fill="hold">
                                          <p:stCondLst>
                                            <p:cond delay="0"/>
                                          </p:stCondLst>
                                        </p:cTn>
                                        <p:tgtEl>
                                          <p:spTgt spid="18"/>
                                        </p:tgtEl>
                                        <p:attrNameLst>
                                          <p:attrName>style.visibility</p:attrName>
                                        </p:attrNameLst>
                                      </p:cBhvr>
                                      <p:to>
                                        <p:strVal val="visible"/>
                                      </p:to>
                                    </p:set>
                                    <p:anim calcmode="lin" valueType="num">
                                      <p:cBhvr additive="base">
                                        <p:cTn id="54" dur="500"/>
                                        <p:tgtEl>
                                          <p:spTgt spid="18"/>
                                        </p:tgtEl>
                                        <p:attrNameLst>
                                          <p:attrName>ppt_y</p:attrName>
                                        </p:attrNameLst>
                                      </p:cBhvr>
                                      <p:tavLst>
                                        <p:tav tm="0">
                                          <p:val>
                                            <p:strVal val="#ppt_y+#ppt_h*1.125000"/>
                                          </p:val>
                                        </p:tav>
                                        <p:tav tm="100000">
                                          <p:val>
                                            <p:strVal val="#ppt_y"/>
                                          </p:val>
                                        </p:tav>
                                      </p:tavLst>
                                    </p:anim>
                                    <p:animEffect transition="in" filter="wipe(up)">
                                      <p:cBhvr>
                                        <p:cTn id="55"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p:bldP spid="3" grpId="0" animBg="1"/>
      <p:bldP spid="13" grpId="0" animBg="1"/>
      <p:bldP spid="14" grpId="0"/>
      <p:bldP spid="15" grpId="0" animBg="1"/>
      <p:bldP spid="16" grpId="0" animBg="1"/>
      <p:bldP spid="17" grpId="0"/>
      <p:bldP spid="1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20</a:t>
            </a:r>
          </a:p>
        </p:txBody>
      </p:sp>
      <p:grpSp>
        <p:nvGrpSpPr>
          <p:cNvPr id="15" name="Group 14"/>
          <p:cNvGrpSpPr/>
          <p:nvPr/>
        </p:nvGrpSpPr>
        <p:grpSpPr>
          <a:xfrm>
            <a:off x="5383362" y="1122363"/>
            <a:ext cx="1280160" cy="692070"/>
            <a:chOff x="3605867" y="2733556"/>
            <a:chExt cx="1280160" cy="692070"/>
          </a:xfrm>
        </p:grpSpPr>
        <p:sp>
          <p:nvSpPr>
            <p:cNvPr id="16" name="Rectangle 15"/>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18" name="Group 17"/>
            <p:cNvGrpSpPr/>
            <p:nvPr/>
          </p:nvGrpSpPr>
          <p:grpSpPr>
            <a:xfrm>
              <a:off x="3733342" y="2754829"/>
              <a:ext cx="984406" cy="411480"/>
              <a:chOff x="3680177" y="2754829"/>
              <a:chExt cx="984406" cy="411480"/>
            </a:xfrm>
          </p:grpSpPr>
          <p:sp>
            <p:nvSpPr>
              <p:cNvPr id="19" name="Rounded Rectangle 18"/>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1514</TotalTime>
  <Words>1270</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295</cp:revision>
  <dcterms:created xsi:type="dcterms:W3CDTF">2016-09-28T22:08:47Z</dcterms:created>
  <dcterms:modified xsi:type="dcterms:W3CDTF">2016-10-11T19:17:24Z</dcterms:modified>
</cp:coreProperties>
</file>