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723470"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Placeholder 3"/>
          <p:cNvSpPr txBox="1">
            <a:spLocks/>
          </p:cNvSpPr>
          <p:nvPr/>
        </p:nvSpPr>
        <p:spPr>
          <a:xfrm flipH="1">
            <a:off x="8670609"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57CCC6"/>
                </a:solidFill>
                <a:latin typeface="Candara" panose="020E0502030303020204" pitchFamily="34" charset="0"/>
              </a:rPr>
              <a:t>LOREM IPSUM</a:t>
            </a:r>
          </a:p>
        </p:txBody>
      </p:sp>
      <p:grpSp>
        <p:nvGrpSpPr>
          <p:cNvPr id="72" name="Group 71"/>
          <p:cNvGrpSpPr/>
          <p:nvPr/>
        </p:nvGrpSpPr>
        <p:grpSpPr>
          <a:xfrm>
            <a:off x="8518209" y="4735228"/>
            <a:ext cx="2438400" cy="1261817"/>
            <a:chOff x="1224845" y="4735228"/>
            <a:chExt cx="2438400" cy="1261817"/>
          </a:xfrm>
        </p:grpSpPr>
        <p:sp>
          <p:nvSpPr>
            <p:cNvPr id="73"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latin typeface="Candara" panose="020E0502030303020204" pitchFamily="34" charset="0"/>
                </a:rPr>
                <a:t>Lorem Ipsum</a:t>
              </a:r>
            </a:p>
          </p:txBody>
        </p:sp>
        <p:cxnSp>
          <p:nvCxnSpPr>
            <p:cNvPr id="74" name="Straight Connector 73"/>
            <p:cNvCxnSpPr/>
            <p:nvPr/>
          </p:nvCxnSpPr>
          <p:spPr>
            <a:xfrm>
              <a:off x="1529645" y="5052785"/>
              <a:ext cx="1828800" cy="2117"/>
            </a:xfrm>
            <a:prstGeom prst="line">
              <a:avLst/>
            </a:prstGeom>
            <a:ln w="12700">
              <a:solidFill>
                <a:srgbClr val="57CCC6"/>
              </a:solidFill>
              <a:prstDash val="dash"/>
            </a:ln>
          </p:spPr>
          <p:style>
            <a:lnRef idx="1">
              <a:schemeClr val="accent1"/>
            </a:lnRef>
            <a:fillRef idx="0">
              <a:schemeClr val="accent1"/>
            </a:fillRef>
            <a:effectRef idx="0">
              <a:schemeClr val="accent1"/>
            </a:effectRef>
            <a:fontRef idx="minor">
              <a:schemeClr val="tx1"/>
            </a:fontRef>
          </p:style>
        </p:cxnSp>
        <p:sp>
          <p:nvSpPr>
            <p:cNvPr id="75"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76" name="Freeform 75"/>
          <p:cNvSpPr>
            <a:spLocks noChangeAspect="1"/>
          </p:cNvSpPr>
          <p:nvPr/>
        </p:nvSpPr>
        <p:spPr>
          <a:xfrm>
            <a:off x="8914449"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9143048"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sp>
        <p:nvSpPr>
          <p:cNvPr id="61" name="Freeform 60"/>
          <p:cNvSpPr/>
          <p:nvPr/>
        </p:nvSpPr>
        <p:spPr>
          <a:xfrm>
            <a:off x="6325901"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F4C95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Placeholder 3"/>
          <p:cNvSpPr txBox="1">
            <a:spLocks/>
          </p:cNvSpPr>
          <p:nvPr/>
        </p:nvSpPr>
        <p:spPr>
          <a:xfrm flipH="1">
            <a:off x="6273040"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F4C956"/>
                </a:solidFill>
                <a:latin typeface="Candara" panose="020E0502030303020204" pitchFamily="34" charset="0"/>
              </a:rPr>
              <a:t>LOREM IPSUM</a:t>
            </a:r>
          </a:p>
        </p:txBody>
      </p:sp>
      <p:grpSp>
        <p:nvGrpSpPr>
          <p:cNvPr id="63" name="Group 62"/>
          <p:cNvGrpSpPr/>
          <p:nvPr/>
        </p:nvGrpSpPr>
        <p:grpSpPr>
          <a:xfrm>
            <a:off x="6120640" y="4735228"/>
            <a:ext cx="2438400" cy="1261817"/>
            <a:chOff x="1224845" y="4735228"/>
            <a:chExt cx="2438400" cy="1261817"/>
          </a:xfrm>
        </p:grpSpPr>
        <p:sp>
          <p:nvSpPr>
            <p:cNvPr id="64"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latin typeface="Candara" panose="020E0502030303020204" pitchFamily="34" charset="0"/>
                </a:rPr>
                <a:t>Lorem Ipsum</a:t>
              </a:r>
            </a:p>
          </p:txBody>
        </p:sp>
        <p:cxnSp>
          <p:nvCxnSpPr>
            <p:cNvPr id="65" name="Straight Connector 64"/>
            <p:cNvCxnSpPr/>
            <p:nvPr/>
          </p:nvCxnSpPr>
          <p:spPr>
            <a:xfrm>
              <a:off x="1529645" y="5052785"/>
              <a:ext cx="1828800" cy="2117"/>
            </a:xfrm>
            <a:prstGeom prst="line">
              <a:avLst/>
            </a:prstGeom>
            <a:ln w="12700">
              <a:solidFill>
                <a:srgbClr val="F4C956"/>
              </a:solidFill>
              <a:prstDash val="dash"/>
            </a:ln>
          </p:spPr>
          <p:style>
            <a:lnRef idx="1">
              <a:schemeClr val="accent1"/>
            </a:lnRef>
            <a:fillRef idx="0">
              <a:schemeClr val="accent1"/>
            </a:fillRef>
            <a:effectRef idx="0">
              <a:schemeClr val="accent1"/>
            </a:effectRef>
            <a:fontRef idx="minor">
              <a:schemeClr val="tx1"/>
            </a:fontRef>
          </p:style>
        </p:cxnSp>
        <p:sp>
          <p:nvSpPr>
            <p:cNvPr id="66"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67" name="Freeform 66"/>
          <p:cNvSpPr>
            <a:spLocks noChangeAspect="1"/>
          </p:cNvSpPr>
          <p:nvPr/>
        </p:nvSpPr>
        <p:spPr>
          <a:xfrm>
            <a:off x="6516880"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6745479"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sp>
        <p:nvSpPr>
          <p:cNvPr id="52" name="Freeform 51"/>
          <p:cNvSpPr/>
          <p:nvPr/>
        </p:nvSpPr>
        <p:spPr>
          <a:xfrm>
            <a:off x="3857220"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Placeholder 3"/>
          <p:cNvSpPr txBox="1">
            <a:spLocks/>
          </p:cNvSpPr>
          <p:nvPr/>
        </p:nvSpPr>
        <p:spPr>
          <a:xfrm flipH="1">
            <a:off x="3804359"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4CC8EC"/>
                </a:solidFill>
                <a:latin typeface="Candara" panose="020E0502030303020204" pitchFamily="34" charset="0"/>
              </a:rPr>
              <a:t>LOREM IPSUM</a:t>
            </a:r>
          </a:p>
        </p:txBody>
      </p:sp>
      <p:grpSp>
        <p:nvGrpSpPr>
          <p:cNvPr id="54" name="Group 53"/>
          <p:cNvGrpSpPr/>
          <p:nvPr/>
        </p:nvGrpSpPr>
        <p:grpSpPr>
          <a:xfrm>
            <a:off x="3651959" y="4735228"/>
            <a:ext cx="2438400" cy="1261817"/>
            <a:chOff x="1224845" y="4735228"/>
            <a:chExt cx="2438400" cy="1261817"/>
          </a:xfrm>
        </p:grpSpPr>
        <p:sp>
          <p:nvSpPr>
            <p:cNvPr id="55"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latin typeface="Candara" panose="020E0502030303020204" pitchFamily="34" charset="0"/>
                </a:rPr>
                <a:t>Lorem Ipsum</a:t>
              </a:r>
            </a:p>
          </p:txBody>
        </p:sp>
        <p:cxnSp>
          <p:nvCxnSpPr>
            <p:cNvPr id="56" name="Straight Connector 55"/>
            <p:cNvCxnSpPr/>
            <p:nvPr/>
          </p:nvCxnSpPr>
          <p:spPr>
            <a:xfrm>
              <a:off x="1529645" y="5052785"/>
              <a:ext cx="1828800" cy="2117"/>
            </a:xfrm>
            <a:prstGeom prst="line">
              <a:avLst/>
            </a:prstGeom>
            <a:ln w="12700">
              <a:solidFill>
                <a:srgbClr val="4CC8EC"/>
              </a:solidFill>
              <a:prstDash val="dash"/>
            </a:ln>
          </p:spPr>
          <p:style>
            <a:lnRef idx="1">
              <a:schemeClr val="accent1"/>
            </a:lnRef>
            <a:fillRef idx="0">
              <a:schemeClr val="accent1"/>
            </a:fillRef>
            <a:effectRef idx="0">
              <a:schemeClr val="accent1"/>
            </a:effectRef>
            <a:fontRef idx="minor">
              <a:schemeClr val="tx1"/>
            </a:fontRef>
          </p:style>
        </p:cxnSp>
        <p:sp>
          <p:nvSpPr>
            <p:cNvPr id="57"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58" name="Freeform 57"/>
          <p:cNvSpPr>
            <a:spLocks noChangeAspect="1"/>
          </p:cNvSpPr>
          <p:nvPr/>
        </p:nvSpPr>
        <p:spPr>
          <a:xfrm>
            <a:off x="4048199"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4276798"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430106"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3"/>
          <p:cNvSpPr txBox="1">
            <a:spLocks/>
          </p:cNvSpPr>
          <p:nvPr/>
        </p:nvSpPr>
        <p:spPr>
          <a:xfrm flipH="1">
            <a:off x="1377245"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FF7467"/>
                </a:solidFill>
                <a:latin typeface="Candara" panose="020E0502030303020204" pitchFamily="34" charset="0"/>
              </a:rPr>
              <a:t>LOREM IPSUM</a:t>
            </a:r>
          </a:p>
        </p:txBody>
      </p:sp>
      <p:grpSp>
        <p:nvGrpSpPr>
          <p:cNvPr id="21" name="Group 20"/>
          <p:cNvGrpSpPr/>
          <p:nvPr/>
        </p:nvGrpSpPr>
        <p:grpSpPr>
          <a:xfrm>
            <a:off x="1224845" y="4735228"/>
            <a:ext cx="2438400" cy="1261817"/>
            <a:chOff x="1224845" y="4735228"/>
            <a:chExt cx="2438400" cy="1261817"/>
          </a:xfrm>
        </p:grpSpPr>
        <p:sp>
          <p:nvSpPr>
            <p:cNvPr id="17"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latin typeface="Candara" panose="020E0502030303020204" pitchFamily="34" charset="0"/>
                </a:rPr>
                <a:t>Lorem Ipsum</a:t>
              </a:r>
            </a:p>
          </p:txBody>
        </p:sp>
        <p:cxnSp>
          <p:nvCxnSpPr>
            <p:cNvPr id="19" name="Straight Connector 18"/>
            <p:cNvCxnSpPr/>
            <p:nvPr/>
          </p:nvCxnSpPr>
          <p:spPr>
            <a:xfrm>
              <a:off x="1529645" y="5052785"/>
              <a:ext cx="1828800" cy="2117"/>
            </a:xfrm>
            <a:prstGeom prst="line">
              <a:avLst/>
            </a:prstGeom>
            <a:ln w="12700">
              <a:solidFill>
                <a:srgbClr val="FF7467"/>
              </a:solidFill>
              <a:prstDash val="dash"/>
            </a:ln>
          </p:spPr>
          <p:style>
            <a:lnRef idx="1">
              <a:schemeClr val="accent1"/>
            </a:lnRef>
            <a:fillRef idx="0">
              <a:schemeClr val="accent1"/>
            </a:fillRef>
            <a:effectRef idx="0">
              <a:schemeClr val="accent1"/>
            </a:effectRef>
            <a:fontRef idx="minor">
              <a:schemeClr val="tx1"/>
            </a:fontRef>
          </p:style>
        </p:cxnSp>
        <p:sp>
          <p:nvSpPr>
            <p:cNvPr id="20"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39" name="Freeform 38"/>
          <p:cNvSpPr>
            <a:spLocks noChangeAspect="1"/>
          </p:cNvSpPr>
          <p:nvPr/>
        </p:nvSpPr>
        <p:spPr>
          <a:xfrm>
            <a:off x="1621085"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223"/>
          <p:cNvSpPr>
            <a:spLocks noChangeAspect="1" noEditPoints="1"/>
          </p:cNvSpPr>
          <p:nvPr/>
        </p:nvSpPr>
        <p:spPr bwMode="auto">
          <a:xfrm>
            <a:off x="2162779" y="2847277"/>
            <a:ext cx="562530" cy="54864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1" name="TextBox 40"/>
          <p:cNvSpPr txBox="1"/>
          <p:nvPr/>
        </p:nvSpPr>
        <p:spPr>
          <a:xfrm>
            <a:off x="1849684"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grpSp>
        <p:nvGrpSpPr>
          <p:cNvPr id="79" name="Group 78"/>
          <p:cNvGrpSpPr>
            <a:grpSpLocks noChangeAspect="1"/>
          </p:cNvGrpSpPr>
          <p:nvPr/>
        </p:nvGrpSpPr>
        <p:grpSpPr>
          <a:xfrm>
            <a:off x="4608691" y="2808052"/>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80"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11"/>
          <p:cNvSpPr>
            <a:spLocks noChangeAspect="1" noEditPoints="1"/>
          </p:cNvSpPr>
          <p:nvPr/>
        </p:nvSpPr>
        <p:spPr bwMode="auto">
          <a:xfrm>
            <a:off x="6963358" y="2849532"/>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01" name="Group 100"/>
          <p:cNvGrpSpPr>
            <a:grpSpLocks noChangeAspect="1"/>
          </p:cNvGrpSpPr>
          <p:nvPr/>
        </p:nvGrpSpPr>
        <p:grpSpPr>
          <a:xfrm>
            <a:off x="9453525" y="2802802"/>
            <a:ext cx="629757" cy="548640"/>
            <a:chOff x="2075371" y="2625301"/>
            <a:chExt cx="929273" cy="809577"/>
          </a:xfrm>
          <a:effectLst>
            <a:outerShdw blurRad="50800" dist="38100" dir="2700000" algn="tl" rotWithShape="0">
              <a:prstClr val="black">
                <a:alpha val="40000"/>
              </a:prstClr>
            </a:outerShdw>
          </a:effectLst>
        </p:grpSpPr>
        <p:sp>
          <p:nvSpPr>
            <p:cNvPr id="102" name="Freeform 449"/>
            <p:cNvSpPr>
              <a:spLocks/>
            </p:cNvSpPr>
            <p:nvPr/>
          </p:nvSpPr>
          <p:spPr bwMode="auto">
            <a:xfrm>
              <a:off x="2075372" y="2625301"/>
              <a:ext cx="618063" cy="237650"/>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3" name="Freeform 450"/>
            <p:cNvSpPr>
              <a:spLocks/>
            </p:cNvSpPr>
            <p:nvPr/>
          </p:nvSpPr>
          <p:spPr bwMode="auto">
            <a:xfrm>
              <a:off x="2075372" y="2828132"/>
              <a:ext cx="618063" cy="151904"/>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4" name="Freeform 451"/>
            <p:cNvSpPr>
              <a:spLocks/>
            </p:cNvSpPr>
            <p:nvPr/>
          </p:nvSpPr>
          <p:spPr bwMode="auto">
            <a:xfrm>
              <a:off x="2075372" y="3182867"/>
              <a:ext cx="426985"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5" name="Freeform 452"/>
            <p:cNvSpPr>
              <a:spLocks/>
            </p:cNvSpPr>
            <p:nvPr/>
          </p:nvSpPr>
          <p:spPr bwMode="auto">
            <a:xfrm>
              <a:off x="2075372" y="3064476"/>
              <a:ext cx="399130"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6" name="Freeform 453"/>
            <p:cNvSpPr>
              <a:spLocks/>
            </p:cNvSpPr>
            <p:nvPr/>
          </p:nvSpPr>
          <p:spPr bwMode="auto">
            <a:xfrm>
              <a:off x="2075371" y="2946085"/>
              <a:ext cx="480957"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7" name="Freeform 454"/>
            <p:cNvSpPr>
              <a:spLocks/>
            </p:cNvSpPr>
            <p:nvPr/>
          </p:nvSpPr>
          <p:spPr bwMode="auto">
            <a:xfrm>
              <a:off x="2703009" y="3068827"/>
              <a:ext cx="124483"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8" name="Freeform 455"/>
            <p:cNvSpPr>
              <a:spLocks noEditPoints="1"/>
            </p:cNvSpPr>
            <p:nvPr/>
          </p:nvSpPr>
          <p:spPr bwMode="auto">
            <a:xfrm>
              <a:off x="2525863" y="2956096"/>
              <a:ext cx="478781" cy="478782"/>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41528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1000"/>
                                        <p:tgtEl>
                                          <p:spTgt spid="13">
                                            <p:txEl>
                                              <p:pRg st="0" end="0"/>
                                            </p:txEl>
                                          </p:spTgt>
                                        </p:tgtEl>
                                      </p:cBhvr>
                                    </p:animEffect>
                                    <p:anim calcmode="lin" valueType="num">
                                      <p:cBhvr>
                                        <p:cTn id="1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900" decel="100000" fill="hold"/>
                                        <p:tgtEl>
                                          <p:spTgt spid="9"/>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500" fill="hold"/>
                                        <p:tgtEl>
                                          <p:spTgt spid="40"/>
                                        </p:tgtEl>
                                        <p:attrNameLst>
                                          <p:attrName>ppt_w</p:attrName>
                                        </p:attrNameLst>
                                      </p:cBhvr>
                                      <p:tavLst>
                                        <p:tav tm="0">
                                          <p:val>
                                            <p:fltVal val="0"/>
                                          </p:val>
                                        </p:tav>
                                        <p:tav tm="100000">
                                          <p:val>
                                            <p:strVal val="#ppt_w"/>
                                          </p:val>
                                        </p:tav>
                                      </p:tavLst>
                                    </p:anim>
                                    <p:anim calcmode="lin" valueType="num">
                                      <p:cBhvr>
                                        <p:cTn id="25" dur="500" fill="hold"/>
                                        <p:tgtEl>
                                          <p:spTgt spid="40"/>
                                        </p:tgtEl>
                                        <p:attrNameLst>
                                          <p:attrName>ppt_h</p:attrName>
                                        </p:attrNameLst>
                                      </p:cBhvr>
                                      <p:tavLst>
                                        <p:tav tm="0">
                                          <p:val>
                                            <p:fltVal val="0"/>
                                          </p:val>
                                        </p:tav>
                                        <p:tav tm="100000">
                                          <p:val>
                                            <p:strVal val="#ppt_h"/>
                                          </p:val>
                                        </p:tav>
                                      </p:tavLst>
                                    </p:anim>
                                    <p:animEffect transition="in" filter="fade">
                                      <p:cBhvr>
                                        <p:cTn id="26" dur="500"/>
                                        <p:tgtEl>
                                          <p:spTgt spid="40"/>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up)">
                                      <p:cBhvr>
                                        <p:cTn id="30" dur="500"/>
                                        <p:tgtEl>
                                          <p:spTgt spid="39"/>
                                        </p:tgtEl>
                                      </p:cBhvr>
                                    </p:animEffect>
                                  </p:childTnLst>
                                </p:cTn>
                              </p:par>
                            </p:childTnLst>
                          </p:cTn>
                        </p:par>
                        <p:par>
                          <p:cTn id="31" fill="hold">
                            <p:stCondLst>
                              <p:cond delay="3750"/>
                            </p:stCondLst>
                            <p:childTnLst>
                              <p:par>
                                <p:cTn id="32" presetID="22" presetClass="entr" presetSubtype="8"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left)">
                                      <p:cBhvr>
                                        <p:cTn id="34" dur="500"/>
                                        <p:tgtEl>
                                          <p:spTgt spid="41"/>
                                        </p:tgtEl>
                                      </p:cBhvr>
                                    </p:animEffect>
                                  </p:childTnLst>
                                </p:cTn>
                              </p:par>
                            </p:childTnLst>
                          </p:cTn>
                        </p:par>
                        <p:par>
                          <p:cTn id="35" fill="hold">
                            <p:stCondLst>
                              <p:cond delay="4250"/>
                            </p:stCondLst>
                            <p:childTnLst>
                              <p:par>
                                <p:cTn id="36" presetID="37"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900" decel="100000" fill="hold"/>
                                        <p:tgtEl>
                                          <p:spTgt spid="2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2" fill="hold">
                            <p:stCondLst>
                              <p:cond delay="5250"/>
                            </p:stCondLst>
                            <p:childTnLst>
                              <p:par>
                                <p:cTn id="43" presetID="42" presetClass="entr" presetSubtype="0" fill="hold" grpId="0" nodeType="afterEffect">
                                  <p:stCondLst>
                                    <p:cond delay="0"/>
                                  </p:stCondLst>
                                  <p:childTnLst>
                                    <p:set>
                                      <p:cBhvr>
                                        <p:cTn id="44" dur="1" fill="hold">
                                          <p:stCondLst>
                                            <p:cond delay="0"/>
                                          </p:stCondLst>
                                        </p:cTn>
                                        <p:tgtEl>
                                          <p:spTgt spid="53">
                                            <p:txEl>
                                              <p:pRg st="0" end="0"/>
                                            </p:txEl>
                                          </p:spTgt>
                                        </p:tgtEl>
                                        <p:attrNameLst>
                                          <p:attrName>style.visibility</p:attrName>
                                        </p:attrNameLst>
                                      </p:cBhvr>
                                      <p:to>
                                        <p:strVal val="visible"/>
                                      </p:to>
                                    </p:set>
                                    <p:animEffect transition="in" filter="fade">
                                      <p:cBhvr>
                                        <p:cTn id="45" dur="1000"/>
                                        <p:tgtEl>
                                          <p:spTgt spid="53">
                                            <p:txEl>
                                              <p:pRg st="0" end="0"/>
                                            </p:txEl>
                                          </p:spTgt>
                                        </p:tgtEl>
                                      </p:cBhvr>
                                    </p:animEffect>
                                    <p:anim calcmode="lin" valueType="num">
                                      <p:cBhvr>
                                        <p:cTn id="46"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48" fill="hold">
                            <p:stCondLst>
                              <p:cond delay="6250"/>
                            </p:stCondLst>
                            <p:childTnLst>
                              <p:par>
                                <p:cTn id="49" presetID="37" presetClass="entr" presetSubtype="0" fill="hold" grpId="0" nodeType="afterEffect">
                                  <p:stCondLst>
                                    <p:cond delay="0"/>
                                  </p:stCondLst>
                                  <p:childTnLst>
                                    <p:set>
                                      <p:cBhvr>
                                        <p:cTn id="50" dur="1" fill="hold">
                                          <p:stCondLst>
                                            <p:cond delay="0"/>
                                          </p:stCondLst>
                                        </p:cTn>
                                        <p:tgtEl>
                                          <p:spTgt spid="52"/>
                                        </p:tgtEl>
                                        <p:attrNameLst>
                                          <p:attrName>style.visibility</p:attrName>
                                        </p:attrNameLst>
                                      </p:cBhvr>
                                      <p:to>
                                        <p:strVal val="visible"/>
                                      </p:to>
                                    </p:set>
                                    <p:animEffect transition="in" filter="fade">
                                      <p:cBhvr>
                                        <p:cTn id="51" dur="1000"/>
                                        <p:tgtEl>
                                          <p:spTgt spid="52"/>
                                        </p:tgtEl>
                                      </p:cBhvr>
                                    </p:animEffect>
                                    <p:anim calcmode="lin" valueType="num">
                                      <p:cBhvr>
                                        <p:cTn id="52" dur="1000" fill="hold"/>
                                        <p:tgtEl>
                                          <p:spTgt spid="52"/>
                                        </p:tgtEl>
                                        <p:attrNameLst>
                                          <p:attrName>ppt_x</p:attrName>
                                        </p:attrNameLst>
                                      </p:cBhvr>
                                      <p:tavLst>
                                        <p:tav tm="0">
                                          <p:val>
                                            <p:strVal val="#ppt_x"/>
                                          </p:val>
                                        </p:tav>
                                        <p:tav tm="100000">
                                          <p:val>
                                            <p:strVal val="#ppt_x"/>
                                          </p:val>
                                        </p:tav>
                                      </p:tavLst>
                                    </p:anim>
                                    <p:anim calcmode="lin" valueType="num">
                                      <p:cBhvr>
                                        <p:cTn id="53" dur="900" decel="100000" fill="hold"/>
                                        <p:tgtEl>
                                          <p:spTgt spid="52"/>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55" fill="hold">
                            <p:stCondLst>
                              <p:cond delay="7250"/>
                            </p:stCondLst>
                            <p:childTnLst>
                              <p:par>
                                <p:cTn id="56" presetID="53" presetClass="entr" presetSubtype="16" fill="hold" nodeType="afterEffect">
                                  <p:stCondLst>
                                    <p:cond delay="0"/>
                                  </p:stCondLst>
                                  <p:childTnLst>
                                    <p:set>
                                      <p:cBhvr>
                                        <p:cTn id="57" dur="1" fill="hold">
                                          <p:stCondLst>
                                            <p:cond delay="0"/>
                                          </p:stCondLst>
                                        </p:cTn>
                                        <p:tgtEl>
                                          <p:spTgt spid="79"/>
                                        </p:tgtEl>
                                        <p:attrNameLst>
                                          <p:attrName>style.visibility</p:attrName>
                                        </p:attrNameLst>
                                      </p:cBhvr>
                                      <p:to>
                                        <p:strVal val="visible"/>
                                      </p:to>
                                    </p:set>
                                    <p:anim calcmode="lin" valueType="num">
                                      <p:cBhvr>
                                        <p:cTn id="58" dur="500" fill="hold"/>
                                        <p:tgtEl>
                                          <p:spTgt spid="79"/>
                                        </p:tgtEl>
                                        <p:attrNameLst>
                                          <p:attrName>ppt_w</p:attrName>
                                        </p:attrNameLst>
                                      </p:cBhvr>
                                      <p:tavLst>
                                        <p:tav tm="0">
                                          <p:val>
                                            <p:fltVal val="0"/>
                                          </p:val>
                                        </p:tav>
                                        <p:tav tm="100000">
                                          <p:val>
                                            <p:strVal val="#ppt_w"/>
                                          </p:val>
                                        </p:tav>
                                      </p:tavLst>
                                    </p:anim>
                                    <p:anim calcmode="lin" valueType="num">
                                      <p:cBhvr>
                                        <p:cTn id="59" dur="500" fill="hold"/>
                                        <p:tgtEl>
                                          <p:spTgt spid="79"/>
                                        </p:tgtEl>
                                        <p:attrNameLst>
                                          <p:attrName>ppt_h</p:attrName>
                                        </p:attrNameLst>
                                      </p:cBhvr>
                                      <p:tavLst>
                                        <p:tav tm="0">
                                          <p:val>
                                            <p:fltVal val="0"/>
                                          </p:val>
                                        </p:tav>
                                        <p:tav tm="100000">
                                          <p:val>
                                            <p:strVal val="#ppt_h"/>
                                          </p:val>
                                        </p:tav>
                                      </p:tavLst>
                                    </p:anim>
                                    <p:animEffect transition="in" filter="fade">
                                      <p:cBhvr>
                                        <p:cTn id="60" dur="500"/>
                                        <p:tgtEl>
                                          <p:spTgt spid="79"/>
                                        </p:tgtEl>
                                      </p:cBhvr>
                                    </p:animEffect>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58"/>
                                        </p:tgtEl>
                                        <p:attrNameLst>
                                          <p:attrName>style.visibility</p:attrName>
                                        </p:attrNameLst>
                                      </p:cBhvr>
                                      <p:to>
                                        <p:strVal val="visible"/>
                                      </p:to>
                                    </p:set>
                                    <p:animEffect transition="in" filter="wipe(up)">
                                      <p:cBhvr>
                                        <p:cTn id="64" dur="500"/>
                                        <p:tgtEl>
                                          <p:spTgt spid="58"/>
                                        </p:tgtEl>
                                      </p:cBhvr>
                                    </p:animEffect>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wipe(left)">
                                      <p:cBhvr>
                                        <p:cTn id="68" dur="500"/>
                                        <p:tgtEl>
                                          <p:spTgt spid="60"/>
                                        </p:tgtEl>
                                      </p:cBhvr>
                                    </p:animEffect>
                                  </p:childTnLst>
                                </p:cTn>
                              </p:par>
                            </p:childTnLst>
                          </p:cTn>
                        </p:par>
                        <p:par>
                          <p:cTn id="69" fill="hold">
                            <p:stCondLst>
                              <p:cond delay="8750"/>
                            </p:stCondLst>
                            <p:childTnLst>
                              <p:par>
                                <p:cTn id="70" presetID="37" presetClass="entr" presetSubtype="0" fill="hold" nodeType="afterEffect">
                                  <p:stCondLst>
                                    <p:cond delay="0"/>
                                  </p:stCondLst>
                                  <p:childTnLst>
                                    <p:set>
                                      <p:cBhvr>
                                        <p:cTn id="71" dur="1" fill="hold">
                                          <p:stCondLst>
                                            <p:cond delay="0"/>
                                          </p:stCondLst>
                                        </p:cTn>
                                        <p:tgtEl>
                                          <p:spTgt spid="54"/>
                                        </p:tgtEl>
                                        <p:attrNameLst>
                                          <p:attrName>style.visibility</p:attrName>
                                        </p:attrNameLst>
                                      </p:cBhvr>
                                      <p:to>
                                        <p:strVal val="visible"/>
                                      </p:to>
                                    </p:set>
                                    <p:animEffect transition="in" filter="fade">
                                      <p:cBhvr>
                                        <p:cTn id="72" dur="1000"/>
                                        <p:tgtEl>
                                          <p:spTgt spid="54"/>
                                        </p:tgtEl>
                                      </p:cBhvr>
                                    </p:animEffect>
                                    <p:anim calcmode="lin" valueType="num">
                                      <p:cBhvr>
                                        <p:cTn id="73" dur="1000" fill="hold"/>
                                        <p:tgtEl>
                                          <p:spTgt spid="54"/>
                                        </p:tgtEl>
                                        <p:attrNameLst>
                                          <p:attrName>ppt_x</p:attrName>
                                        </p:attrNameLst>
                                      </p:cBhvr>
                                      <p:tavLst>
                                        <p:tav tm="0">
                                          <p:val>
                                            <p:strVal val="#ppt_x"/>
                                          </p:val>
                                        </p:tav>
                                        <p:tav tm="100000">
                                          <p:val>
                                            <p:strVal val="#ppt_x"/>
                                          </p:val>
                                        </p:tav>
                                      </p:tavLst>
                                    </p:anim>
                                    <p:anim calcmode="lin" valueType="num">
                                      <p:cBhvr>
                                        <p:cTn id="74" dur="900" decel="100000" fill="hold"/>
                                        <p:tgtEl>
                                          <p:spTgt spid="5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62">
                                            <p:txEl>
                                              <p:pRg st="0" end="0"/>
                                            </p:txEl>
                                          </p:spTgt>
                                        </p:tgtEl>
                                        <p:attrNameLst>
                                          <p:attrName>style.visibility</p:attrName>
                                        </p:attrNameLst>
                                      </p:cBhvr>
                                      <p:to>
                                        <p:strVal val="visible"/>
                                      </p:to>
                                    </p:set>
                                    <p:animEffect transition="in" filter="fade">
                                      <p:cBhvr>
                                        <p:cTn id="79" dur="1000"/>
                                        <p:tgtEl>
                                          <p:spTgt spid="62">
                                            <p:txEl>
                                              <p:pRg st="0" end="0"/>
                                            </p:txEl>
                                          </p:spTgt>
                                        </p:tgtEl>
                                      </p:cBhvr>
                                    </p:animEffect>
                                    <p:anim calcmode="lin" valueType="num">
                                      <p:cBhvr>
                                        <p:cTn id="8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37" presetClass="entr" presetSubtype="0" fill="hold" grpId="0" nodeType="afterEffect">
                                  <p:stCondLst>
                                    <p:cond delay="0"/>
                                  </p:stCondLst>
                                  <p:childTnLst>
                                    <p:set>
                                      <p:cBhvr>
                                        <p:cTn id="84" dur="1" fill="hold">
                                          <p:stCondLst>
                                            <p:cond delay="0"/>
                                          </p:stCondLst>
                                        </p:cTn>
                                        <p:tgtEl>
                                          <p:spTgt spid="61"/>
                                        </p:tgtEl>
                                        <p:attrNameLst>
                                          <p:attrName>style.visibility</p:attrName>
                                        </p:attrNameLst>
                                      </p:cBhvr>
                                      <p:to>
                                        <p:strVal val="visible"/>
                                      </p:to>
                                    </p:set>
                                    <p:animEffect transition="in" filter="fade">
                                      <p:cBhvr>
                                        <p:cTn id="85" dur="1000"/>
                                        <p:tgtEl>
                                          <p:spTgt spid="61"/>
                                        </p:tgtEl>
                                      </p:cBhvr>
                                    </p:animEffect>
                                    <p:anim calcmode="lin" valueType="num">
                                      <p:cBhvr>
                                        <p:cTn id="86" dur="1000" fill="hold"/>
                                        <p:tgtEl>
                                          <p:spTgt spid="61"/>
                                        </p:tgtEl>
                                        <p:attrNameLst>
                                          <p:attrName>ppt_x</p:attrName>
                                        </p:attrNameLst>
                                      </p:cBhvr>
                                      <p:tavLst>
                                        <p:tav tm="0">
                                          <p:val>
                                            <p:strVal val="#ppt_x"/>
                                          </p:val>
                                        </p:tav>
                                        <p:tav tm="100000">
                                          <p:val>
                                            <p:strVal val="#ppt_x"/>
                                          </p:val>
                                        </p:tav>
                                      </p:tavLst>
                                    </p:anim>
                                    <p:anim calcmode="lin" valueType="num">
                                      <p:cBhvr>
                                        <p:cTn id="87" dur="900" decel="100000" fill="hold"/>
                                        <p:tgtEl>
                                          <p:spTgt spid="61"/>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9" fill="hold">
                            <p:stCondLst>
                              <p:cond delay="11750"/>
                            </p:stCondLst>
                            <p:childTnLst>
                              <p:par>
                                <p:cTn id="90" presetID="53" presetClass="entr" presetSubtype="16" fill="hold" grpId="0" nodeType="afterEffect">
                                  <p:stCondLst>
                                    <p:cond delay="0"/>
                                  </p:stCondLst>
                                  <p:childTnLst>
                                    <p:set>
                                      <p:cBhvr>
                                        <p:cTn id="91" dur="1" fill="hold">
                                          <p:stCondLst>
                                            <p:cond delay="0"/>
                                          </p:stCondLst>
                                        </p:cTn>
                                        <p:tgtEl>
                                          <p:spTgt spid="100"/>
                                        </p:tgtEl>
                                        <p:attrNameLst>
                                          <p:attrName>style.visibility</p:attrName>
                                        </p:attrNameLst>
                                      </p:cBhvr>
                                      <p:to>
                                        <p:strVal val="visible"/>
                                      </p:to>
                                    </p:set>
                                    <p:anim calcmode="lin" valueType="num">
                                      <p:cBhvr>
                                        <p:cTn id="92" dur="170" fill="hold"/>
                                        <p:tgtEl>
                                          <p:spTgt spid="100"/>
                                        </p:tgtEl>
                                        <p:attrNameLst>
                                          <p:attrName>ppt_w</p:attrName>
                                        </p:attrNameLst>
                                      </p:cBhvr>
                                      <p:tavLst>
                                        <p:tav tm="0">
                                          <p:val>
                                            <p:fltVal val="0"/>
                                          </p:val>
                                        </p:tav>
                                        <p:tav tm="100000">
                                          <p:val>
                                            <p:strVal val="#ppt_w"/>
                                          </p:val>
                                        </p:tav>
                                      </p:tavLst>
                                    </p:anim>
                                    <p:anim calcmode="lin" valueType="num">
                                      <p:cBhvr>
                                        <p:cTn id="93" dur="170" fill="hold"/>
                                        <p:tgtEl>
                                          <p:spTgt spid="100"/>
                                        </p:tgtEl>
                                        <p:attrNameLst>
                                          <p:attrName>ppt_h</p:attrName>
                                        </p:attrNameLst>
                                      </p:cBhvr>
                                      <p:tavLst>
                                        <p:tav tm="0">
                                          <p:val>
                                            <p:fltVal val="0"/>
                                          </p:val>
                                        </p:tav>
                                        <p:tav tm="100000">
                                          <p:val>
                                            <p:strVal val="#ppt_h"/>
                                          </p:val>
                                        </p:tav>
                                      </p:tavLst>
                                    </p:anim>
                                    <p:animEffect transition="in" filter="fade">
                                      <p:cBhvr>
                                        <p:cTn id="94" dur="170"/>
                                        <p:tgtEl>
                                          <p:spTgt spid="100"/>
                                        </p:tgtEl>
                                      </p:cBhvr>
                                    </p:animEffect>
                                  </p:childTnLst>
                                </p:cTn>
                              </p:par>
                            </p:childTnLst>
                          </p:cTn>
                        </p:par>
                        <p:par>
                          <p:cTn id="95" fill="hold">
                            <p:stCondLst>
                              <p:cond delay="11920"/>
                            </p:stCondLst>
                            <p:childTnLst>
                              <p:par>
                                <p:cTn id="96" presetID="22" presetClass="entr" presetSubtype="1" fill="hold" grpId="0" nodeType="after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wipe(up)">
                                      <p:cBhvr>
                                        <p:cTn id="98" dur="500"/>
                                        <p:tgtEl>
                                          <p:spTgt spid="67"/>
                                        </p:tgtEl>
                                      </p:cBhvr>
                                    </p:animEffect>
                                  </p:childTnLst>
                                </p:cTn>
                              </p:par>
                            </p:childTnLst>
                          </p:cTn>
                        </p:par>
                        <p:par>
                          <p:cTn id="99" fill="hold">
                            <p:stCondLst>
                              <p:cond delay="12420"/>
                            </p:stCondLst>
                            <p:childTnLst>
                              <p:par>
                                <p:cTn id="100" presetID="22" presetClass="entr" presetSubtype="8" fill="hold" grpId="0" nodeType="after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wipe(left)">
                                      <p:cBhvr>
                                        <p:cTn id="102" dur="500"/>
                                        <p:tgtEl>
                                          <p:spTgt spid="69"/>
                                        </p:tgtEl>
                                      </p:cBhvr>
                                    </p:animEffect>
                                  </p:childTnLst>
                                </p:cTn>
                              </p:par>
                            </p:childTnLst>
                          </p:cTn>
                        </p:par>
                        <p:par>
                          <p:cTn id="103" fill="hold">
                            <p:stCondLst>
                              <p:cond delay="12920"/>
                            </p:stCondLst>
                            <p:childTnLst>
                              <p:par>
                                <p:cTn id="104" presetID="37" presetClass="entr" presetSubtype="0" fill="hold"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fade">
                                      <p:cBhvr>
                                        <p:cTn id="106" dur="1000"/>
                                        <p:tgtEl>
                                          <p:spTgt spid="63"/>
                                        </p:tgtEl>
                                      </p:cBhvr>
                                    </p:animEffect>
                                    <p:anim calcmode="lin" valueType="num">
                                      <p:cBhvr>
                                        <p:cTn id="107" dur="1000" fill="hold"/>
                                        <p:tgtEl>
                                          <p:spTgt spid="63"/>
                                        </p:tgtEl>
                                        <p:attrNameLst>
                                          <p:attrName>ppt_x</p:attrName>
                                        </p:attrNameLst>
                                      </p:cBhvr>
                                      <p:tavLst>
                                        <p:tav tm="0">
                                          <p:val>
                                            <p:strVal val="#ppt_x"/>
                                          </p:val>
                                        </p:tav>
                                        <p:tav tm="100000">
                                          <p:val>
                                            <p:strVal val="#ppt_x"/>
                                          </p:val>
                                        </p:tav>
                                      </p:tavLst>
                                    </p:anim>
                                    <p:anim calcmode="lin" valueType="num">
                                      <p:cBhvr>
                                        <p:cTn id="108" dur="900" decel="100000" fill="hold"/>
                                        <p:tgtEl>
                                          <p:spTgt spid="63"/>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110" fill="hold">
                            <p:stCondLst>
                              <p:cond delay="13920"/>
                            </p:stCondLst>
                            <p:childTnLst>
                              <p:par>
                                <p:cTn id="111" presetID="42" presetClass="entr" presetSubtype="0" fill="hold" grpId="0" nodeType="afterEffect">
                                  <p:stCondLst>
                                    <p:cond delay="0"/>
                                  </p:stCondLst>
                                  <p:childTnLst>
                                    <p:set>
                                      <p:cBhvr>
                                        <p:cTn id="112" dur="1" fill="hold">
                                          <p:stCondLst>
                                            <p:cond delay="0"/>
                                          </p:stCondLst>
                                        </p:cTn>
                                        <p:tgtEl>
                                          <p:spTgt spid="71">
                                            <p:txEl>
                                              <p:pRg st="0" end="0"/>
                                            </p:txEl>
                                          </p:spTgt>
                                        </p:tgtEl>
                                        <p:attrNameLst>
                                          <p:attrName>style.visibility</p:attrName>
                                        </p:attrNameLst>
                                      </p:cBhvr>
                                      <p:to>
                                        <p:strVal val="visible"/>
                                      </p:to>
                                    </p:set>
                                    <p:animEffect transition="in" filter="fade">
                                      <p:cBhvr>
                                        <p:cTn id="113" dur="1000"/>
                                        <p:tgtEl>
                                          <p:spTgt spid="71">
                                            <p:txEl>
                                              <p:pRg st="0" end="0"/>
                                            </p:txEl>
                                          </p:spTgt>
                                        </p:tgtEl>
                                      </p:cBhvr>
                                    </p:animEffect>
                                    <p:anim calcmode="lin" valueType="num">
                                      <p:cBhvr>
                                        <p:cTn id="11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1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920"/>
                            </p:stCondLst>
                            <p:childTnLst>
                              <p:par>
                                <p:cTn id="117" presetID="37" presetClass="entr" presetSubtype="0" fill="hold" grpId="0" nodeType="afterEffect">
                                  <p:stCondLst>
                                    <p:cond delay="0"/>
                                  </p:stCondLst>
                                  <p:childTnLst>
                                    <p:set>
                                      <p:cBhvr>
                                        <p:cTn id="118" dur="1" fill="hold">
                                          <p:stCondLst>
                                            <p:cond delay="0"/>
                                          </p:stCondLst>
                                        </p:cTn>
                                        <p:tgtEl>
                                          <p:spTgt spid="70"/>
                                        </p:tgtEl>
                                        <p:attrNameLst>
                                          <p:attrName>style.visibility</p:attrName>
                                        </p:attrNameLst>
                                      </p:cBhvr>
                                      <p:to>
                                        <p:strVal val="visible"/>
                                      </p:to>
                                    </p:set>
                                    <p:animEffect transition="in" filter="fade">
                                      <p:cBhvr>
                                        <p:cTn id="119" dur="1000"/>
                                        <p:tgtEl>
                                          <p:spTgt spid="70"/>
                                        </p:tgtEl>
                                      </p:cBhvr>
                                    </p:animEffect>
                                    <p:anim calcmode="lin" valueType="num">
                                      <p:cBhvr>
                                        <p:cTn id="120" dur="1000" fill="hold"/>
                                        <p:tgtEl>
                                          <p:spTgt spid="70"/>
                                        </p:tgtEl>
                                        <p:attrNameLst>
                                          <p:attrName>ppt_x</p:attrName>
                                        </p:attrNameLst>
                                      </p:cBhvr>
                                      <p:tavLst>
                                        <p:tav tm="0">
                                          <p:val>
                                            <p:strVal val="#ppt_x"/>
                                          </p:val>
                                        </p:tav>
                                        <p:tav tm="100000">
                                          <p:val>
                                            <p:strVal val="#ppt_x"/>
                                          </p:val>
                                        </p:tav>
                                      </p:tavLst>
                                    </p:anim>
                                    <p:anim calcmode="lin" valueType="num">
                                      <p:cBhvr>
                                        <p:cTn id="121" dur="900" decel="100000" fill="hold"/>
                                        <p:tgtEl>
                                          <p:spTgt spid="70"/>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23" fill="hold">
                            <p:stCondLst>
                              <p:cond delay="15920"/>
                            </p:stCondLst>
                            <p:childTnLst>
                              <p:par>
                                <p:cTn id="124" presetID="53" presetClass="entr" presetSubtype="16" fill="hold" nodeType="afterEffect">
                                  <p:stCondLst>
                                    <p:cond delay="0"/>
                                  </p:stCondLst>
                                  <p:childTnLst>
                                    <p:set>
                                      <p:cBhvr>
                                        <p:cTn id="125" dur="1" fill="hold">
                                          <p:stCondLst>
                                            <p:cond delay="0"/>
                                          </p:stCondLst>
                                        </p:cTn>
                                        <p:tgtEl>
                                          <p:spTgt spid="101"/>
                                        </p:tgtEl>
                                        <p:attrNameLst>
                                          <p:attrName>style.visibility</p:attrName>
                                        </p:attrNameLst>
                                      </p:cBhvr>
                                      <p:to>
                                        <p:strVal val="visible"/>
                                      </p:to>
                                    </p:set>
                                    <p:anim calcmode="lin" valueType="num">
                                      <p:cBhvr>
                                        <p:cTn id="126" dur="500" fill="hold"/>
                                        <p:tgtEl>
                                          <p:spTgt spid="101"/>
                                        </p:tgtEl>
                                        <p:attrNameLst>
                                          <p:attrName>ppt_w</p:attrName>
                                        </p:attrNameLst>
                                      </p:cBhvr>
                                      <p:tavLst>
                                        <p:tav tm="0">
                                          <p:val>
                                            <p:fltVal val="0"/>
                                          </p:val>
                                        </p:tav>
                                        <p:tav tm="100000">
                                          <p:val>
                                            <p:strVal val="#ppt_w"/>
                                          </p:val>
                                        </p:tav>
                                      </p:tavLst>
                                    </p:anim>
                                    <p:anim calcmode="lin" valueType="num">
                                      <p:cBhvr>
                                        <p:cTn id="127" dur="500" fill="hold"/>
                                        <p:tgtEl>
                                          <p:spTgt spid="101"/>
                                        </p:tgtEl>
                                        <p:attrNameLst>
                                          <p:attrName>ppt_h</p:attrName>
                                        </p:attrNameLst>
                                      </p:cBhvr>
                                      <p:tavLst>
                                        <p:tav tm="0">
                                          <p:val>
                                            <p:fltVal val="0"/>
                                          </p:val>
                                        </p:tav>
                                        <p:tav tm="100000">
                                          <p:val>
                                            <p:strVal val="#ppt_h"/>
                                          </p:val>
                                        </p:tav>
                                      </p:tavLst>
                                    </p:anim>
                                    <p:animEffect transition="in" filter="fade">
                                      <p:cBhvr>
                                        <p:cTn id="128" dur="500"/>
                                        <p:tgtEl>
                                          <p:spTgt spid="101"/>
                                        </p:tgtEl>
                                      </p:cBhvr>
                                    </p:animEffect>
                                  </p:childTnLst>
                                </p:cTn>
                              </p:par>
                            </p:childTnLst>
                          </p:cTn>
                        </p:par>
                        <p:par>
                          <p:cTn id="129" fill="hold">
                            <p:stCondLst>
                              <p:cond delay="16420"/>
                            </p:stCondLst>
                            <p:childTnLst>
                              <p:par>
                                <p:cTn id="130" presetID="22" presetClass="entr" presetSubtype="1" fill="hold" grpId="0" nodeType="afterEffect">
                                  <p:stCondLst>
                                    <p:cond delay="0"/>
                                  </p:stCondLst>
                                  <p:childTnLst>
                                    <p:set>
                                      <p:cBhvr>
                                        <p:cTn id="131" dur="1" fill="hold">
                                          <p:stCondLst>
                                            <p:cond delay="0"/>
                                          </p:stCondLst>
                                        </p:cTn>
                                        <p:tgtEl>
                                          <p:spTgt spid="76"/>
                                        </p:tgtEl>
                                        <p:attrNameLst>
                                          <p:attrName>style.visibility</p:attrName>
                                        </p:attrNameLst>
                                      </p:cBhvr>
                                      <p:to>
                                        <p:strVal val="visible"/>
                                      </p:to>
                                    </p:set>
                                    <p:animEffect transition="in" filter="wipe(up)">
                                      <p:cBhvr>
                                        <p:cTn id="132" dur="500"/>
                                        <p:tgtEl>
                                          <p:spTgt spid="76"/>
                                        </p:tgtEl>
                                      </p:cBhvr>
                                    </p:animEffect>
                                  </p:childTnLst>
                                </p:cTn>
                              </p:par>
                            </p:childTnLst>
                          </p:cTn>
                        </p:par>
                        <p:par>
                          <p:cTn id="133" fill="hold">
                            <p:stCondLst>
                              <p:cond delay="16920"/>
                            </p:stCondLst>
                            <p:childTnLst>
                              <p:par>
                                <p:cTn id="134" presetID="22" presetClass="entr" presetSubtype="8" fill="hold" grpId="0" nodeType="afterEffect">
                                  <p:stCondLst>
                                    <p:cond delay="0"/>
                                  </p:stCondLst>
                                  <p:childTnLst>
                                    <p:set>
                                      <p:cBhvr>
                                        <p:cTn id="135" dur="1" fill="hold">
                                          <p:stCondLst>
                                            <p:cond delay="0"/>
                                          </p:stCondLst>
                                        </p:cTn>
                                        <p:tgtEl>
                                          <p:spTgt spid="78"/>
                                        </p:tgtEl>
                                        <p:attrNameLst>
                                          <p:attrName>style.visibility</p:attrName>
                                        </p:attrNameLst>
                                      </p:cBhvr>
                                      <p:to>
                                        <p:strVal val="visible"/>
                                      </p:to>
                                    </p:set>
                                    <p:animEffect transition="in" filter="wipe(left)">
                                      <p:cBhvr>
                                        <p:cTn id="136" dur="500"/>
                                        <p:tgtEl>
                                          <p:spTgt spid="78"/>
                                        </p:tgtEl>
                                      </p:cBhvr>
                                    </p:animEffect>
                                  </p:childTnLst>
                                </p:cTn>
                              </p:par>
                            </p:childTnLst>
                          </p:cTn>
                        </p:par>
                        <p:par>
                          <p:cTn id="137" fill="hold">
                            <p:stCondLst>
                              <p:cond delay="17420"/>
                            </p:stCondLst>
                            <p:childTnLst>
                              <p:par>
                                <p:cTn id="138" presetID="37" presetClass="entr" presetSubtype="0" fill="hold" nodeType="afterEffect">
                                  <p:stCondLst>
                                    <p:cond delay="0"/>
                                  </p:stCondLst>
                                  <p:childTnLst>
                                    <p:set>
                                      <p:cBhvr>
                                        <p:cTn id="139" dur="1" fill="hold">
                                          <p:stCondLst>
                                            <p:cond delay="0"/>
                                          </p:stCondLst>
                                        </p:cTn>
                                        <p:tgtEl>
                                          <p:spTgt spid="72"/>
                                        </p:tgtEl>
                                        <p:attrNameLst>
                                          <p:attrName>style.visibility</p:attrName>
                                        </p:attrNameLst>
                                      </p:cBhvr>
                                      <p:to>
                                        <p:strVal val="visible"/>
                                      </p:to>
                                    </p:set>
                                    <p:animEffect transition="in" filter="fade">
                                      <p:cBhvr>
                                        <p:cTn id="140" dur="1000"/>
                                        <p:tgtEl>
                                          <p:spTgt spid="72"/>
                                        </p:tgtEl>
                                      </p:cBhvr>
                                    </p:animEffect>
                                    <p:anim calcmode="lin" valueType="num">
                                      <p:cBhvr>
                                        <p:cTn id="141" dur="1000" fill="hold"/>
                                        <p:tgtEl>
                                          <p:spTgt spid="72"/>
                                        </p:tgtEl>
                                        <p:attrNameLst>
                                          <p:attrName>ppt_x</p:attrName>
                                        </p:attrNameLst>
                                      </p:cBhvr>
                                      <p:tavLst>
                                        <p:tav tm="0">
                                          <p:val>
                                            <p:strVal val="#ppt_x"/>
                                          </p:val>
                                        </p:tav>
                                        <p:tav tm="100000">
                                          <p:val>
                                            <p:strVal val="#ppt_x"/>
                                          </p:val>
                                        </p:tav>
                                      </p:tavLst>
                                    </p:anim>
                                    <p:anim calcmode="lin" valueType="num">
                                      <p:cBhvr>
                                        <p:cTn id="142" dur="900" decel="100000" fill="hold"/>
                                        <p:tgtEl>
                                          <p:spTgt spid="72"/>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build="p"/>
      <p:bldP spid="76" grpId="0" animBg="1"/>
      <p:bldP spid="78" grpId="0"/>
      <p:bldP spid="61" grpId="0" animBg="1"/>
      <p:bldP spid="62" grpId="0" build="p"/>
      <p:bldP spid="67" grpId="0" animBg="1"/>
      <p:bldP spid="69" grpId="0"/>
      <p:bldP spid="52" grpId="0" animBg="1"/>
      <p:bldP spid="53" grpId="0" build="p"/>
      <p:bldP spid="58" grpId="0" animBg="1"/>
      <p:bldP spid="60" grpId="0"/>
      <p:bldP spid="9" grpId="0" animBg="1"/>
      <p:bldP spid="13" grpId="0" build="p"/>
      <p:bldP spid="39" grpId="0" animBg="1"/>
      <p:bldP spid="40" grpId="0" animBg="1"/>
      <p:bldP spid="41"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293</cp:revision>
  <dcterms:created xsi:type="dcterms:W3CDTF">2016-09-28T22:08:47Z</dcterms:created>
  <dcterms:modified xsi:type="dcterms:W3CDTF">2016-10-11T19:11:07Z</dcterms:modified>
</cp:coreProperties>
</file>