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rgbClr val="4C4F54"/>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EF9D27"/>
                </a:solidFill>
                <a:latin typeface="Candara" panose="020E0502030303020204" pitchFamily="34" charset="0"/>
              </a:rPr>
              <a:t>LOREM IPSUM</a:t>
            </a:r>
          </a:p>
          <a:p>
            <a:pPr algn="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rgbClr val="4C4F54"/>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rgbClr val="4C4F54"/>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rgbClr val="4C4F54"/>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rgbClr val="4C4F54"/>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rgbClr val="4C4F54"/>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rgbClr val="4C4F54"/>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rgbClr val="4C4F54"/>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rgbClr val="4C4F54"/>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5097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1258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2016-10-10T17:09:16Z</dcterms:modified>
</cp:coreProperties>
</file>