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34738D"/>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189A80"/>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EF9D27"/>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D34132"/>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63691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2016-10-10T17:07:17Z</dcterms:modified>
</cp:coreProperties>
</file>