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8538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6.png"/><Relationship Id="rId11" Type="http://schemas.openxmlformats.org/officeDocument/2006/relationships/image" Target="../media/image1.png"/><Relationship Id="rId5" Type="http://schemas.openxmlformats.org/officeDocument/2006/relationships/image" Target="../media/image5.png"/><Relationship Id="rId10" Type="http://schemas.openxmlformats.org/officeDocument/2006/relationships/hyperlink" Target="http://slides.sage-fox.com/" TargetMode="External"/><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445926" y="1661187"/>
            <a:ext cx="5309607" cy="4572000"/>
            <a:chOff x="3445926" y="1661187"/>
            <a:chExt cx="5309607" cy="4572000"/>
          </a:xfrm>
        </p:grpSpPr>
        <p:sp>
          <p:nvSpPr>
            <p:cNvPr id="5" name="Oval 4"/>
            <p:cNvSpPr>
              <a:spLocks noChangeAspect="1"/>
            </p:cNvSpPr>
            <p:nvPr/>
          </p:nvSpPr>
          <p:spPr>
            <a:xfrm>
              <a:off x="3846285" y="1661187"/>
              <a:ext cx="4543488" cy="4572000"/>
            </a:xfrm>
            <a:prstGeom prst="ellipse">
              <a:avLst/>
            </a:prstGeom>
            <a:noFill/>
            <a:ln w="63500" cmpd="dbl">
              <a:solidFill>
                <a:srgbClr val="4C4F54"/>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49" name="Oval 48"/>
            <p:cNvSpPr>
              <a:spLocks noChangeAspect="1"/>
            </p:cNvSpPr>
            <p:nvPr/>
          </p:nvSpPr>
          <p:spPr>
            <a:xfrm>
              <a:off x="7525002" y="2148662"/>
              <a:ext cx="731520" cy="731520"/>
            </a:xfrm>
            <a:prstGeom prst="ellipse">
              <a:avLst/>
            </a:prstGeom>
            <a:solidFill>
              <a:srgbClr val="189A80"/>
            </a:solidFill>
            <a:ln w="6350">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Oval 55"/>
            <p:cNvSpPr>
              <a:spLocks noChangeAspect="1"/>
            </p:cNvSpPr>
            <p:nvPr/>
          </p:nvSpPr>
          <p:spPr>
            <a:xfrm>
              <a:off x="8024013" y="3584005"/>
              <a:ext cx="731520" cy="731520"/>
            </a:xfrm>
            <a:prstGeom prst="ellipse">
              <a:avLst/>
            </a:prstGeom>
            <a:solidFill>
              <a:srgbClr val="EF9D27"/>
            </a:solidFill>
            <a:ln w="6350">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7" name="Oval 56"/>
            <p:cNvSpPr>
              <a:spLocks noChangeAspect="1"/>
            </p:cNvSpPr>
            <p:nvPr/>
          </p:nvSpPr>
          <p:spPr>
            <a:xfrm>
              <a:off x="7531101" y="5019348"/>
              <a:ext cx="731520" cy="731520"/>
            </a:xfrm>
            <a:prstGeom prst="ellipse">
              <a:avLst/>
            </a:prstGeom>
            <a:solidFill>
              <a:srgbClr val="D34132"/>
            </a:solidFill>
            <a:ln w="6350">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0" name="Oval 89"/>
            <p:cNvSpPr>
              <a:spLocks noChangeAspect="1"/>
            </p:cNvSpPr>
            <p:nvPr/>
          </p:nvSpPr>
          <p:spPr>
            <a:xfrm>
              <a:off x="3975181" y="2148662"/>
              <a:ext cx="731520" cy="731520"/>
            </a:xfrm>
            <a:prstGeom prst="ellipse">
              <a:avLst/>
            </a:prstGeom>
            <a:solidFill>
              <a:srgbClr val="34738D"/>
            </a:solidFill>
            <a:ln w="6350">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1" name="Oval 90"/>
            <p:cNvSpPr>
              <a:spLocks noChangeAspect="1"/>
            </p:cNvSpPr>
            <p:nvPr/>
          </p:nvSpPr>
          <p:spPr>
            <a:xfrm>
              <a:off x="3445926" y="3584005"/>
              <a:ext cx="731520" cy="731520"/>
            </a:xfrm>
            <a:prstGeom prst="ellipse">
              <a:avLst/>
            </a:prstGeom>
            <a:solidFill>
              <a:srgbClr val="686868"/>
            </a:solidFill>
            <a:ln w="6350">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2" name="Oval 91"/>
            <p:cNvSpPr>
              <a:spLocks noChangeAspect="1"/>
            </p:cNvSpPr>
            <p:nvPr/>
          </p:nvSpPr>
          <p:spPr>
            <a:xfrm>
              <a:off x="3981280" y="5019348"/>
              <a:ext cx="731520" cy="731520"/>
            </a:xfrm>
            <a:prstGeom prst="ellipse">
              <a:avLst/>
            </a:prstGeom>
            <a:solidFill>
              <a:srgbClr val="564267"/>
            </a:solidFill>
            <a:ln w="6350">
              <a:solidFill>
                <a:srgbClr val="4C4F5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gr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3124" y="1238197"/>
            <a:ext cx="3959337" cy="5683661"/>
          </a:xfrm>
          <a:prstGeom prst="rect">
            <a:avLst/>
          </a:prstGeom>
          <a:effectLst>
            <a:outerShdw blurRad="50800" dist="38100" dir="5400000" algn="t" rotWithShape="0">
              <a:prstClr val="black">
                <a:alpha val="40000"/>
              </a:prstClr>
            </a:outerShdw>
          </a:effectLst>
        </p:spPr>
      </p:pic>
      <p:sp>
        <p:nvSpPr>
          <p:cNvPr id="4" name="Rectangle 3"/>
          <p:cNvSpPr/>
          <p:nvPr/>
        </p:nvSpPr>
        <p:spPr>
          <a:xfrm>
            <a:off x="4979547" y="1830928"/>
            <a:ext cx="2340864" cy="4140894"/>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p:cNvSpPr txBox="1">
            <a:spLocks noChangeArrowheads="1"/>
          </p:cNvSpPr>
          <p:nvPr/>
        </p:nvSpPr>
        <p:spPr bwMode="auto">
          <a:xfrm>
            <a:off x="8882559" y="3433200"/>
            <a:ext cx="3239838"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9D27"/>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52" name="Text Box 10"/>
          <p:cNvSpPr txBox="1">
            <a:spLocks noChangeArrowheads="1"/>
          </p:cNvSpPr>
          <p:nvPr/>
        </p:nvSpPr>
        <p:spPr bwMode="auto">
          <a:xfrm>
            <a:off x="8389647" y="4968660"/>
            <a:ext cx="3239838"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D34132"/>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nvGrpSpPr>
          <p:cNvPr id="53" name="Group 52"/>
          <p:cNvGrpSpPr/>
          <p:nvPr/>
        </p:nvGrpSpPr>
        <p:grpSpPr>
          <a:xfrm>
            <a:off x="3341511" y="258228"/>
            <a:ext cx="5508978" cy="954108"/>
            <a:chOff x="3341511" y="258228"/>
            <a:chExt cx="5508978" cy="954108"/>
          </a:xfrm>
        </p:grpSpPr>
        <p:sp>
          <p:nvSpPr>
            <p:cNvPr id="54" name="TextBox 5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55" name="TextBox 54"/>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64" name="Text Box 10"/>
          <p:cNvSpPr txBox="1">
            <a:spLocks noChangeArrowheads="1"/>
          </p:cNvSpPr>
          <p:nvPr/>
        </p:nvSpPr>
        <p:spPr bwMode="auto">
          <a:xfrm>
            <a:off x="8446218" y="2000435"/>
            <a:ext cx="3239838"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189A80"/>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87" name="Text Box 10"/>
          <p:cNvSpPr txBox="1">
            <a:spLocks noChangeArrowheads="1"/>
          </p:cNvSpPr>
          <p:nvPr/>
        </p:nvSpPr>
        <p:spPr bwMode="auto">
          <a:xfrm>
            <a:off x="84084" y="3433200"/>
            <a:ext cx="3239838" cy="10279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686868"/>
                </a:solidFill>
                <a:latin typeface="Candara" panose="020E0502030303020204" pitchFamily="34" charset="0"/>
              </a:rPr>
              <a:t>LOREM IPSUM</a:t>
            </a:r>
          </a:p>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88" name="Text Box 10"/>
          <p:cNvSpPr txBox="1">
            <a:spLocks noChangeArrowheads="1"/>
          </p:cNvSpPr>
          <p:nvPr/>
        </p:nvSpPr>
        <p:spPr bwMode="auto">
          <a:xfrm>
            <a:off x="336243" y="4968660"/>
            <a:ext cx="3239838" cy="10279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564267"/>
                </a:solidFill>
                <a:latin typeface="Candara" panose="020E0502030303020204" pitchFamily="34" charset="0"/>
              </a:rPr>
              <a:t>LOREM IPSUM</a:t>
            </a:r>
          </a:p>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89" name="Text Box 10"/>
          <p:cNvSpPr txBox="1">
            <a:spLocks noChangeArrowheads="1"/>
          </p:cNvSpPr>
          <p:nvPr/>
        </p:nvSpPr>
        <p:spPr bwMode="auto">
          <a:xfrm>
            <a:off x="392814" y="2000435"/>
            <a:ext cx="3239838" cy="10279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34738D"/>
                </a:solidFill>
                <a:latin typeface="Candara" panose="020E0502030303020204" pitchFamily="34" charset="0"/>
              </a:rPr>
              <a:t>LOREM IPSUM</a:t>
            </a:r>
          </a:p>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pic>
        <p:nvPicPr>
          <p:cNvPr id="9" name="Picture 8"/>
          <p:cNvPicPr>
            <a:picLocks noChangeAspect="1"/>
          </p:cNvPicPr>
          <p:nvPr/>
        </p:nvPicPr>
        <p:blipFill>
          <a:blip r:embed="rId4"/>
          <a:stretch>
            <a:fillRect/>
          </a:stretch>
        </p:blipFill>
        <p:spPr>
          <a:xfrm>
            <a:off x="7698519" y="2304489"/>
            <a:ext cx="408467" cy="396274"/>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a:blip r:embed="rId5"/>
          <a:stretch>
            <a:fillRect/>
          </a:stretch>
        </p:blipFill>
        <p:spPr>
          <a:xfrm>
            <a:off x="4139755" y="2316285"/>
            <a:ext cx="402371" cy="396274"/>
          </a:xfrm>
          <a:prstGeom prst="rect">
            <a:avLst/>
          </a:prstGeom>
          <a:effectLst>
            <a:outerShdw blurRad="50800" dist="38100" dir="2700000" algn="tl" rotWithShape="0">
              <a:prstClr val="black">
                <a:alpha val="40000"/>
              </a:prstClr>
            </a:outerShdw>
          </a:effectLst>
        </p:spPr>
      </p:pic>
      <p:pic>
        <p:nvPicPr>
          <p:cNvPr id="120" name="Picture 119"/>
          <p:cNvPicPr>
            <a:picLocks noChangeAspect="1"/>
          </p:cNvPicPr>
          <p:nvPr/>
        </p:nvPicPr>
        <p:blipFill>
          <a:blip r:embed="rId6"/>
          <a:stretch>
            <a:fillRect/>
          </a:stretch>
        </p:blipFill>
        <p:spPr>
          <a:xfrm>
            <a:off x="8230214" y="3772062"/>
            <a:ext cx="347502" cy="396274"/>
          </a:xfrm>
          <a:prstGeom prst="rect">
            <a:avLst/>
          </a:prstGeom>
          <a:effectLst>
            <a:outerShdw blurRad="50800" dist="38100" dir="2700000" algn="tl" rotWithShape="0">
              <a:prstClr val="black">
                <a:alpha val="40000"/>
              </a:prstClr>
            </a:outerShdw>
          </a:effectLst>
        </p:spPr>
      </p:pic>
      <p:pic>
        <p:nvPicPr>
          <p:cNvPr id="121" name="Picture 120"/>
          <p:cNvPicPr>
            <a:picLocks noChangeAspect="1"/>
          </p:cNvPicPr>
          <p:nvPr/>
        </p:nvPicPr>
        <p:blipFill>
          <a:blip r:embed="rId7"/>
          <a:stretch>
            <a:fillRect/>
          </a:stretch>
        </p:blipFill>
        <p:spPr>
          <a:xfrm>
            <a:off x="7692625" y="5186971"/>
            <a:ext cx="396274" cy="396274"/>
          </a:xfrm>
          <a:prstGeom prst="rect">
            <a:avLst/>
          </a:prstGeom>
          <a:effectLst>
            <a:outerShdw blurRad="50800" dist="38100" dir="2700000" algn="tl" rotWithShape="0">
              <a:prstClr val="black">
                <a:alpha val="40000"/>
              </a:prstClr>
            </a:outerShdw>
          </a:effectLst>
        </p:spPr>
      </p:pic>
      <p:pic>
        <p:nvPicPr>
          <p:cNvPr id="122" name="Picture 121"/>
          <p:cNvPicPr>
            <a:picLocks noChangeAspect="1"/>
          </p:cNvPicPr>
          <p:nvPr/>
        </p:nvPicPr>
        <p:blipFill>
          <a:blip r:embed="rId8"/>
          <a:stretch>
            <a:fillRect/>
          </a:stretch>
        </p:blipFill>
        <p:spPr>
          <a:xfrm>
            <a:off x="4160534" y="5218387"/>
            <a:ext cx="371888" cy="396274"/>
          </a:xfrm>
          <a:prstGeom prst="rect">
            <a:avLst/>
          </a:prstGeom>
          <a:effectLst>
            <a:outerShdw blurRad="50800" dist="38100" dir="2700000" algn="tl" rotWithShape="0">
              <a:prstClr val="black">
                <a:alpha val="40000"/>
              </a:prstClr>
            </a:outerShdw>
          </a:effectLst>
        </p:spPr>
      </p:pic>
      <p:pic>
        <p:nvPicPr>
          <p:cNvPr id="126" name="Picture 125"/>
          <p:cNvPicPr>
            <a:picLocks noChangeAspect="1"/>
          </p:cNvPicPr>
          <p:nvPr/>
        </p:nvPicPr>
        <p:blipFill>
          <a:blip r:embed="rId9"/>
          <a:stretch>
            <a:fillRect/>
          </a:stretch>
        </p:blipFill>
        <p:spPr>
          <a:xfrm>
            <a:off x="3626661" y="3761297"/>
            <a:ext cx="341406" cy="402371"/>
          </a:xfrm>
          <a:prstGeom prst="rect">
            <a:avLst/>
          </a:prstGeom>
        </p:spPr>
      </p:pic>
      <p:pic>
        <p:nvPicPr>
          <p:cNvPr id="27" name="Picture 26">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78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750"/>
                                        <p:tgtEl>
                                          <p:spTgt spid="53"/>
                                        </p:tgtEl>
                                      </p:cBhvr>
                                    </p:animEffect>
                                  </p:childTnLst>
                                </p:cTn>
                              </p:par>
                            </p:childTnLst>
                          </p:cTn>
                        </p:par>
                        <p:par>
                          <p:cTn id="8" fill="hold">
                            <p:stCondLst>
                              <p:cond delay="750"/>
                            </p:stCondLst>
                            <p:childTnLst>
                              <p:par>
                                <p:cTn id="9" presetID="23" presetClass="entr" presetSubtype="3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strVal val="(6*min(max(#ppt_w*#ppt_h,.3),1)-7.4)/-.7*#ppt_w"/>
                                          </p:val>
                                        </p:tav>
                                        <p:tav tm="100000">
                                          <p:val>
                                            <p:strVal val="#ppt_w"/>
                                          </p:val>
                                        </p:tav>
                                      </p:tavLst>
                                    </p:anim>
                                    <p:anim calcmode="lin" valueType="num">
                                      <p:cBhvr>
                                        <p:cTn id="12" dur="500" fill="hold"/>
                                        <p:tgtEl>
                                          <p:spTgt spid="6"/>
                                        </p:tgtEl>
                                        <p:attrNameLst>
                                          <p:attrName>ppt_h</p:attrName>
                                        </p:attrNameLst>
                                      </p:cBhvr>
                                      <p:tavLst>
                                        <p:tav tm="0">
                                          <p:val>
                                            <p:strVal val="(6*min(max(#ppt_w*#ppt_h,.3),1)-7.4)/-.7*#ppt_h"/>
                                          </p:val>
                                        </p:tav>
                                        <p:tav tm="100000">
                                          <p:val>
                                            <p:strVal val="#ppt_h"/>
                                          </p:val>
                                        </p:tav>
                                      </p:tavLst>
                                    </p:anim>
                                    <p:anim calcmode="lin" valueType="num">
                                      <p:cBhvr>
                                        <p:cTn id="13" dur="500" fill="hold"/>
                                        <p:tgtEl>
                                          <p:spTgt spid="6"/>
                                        </p:tgtEl>
                                        <p:attrNameLst>
                                          <p:attrName>ppt_x</p:attrName>
                                        </p:attrNameLst>
                                      </p:cBhvr>
                                      <p:tavLst>
                                        <p:tav tm="0">
                                          <p:val>
                                            <p:fltVal val="0.5"/>
                                          </p:val>
                                        </p:tav>
                                        <p:tav tm="100000">
                                          <p:val>
                                            <p:strVal val="#ppt_x"/>
                                          </p:val>
                                        </p:tav>
                                      </p:tavLst>
                                    </p:anim>
                                    <p:anim calcmode="lin" valueType="num">
                                      <p:cBhvr>
                                        <p:cTn id="14" dur="500" fill="hold"/>
                                        <p:tgtEl>
                                          <p:spTgt spid="6"/>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3" presetClass="entr" presetSubtype="36"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strVal val="(6*min(max(#ppt_w*#ppt_h,.3),1)-7.4)/-.7*#ppt_w"/>
                                          </p:val>
                                        </p:tav>
                                        <p:tav tm="100000">
                                          <p:val>
                                            <p:strVal val="#ppt_w"/>
                                          </p:val>
                                        </p:tav>
                                      </p:tavLst>
                                    </p:anim>
                                    <p:anim calcmode="lin" valueType="num">
                                      <p:cBhvr>
                                        <p:cTn id="19" dur="500" fill="hold"/>
                                        <p:tgtEl>
                                          <p:spTgt spid="3"/>
                                        </p:tgtEl>
                                        <p:attrNameLst>
                                          <p:attrName>ppt_h</p:attrName>
                                        </p:attrNameLst>
                                      </p:cBhvr>
                                      <p:tavLst>
                                        <p:tav tm="0">
                                          <p:val>
                                            <p:strVal val="(6*min(max(#ppt_w*#ppt_h,.3),1)-7.4)/-.7*#ppt_h"/>
                                          </p:val>
                                        </p:tav>
                                        <p:tav tm="100000">
                                          <p:val>
                                            <p:strVal val="#ppt_h"/>
                                          </p:val>
                                        </p:tav>
                                      </p:tavLst>
                                    </p:anim>
                                    <p:anim calcmode="lin" valueType="num">
                                      <p:cBhvr>
                                        <p:cTn id="20" dur="500" fill="hold"/>
                                        <p:tgtEl>
                                          <p:spTgt spid="3"/>
                                        </p:tgtEl>
                                        <p:attrNameLst>
                                          <p:attrName>ppt_x</p:attrName>
                                        </p:attrNameLst>
                                      </p:cBhvr>
                                      <p:tavLst>
                                        <p:tav tm="0">
                                          <p:val>
                                            <p:fltVal val="0.5"/>
                                          </p:val>
                                        </p:tav>
                                        <p:tav tm="100000">
                                          <p:val>
                                            <p:strVal val="#ppt_x"/>
                                          </p:val>
                                        </p:tav>
                                      </p:tavLst>
                                    </p:anim>
                                    <p:anim calcmode="lin" valueType="num">
                                      <p:cBhvr>
                                        <p:cTn id="21" dur="500" fill="hold"/>
                                        <p:tgtEl>
                                          <p:spTgt spid="3"/>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1750"/>
                            </p:stCondLst>
                            <p:childTnLst>
                              <p:par>
                                <p:cTn id="23" presetID="23" presetClass="entr" presetSubtype="528"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 calcmode="lin" valueType="num">
                                      <p:cBhvr>
                                        <p:cTn id="27" dur="500" fill="hold"/>
                                        <p:tgtEl>
                                          <p:spTgt spid="4"/>
                                        </p:tgtEl>
                                        <p:attrNameLst>
                                          <p:attrName>ppt_x</p:attrName>
                                        </p:attrNameLst>
                                      </p:cBhvr>
                                      <p:tavLst>
                                        <p:tav tm="0">
                                          <p:val>
                                            <p:fltVal val="0.5"/>
                                          </p:val>
                                        </p:tav>
                                        <p:tav tm="100000">
                                          <p:val>
                                            <p:strVal val="#ppt_x"/>
                                          </p:val>
                                        </p:tav>
                                      </p:tavLst>
                                    </p:anim>
                                    <p:anim calcmode="lin" valueType="num">
                                      <p:cBhvr>
                                        <p:cTn id="28" dur="500" fill="hold"/>
                                        <p:tgtEl>
                                          <p:spTgt spid="4"/>
                                        </p:tgtEl>
                                        <p:attrNameLst>
                                          <p:attrName>ppt_y</p:attrName>
                                        </p:attrNameLst>
                                      </p:cBhvr>
                                      <p:tavLst>
                                        <p:tav tm="0">
                                          <p:val>
                                            <p:fltVal val="0.5"/>
                                          </p:val>
                                        </p:tav>
                                        <p:tav tm="100000">
                                          <p:val>
                                            <p:strVal val="#ppt_y"/>
                                          </p:val>
                                        </p:tav>
                                      </p:tavLst>
                                    </p:anim>
                                  </p:childTnLst>
                                </p:cTn>
                              </p:par>
                            </p:childTnLst>
                          </p:cTn>
                        </p:par>
                        <p:par>
                          <p:cTn id="29" fill="hold">
                            <p:stCondLst>
                              <p:cond delay="2250"/>
                            </p:stCondLst>
                            <p:childTnLst>
                              <p:par>
                                <p:cTn id="30" presetID="23" presetClass="entr" presetSubtype="528"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 calcmode="lin" valueType="num">
                                      <p:cBhvr>
                                        <p:cTn id="34" dur="500" fill="hold"/>
                                        <p:tgtEl>
                                          <p:spTgt spid="10"/>
                                        </p:tgtEl>
                                        <p:attrNameLst>
                                          <p:attrName>ppt_x</p:attrName>
                                        </p:attrNameLst>
                                      </p:cBhvr>
                                      <p:tavLst>
                                        <p:tav tm="0">
                                          <p:val>
                                            <p:fltVal val="0.5"/>
                                          </p:val>
                                        </p:tav>
                                        <p:tav tm="100000">
                                          <p:val>
                                            <p:strVal val="#ppt_x"/>
                                          </p:val>
                                        </p:tav>
                                      </p:tavLst>
                                    </p:anim>
                                    <p:anim calcmode="lin" valueType="num">
                                      <p:cBhvr>
                                        <p:cTn id="35" dur="500" fill="hold"/>
                                        <p:tgtEl>
                                          <p:spTgt spid="10"/>
                                        </p:tgtEl>
                                        <p:attrNameLst>
                                          <p:attrName>ppt_y</p:attrName>
                                        </p:attrNameLst>
                                      </p:cBhvr>
                                      <p:tavLst>
                                        <p:tav tm="0">
                                          <p:val>
                                            <p:fltVal val="0.5"/>
                                          </p:val>
                                        </p:tav>
                                        <p:tav tm="100000">
                                          <p:val>
                                            <p:strVal val="#ppt_y"/>
                                          </p:val>
                                        </p:tav>
                                      </p:tavLst>
                                    </p:anim>
                                  </p:childTnLst>
                                </p:cTn>
                              </p:par>
                            </p:childTnLst>
                          </p:cTn>
                        </p:par>
                        <p:par>
                          <p:cTn id="36" fill="hold">
                            <p:stCondLst>
                              <p:cond delay="2750"/>
                            </p:stCondLst>
                            <p:childTnLst>
                              <p:par>
                                <p:cTn id="37" presetID="42" presetClass="entr" presetSubtype="0" fill="hold" grpId="0" nodeType="afterEffect">
                                  <p:stCondLst>
                                    <p:cond delay="0"/>
                                  </p:stCondLst>
                                  <p:childTnLst>
                                    <p:set>
                                      <p:cBhvr>
                                        <p:cTn id="38" dur="1" fill="hold">
                                          <p:stCondLst>
                                            <p:cond delay="0"/>
                                          </p:stCondLst>
                                        </p:cTn>
                                        <p:tgtEl>
                                          <p:spTgt spid="89"/>
                                        </p:tgtEl>
                                        <p:attrNameLst>
                                          <p:attrName>style.visibility</p:attrName>
                                        </p:attrNameLst>
                                      </p:cBhvr>
                                      <p:to>
                                        <p:strVal val="visible"/>
                                      </p:to>
                                    </p:set>
                                    <p:animEffect transition="in" filter="fade">
                                      <p:cBhvr>
                                        <p:cTn id="39" dur="1000"/>
                                        <p:tgtEl>
                                          <p:spTgt spid="89"/>
                                        </p:tgtEl>
                                      </p:cBhvr>
                                    </p:animEffect>
                                    <p:anim calcmode="lin" valueType="num">
                                      <p:cBhvr>
                                        <p:cTn id="40" dur="1000" fill="hold"/>
                                        <p:tgtEl>
                                          <p:spTgt spid="89"/>
                                        </p:tgtEl>
                                        <p:attrNameLst>
                                          <p:attrName>ppt_x</p:attrName>
                                        </p:attrNameLst>
                                      </p:cBhvr>
                                      <p:tavLst>
                                        <p:tav tm="0">
                                          <p:val>
                                            <p:strVal val="#ppt_x"/>
                                          </p:val>
                                        </p:tav>
                                        <p:tav tm="100000">
                                          <p:val>
                                            <p:strVal val="#ppt_x"/>
                                          </p:val>
                                        </p:tav>
                                      </p:tavLst>
                                    </p:anim>
                                    <p:anim calcmode="lin" valueType="num">
                                      <p:cBhvr>
                                        <p:cTn id="41" dur="1000" fill="hold"/>
                                        <p:tgtEl>
                                          <p:spTgt spid="89"/>
                                        </p:tgtEl>
                                        <p:attrNameLst>
                                          <p:attrName>ppt_y</p:attrName>
                                        </p:attrNameLst>
                                      </p:cBhvr>
                                      <p:tavLst>
                                        <p:tav tm="0">
                                          <p:val>
                                            <p:strVal val="#ppt_y+.1"/>
                                          </p:val>
                                        </p:tav>
                                        <p:tav tm="100000">
                                          <p:val>
                                            <p:strVal val="#ppt_y"/>
                                          </p:val>
                                        </p:tav>
                                      </p:tavLst>
                                    </p:anim>
                                  </p:childTnLst>
                                </p:cTn>
                              </p:par>
                            </p:childTnLst>
                          </p:cTn>
                        </p:par>
                        <p:par>
                          <p:cTn id="42" fill="hold">
                            <p:stCondLst>
                              <p:cond delay="3750"/>
                            </p:stCondLst>
                            <p:childTnLst>
                              <p:par>
                                <p:cTn id="43" presetID="23" presetClass="entr" presetSubtype="528" fill="hold" nodeType="after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500" fill="hold"/>
                                        <p:tgtEl>
                                          <p:spTgt spid="9"/>
                                        </p:tgtEl>
                                        <p:attrNameLst>
                                          <p:attrName>ppt_w</p:attrName>
                                        </p:attrNameLst>
                                      </p:cBhvr>
                                      <p:tavLst>
                                        <p:tav tm="0">
                                          <p:val>
                                            <p:fltVal val="0"/>
                                          </p:val>
                                        </p:tav>
                                        <p:tav tm="100000">
                                          <p:val>
                                            <p:strVal val="#ppt_w"/>
                                          </p:val>
                                        </p:tav>
                                      </p:tavLst>
                                    </p:anim>
                                    <p:anim calcmode="lin" valueType="num">
                                      <p:cBhvr>
                                        <p:cTn id="46" dur="500" fill="hold"/>
                                        <p:tgtEl>
                                          <p:spTgt spid="9"/>
                                        </p:tgtEl>
                                        <p:attrNameLst>
                                          <p:attrName>ppt_h</p:attrName>
                                        </p:attrNameLst>
                                      </p:cBhvr>
                                      <p:tavLst>
                                        <p:tav tm="0">
                                          <p:val>
                                            <p:fltVal val="0"/>
                                          </p:val>
                                        </p:tav>
                                        <p:tav tm="100000">
                                          <p:val>
                                            <p:strVal val="#ppt_h"/>
                                          </p:val>
                                        </p:tav>
                                      </p:tavLst>
                                    </p:anim>
                                    <p:anim calcmode="lin" valueType="num">
                                      <p:cBhvr>
                                        <p:cTn id="47" dur="500" fill="hold"/>
                                        <p:tgtEl>
                                          <p:spTgt spid="9"/>
                                        </p:tgtEl>
                                        <p:attrNameLst>
                                          <p:attrName>ppt_x</p:attrName>
                                        </p:attrNameLst>
                                      </p:cBhvr>
                                      <p:tavLst>
                                        <p:tav tm="0">
                                          <p:val>
                                            <p:fltVal val="0.5"/>
                                          </p:val>
                                        </p:tav>
                                        <p:tav tm="100000">
                                          <p:val>
                                            <p:strVal val="#ppt_x"/>
                                          </p:val>
                                        </p:tav>
                                      </p:tavLst>
                                    </p:anim>
                                    <p:anim calcmode="lin" valueType="num">
                                      <p:cBhvr>
                                        <p:cTn id="48" dur="500" fill="hold"/>
                                        <p:tgtEl>
                                          <p:spTgt spid="9"/>
                                        </p:tgtEl>
                                        <p:attrNameLst>
                                          <p:attrName>ppt_y</p:attrName>
                                        </p:attrNameLst>
                                      </p:cBhvr>
                                      <p:tavLst>
                                        <p:tav tm="0">
                                          <p:val>
                                            <p:fltVal val="0.5"/>
                                          </p:val>
                                        </p:tav>
                                        <p:tav tm="100000">
                                          <p:val>
                                            <p:strVal val="#ppt_y"/>
                                          </p:val>
                                        </p:tav>
                                      </p:tavLst>
                                    </p:anim>
                                  </p:childTnLst>
                                </p:cTn>
                              </p:par>
                            </p:childTnLst>
                          </p:cTn>
                        </p:par>
                        <p:par>
                          <p:cTn id="49" fill="hold">
                            <p:stCondLst>
                              <p:cond delay="4250"/>
                            </p:stCondLst>
                            <p:childTnLst>
                              <p:par>
                                <p:cTn id="50" presetID="42" presetClass="entr" presetSubtype="0" fill="hold" grpId="0" nodeType="afterEffect">
                                  <p:stCondLst>
                                    <p:cond delay="0"/>
                                  </p:stCondLst>
                                  <p:childTnLst>
                                    <p:set>
                                      <p:cBhvr>
                                        <p:cTn id="51" dur="1" fill="hold">
                                          <p:stCondLst>
                                            <p:cond delay="0"/>
                                          </p:stCondLst>
                                        </p:cTn>
                                        <p:tgtEl>
                                          <p:spTgt spid="64"/>
                                        </p:tgtEl>
                                        <p:attrNameLst>
                                          <p:attrName>style.visibility</p:attrName>
                                        </p:attrNameLst>
                                      </p:cBhvr>
                                      <p:to>
                                        <p:strVal val="visible"/>
                                      </p:to>
                                    </p:set>
                                    <p:animEffect transition="in" filter="fade">
                                      <p:cBhvr>
                                        <p:cTn id="52" dur="1000"/>
                                        <p:tgtEl>
                                          <p:spTgt spid="64"/>
                                        </p:tgtEl>
                                      </p:cBhvr>
                                    </p:animEffect>
                                    <p:anim calcmode="lin" valueType="num">
                                      <p:cBhvr>
                                        <p:cTn id="53" dur="1000" fill="hold"/>
                                        <p:tgtEl>
                                          <p:spTgt spid="64"/>
                                        </p:tgtEl>
                                        <p:attrNameLst>
                                          <p:attrName>ppt_x</p:attrName>
                                        </p:attrNameLst>
                                      </p:cBhvr>
                                      <p:tavLst>
                                        <p:tav tm="0">
                                          <p:val>
                                            <p:strVal val="#ppt_x"/>
                                          </p:val>
                                        </p:tav>
                                        <p:tav tm="100000">
                                          <p:val>
                                            <p:strVal val="#ppt_x"/>
                                          </p:val>
                                        </p:tav>
                                      </p:tavLst>
                                    </p:anim>
                                    <p:anim calcmode="lin" valueType="num">
                                      <p:cBhvr>
                                        <p:cTn id="54" dur="1000" fill="hold"/>
                                        <p:tgtEl>
                                          <p:spTgt spid="64"/>
                                        </p:tgtEl>
                                        <p:attrNameLst>
                                          <p:attrName>ppt_y</p:attrName>
                                        </p:attrNameLst>
                                      </p:cBhvr>
                                      <p:tavLst>
                                        <p:tav tm="0">
                                          <p:val>
                                            <p:strVal val="#ppt_y+.1"/>
                                          </p:val>
                                        </p:tav>
                                        <p:tav tm="100000">
                                          <p:val>
                                            <p:strVal val="#ppt_y"/>
                                          </p:val>
                                        </p:tav>
                                      </p:tavLst>
                                    </p:anim>
                                  </p:childTnLst>
                                </p:cTn>
                              </p:par>
                            </p:childTnLst>
                          </p:cTn>
                        </p:par>
                        <p:par>
                          <p:cTn id="55" fill="hold">
                            <p:stCondLst>
                              <p:cond delay="5250"/>
                            </p:stCondLst>
                            <p:childTnLst>
                              <p:par>
                                <p:cTn id="56" presetID="23" presetClass="entr" presetSubtype="528" fill="hold" nodeType="afterEffect">
                                  <p:stCondLst>
                                    <p:cond delay="0"/>
                                  </p:stCondLst>
                                  <p:childTnLst>
                                    <p:set>
                                      <p:cBhvr>
                                        <p:cTn id="57" dur="1" fill="hold">
                                          <p:stCondLst>
                                            <p:cond delay="0"/>
                                          </p:stCondLst>
                                        </p:cTn>
                                        <p:tgtEl>
                                          <p:spTgt spid="126"/>
                                        </p:tgtEl>
                                        <p:attrNameLst>
                                          <p:attrName>style.visibility</p:attrName>
                                        </p:attrNameLst>
                                      </p:cBhvr>
                                      <p:to>
                                        <p:strVal val="visible"/>
                                      </p:to>
                                    </p:set>
                                    <p:anim calcmode="lin" valueType="num">
                                      <p:cBhvr>
                                        <p:cTn id="58" dur="500" fill="hold"/>
                                        <p:tgtEl>
                                          <p:spTgt spid="126"/>
                                        </p:tgtEl>
                                        <p:attrNameLst>
                                          <p:attrName>ppt_w</p:attrName>
                                        </p:attrNameLst>
                                      </p:cBhvr>
                                      <p:tavLst>
                                        <p:tav tm="0">
                                          <p:val>
                                            <p:fltVal val="0"/>
                                          </p:val>
                                        </p:tav>
                                        <p:tav tm="100000">
                                          <p:val>
                                            <p:strVal val="#ppt_w"/>
                                          </p:val>
                                        </p:tav>
                                      </p:tavLst>
                                    </p:anim>
                                    <p:anim calcmode="lin" valueType="num">
                                      <p:cBhvr>
                                        <p:cTn id="59" dur="500" fill="hold"/>
                                        <p:tgtEl>
                                          <p:spTgt spid="126"/>
                                        </p:tgtEl>
                                        <p:attrNameLst>
                                          <p:attrName>ppt_h</p:attrName>
                                        </p:attrNameLst>
                                      </p:cBhvr>
                                      <p:tavLst>
                                        <p:tav tm="0">
                                          <p:val>
                                            <p:fltVal val="0"/>
                                          </p:val>
                                        </p:tav>
                                        <p:tav tm="100000">
                                          <p:val>
                                            <p:strVal val="#ppt_h"/>
                                          </p:val>
                                        </p:tav>
                                      </p:tavLst>
                                    </p:anim>
                                    <p:anim calcmode="lin" valueType="num">
                                      <p:cBhvr>
                                        <p:cTn id="60" dur="500" fill="hold"/>
                                        <p:tgtEl>
                                          <p:spTgt spid="126"/>
                                        </p:tgtEl>
                                        <p:attrNameLst>
                                          <p:attrName>ppt_x</p:attrName>
                                        </p:attrNameLst>
                                      </p:cBhvr>
                                      <p:tavLst>
                                        <p:tav tm="0">
                                          <p:val>
                                            <p:fltVal val="0.5"/>
                                          </p:val>
                                        </p:tav>
                                        <p:tav tm="100000">
                                          <p:val>
                                            <p:strVal val="#ppt_x"/>
                                          </p:val>
                                        </p:tav>
                                      </p:tavLst>
                                    </p:anim>
                                    <p:anim calcmode="lin" valueType="num">
                                      <p:cBhvr>
                                        <p:cTn id="61" dur="500" fill="hold"/>
                                        <p:tgtEl>
                                          <p:spTgt spid="126"/>
                                        </p:tgtEl>
                                        <p:attrNameLst>
                                          <p:attrName>ppt_y</p:attrName>
                                        </p:attrNameLst>
                                      </p:cBhvr>
                                      <p:tavLst>
                                        <p:tav tm="0">
                                          <p:val>
                                            <p:fltVal val="0.5"/>
                                          </p:val>
                                        </p:tav>
                                        <p:tav tm="100000">
                                          <p:val>
                                            <p:strVal val="#ppt_y"/>
                                          </p:val>
                                        </p:tav>
                                      </p:tavLst>
                                    </p:anim>
                                  </p:childTnLst>
                                </p:cTn>
                              </p:par>
                            </p:childTnLst>
                          </p:cTn>
                        </p:par>
                        <p:par>
                          <p:cTn id="62" fill="hold">
                            <p:stCondLst>
                              <p:cond delay="5750"/>
                            </p:stCondLst>
                            <p:childTnLst>
                              <p:par>
                                <p:cTn id="63" presetID="42" presetClass="entr" presetSubtype="0" fill="hold" grpId="0"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fade">
                                      <p:cBhvr>
                                        <p:cTn id="65" dur="1000"/>
                                        <p:tgtEl>
                                          <p:spTgt spid="87"/>
                                        </p:tgtEl>
                                      </p:cBhvr>
                                    </p:animEffect>
                                    <p:anim calcmode="lin" valueType="num">
                                      <p:cBhvr>
                                        <p:cTn id="66" dur="1000" fill="hold"/>
                                        <p:tgtEl>
                                          <p:spTgt spid="87"/>
                                        </p:tgtEl>
                                        <p:attrNameLst>
                                          <p:attrName>ppt_x</p:attrName>
                                        </p:attrNameLst>
                                      </p:cBhvr>
                                      <p:tavLst>
                                        <p:tav tm="0">
                                          <p:val>
                                            <p:strVal val="#ppt_x"/>
                                          </p:val>
                                        </p:tav>
                                        <p:tav tm="100000">
                                          <p:val>
                                            <p:strVal val="#ppt_x"/>
                                          </p:val>
                                        </p:tav>
                                      </p:tavLst>
                                    </p:anim>
                                    <p:anim calcmode="lin" valueType="num">
                                      <p:cBhvr>
                                        <p:cTn id="67" dur="1000" fill="hold"/>
                                        <p:tgtEl>
                                          <p:spTgt spid="87"/>
                                        </p:tgtEl>
                                        <p:attrNameLst>
                                          <p:attrName>ppt_y</p:attrName>
                                        </p:attrNameLst>
                                      </p:cBhvr>
                                      <p:tavLst>
                                        <p:tav tm="0">
                                          <p:val>
                                            <p:strVal val="#ppt_y+.1"/>
                                          </p:val>
                                        </p:tav>
                                        <p:tav tm="100000">
                                          <p:val>
                                            <p:strVal val="#ppt_y"/>
                                          </p:val>
                                        </p:tav>
                                      </p:tavLst>
                                    </p:anim>
                                  </p:childTnLst>
                                </p:cTn>
                              </p:par>
                            </p:childTnLst>
                          </p:cTn>
                        </p:par>
                        <p:par>
                          <p:cTn id="68" fill="hold">
                            <p:stCondLst>
                              <p:cond delay="6750"/>
                            </p:stCondLst>
                            <p:childTnLst>
                              <p:par>
                                <p:cTn id="69" presetID="23" presetClass="entr" presetSubtype="528" fill="hold" nodeType="afterEffect">
                                  <p:stCondLst>
                                    <p:cond delay="0"/>
                                  </p:stCondLst>
                                  <p:childTnLst>
                                    <p:set>
                                      <p:cBhvr>
                                        <p:cTn id="70" dur="1" fill="hold">
                                          <p:stCondLst>
                                            <p:cond delay="0"/>
                                          </p:stCondLst>
                                        </p:cTn>
                                        <p:tgtEl>
                                          <p:spTgt spid="120"/>
                                        </p:tgtEl>
                                        <p:attrNameLst>
                                          <p:attrName>style.visibility</p:attrName>
                                        </p:attrNameLst>
                                      </p:cBhvr>
                                      <p:to>
                                        <p:strVal val="visible"/>
                                      </p:to>
                                    </p:set>
                                    <p:anim calcmode="lin" valueType="num">
                                      <p:cBhvr>
                                        <p:cTn id="71" dur="500" fill="hold"/>
                                        <p:tgtEl>
                                          <p:spTgt spid="120"/>
                                        </p:tgtEl>
                                        <p:attrNameLst>
                                          <p:attrName>ppt_w</p:attrName>
                                        </p:attrNameLst>
                                      </p:cBhvr>
                                      <p:tavLst>
                                        <p:tav tm="0">
                                          <p:val>
                                            <p:fltVal val="0"/>
                                          </p:val>
                                        </p:tav>
                                        <p:tav tm="100000">
                                          <p:val>
                                            <p:strVal val="#ppt_w"/>
                                          </p:val>
                                        </p:tav>
                                      </p:tavLst>
                                    </p:anim>
                                    <p:anim calcmode="lin" valueType="num">
                                      <p:cBhvr>
                                        <p:cTn id="72" dur="500" fill="hold"/>
                                        <p:tgtEl>
                                          <p:spTgt spid="120"/>
                                        </p:tgtEl>
                                        <p:attrNameLst>
                                          <p:attrName>ppt_h</p:attrName>
                                        </p:attrNameLst>
                                      </p:cBhvr>
                                      <p:tavLst>
                                        <p:tav tm="0">
                                          <p:val>
                                            <p:fltVal val="0"/>
                                          </p:val>
                                        </p:tav>
                                        <p:tav tm="100000">
                                          <p:val>
                                            <p:strVal val="#ppt_h"/>
                                          </p:val>
                                        </p:tav>
                                      </p:tavLst>
                                    </p:anim>
                                    <p:anim calcmode="lin" valueType="num">
                                      <p:cBhvr>
                                        <p:cTn id="73" dur="500" fill="hold"/>
                                        <p:tgtEl>
                                          <p:spTgt spid="120"/>
                                        </p:tgtEl>
                                        <p:attrNameLst>
                                          <p:attrName>ppt_x</p:attrName>
                                        </p:attrNameLst>
                                      </p:cBhvr>
                                      <p:tavLst>
                                        <p:tav tm="0">
                                          <p:val>
                                            <p:fltVal val="0.5"/>
                                          </p:val>
                                        </p:tav>
                                        <p:tav tm="100000">
                                          <p:val>
                                            <p:strVal val="#ppt_x"/>
                                          </p:val>
                                        </p:tav>
                                      </p:tavLst>
                                    </p:anim>
                                    <p:anim calcmode="lin" valueType="num">
                                      <p:cBhvr>
                                        <p:cTn id="74" dur="500" fill="hold"/>
                                        <p:tgtEl>
                                          <p:spTgt spid="120"/>
                                        </p:tgtEl>
                                        <p:attrNameLst>
                                          <p:attrName>ppt_y</p:attrName>
                                        </p:attrNameLst>
                                      </p:cBhvr>
                                      <p:tavLst>
                                        <p:tav tm="0">
                                          <p:val>
                                            <p:fltVal val="0.5"/>
                                          </p:val>
                                        </p:tav>
                                        <p:tav tm="100000">
                                          <p:val>
                                            <p:strVal val="#ppt_y"/>
                                          </p:val>
                                        </p:tav>
                                      </p:tavLst>
                                    </p:anim>
                                  </p:childTnLst>
                                </p:cTn>
                              </p:par>
                            </p:childTnLst>
                          </p:cTn>
                        </p:par>
                        <p:par>
                          <p:cTn id="75" fill="hold">
                            <p:stCondLst>
                              <p:cond delay="7250"/>
                            </p:stCondLst>
                            <p:childTnLst>
                              <p:par>
                                <p:cTn id="76" presetID="42" presetClass="entr" presetSubtype="0" fill="hold" grpId="0" nodeType="after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fade">
                                      <p:cBhvr>
                                        <p:cTn id="78" dur="1000"/>
                                        <p:tgtEl>
                                          <p:spTgt spid="48"/>
                                        </p:tgtEl>
                                      </p:cBhvr>
                                    </p:animEffect>
                                    <p:anim calcmode="lin" valueType="num">
                                      <p:cBhvr>
                                        <p:cTn id="79" dur="1000" fill="hold"/>
                                        <p:tgtEl>
                                          <p:spTgt spid="48"/>
                                        </p:tgtEl>
                                        <p:attrNameLst>
                                          <p:attrName>ppt_x</p:attrName>
                                        </p:attrNameLst>
                                      </p:cBhvr>
                                      <p:tavLst>
                                        <p:tav tm="0">
                                          <p:val>
                                            <p:strVal val="#ppt_x"/>
                                          </p:val>
                                        </p:tav>
                                        <p:tav tm="100000">
                                          <p:val>
                                            <p:strVal val="#ppt_x"/>
                                          </p:val>
                                        </p:tav>
                                      </p:tavLst>
                                    </p:anim>
                                    <p:anim calcmode="lin" valueType="num">
                                      <p:cBhvr>
                                        <p:cTn id="80" dur="1000" fill="hold"/>
                                        <p:tgtEl>
                                          <p:spTgt spid="48"/>
                                        </p:tgtEl>
                                        <p:attrNameLst>
                                          <p:attrName>ppt_y</p:attrName>
                                        </p:attrNameLst>
                                      </p:cBhvr>
                                      <p:tavLst>
                                        <p:tav tm="0">
                                          <p:val>
                                            <p:strVal val="#ppt_y+.1"/>
                                          </p:val>
                                        </p:tav>
                                        <p:tav tm="100000">
                                          <p:val>
                                            <p:strVal val="#ppt_y"/>
                                          </p:val>
                                        </p:tav>
                                      </p:tavLst>
                                    </p:anim>
                                  </p:childTnLst>
                                </p:cTn>
                              </p:par>
                            </p:childTnLst>
                          </p:cTn>
                        </p:par>
                        <p:par>
                          <p:cTn id="81" fill="hold">
                            <p:stCondLst>
                              <p:cond delay="8250"/>
                            </p:stCondLst>
                            <p:childTnLst>
                              <p:par>
                                <p:cTn id="82" presetID="23" presetClass="entr" presetSubtype="528" fill="hold" nodeType="afterEffect">
                                  <p:stCondLst>
                                    <p:cond delay="0"/>
                                  </p:stCondLst>
                                  <p:childTnLst>
                                    <p:set>
                                      <p:cBhvr>
                                        <p:cTn id="83" dur="1" fill="hold">
                                          <p:stCondLst>
                                            <p:cond delay="0"/>
                                          </p:stCondLst>
                                        </p:cTn>
                                        <p:tgtEl>
                                          <p:spTgt spid="122"/>
                                        </p:tgtEl>
                                        <p:attrNameLst>
                                          <p:attrName>style.visibility</p:attrName>
                                        </p:attrNameLst>
                                      </p:cBhvr>
                                      <p:to>
                                        <p:strVal val="visible"/>
                                      </p:to>
                                    </p:set>
                                    <p:anim calcmode="lin" valueType="num">
                                      <p:cBhvr>
                                        <p:cTn id="84" dur="500" fill="hold"/>
                                        <p:tgtEl>
                                          <p:spTgt spid="122"/>
                                        </p:tgtEl>
                                        <p:attrNameLst>
                                          <p:attrName>ppt_w</p:attrName>
                                        </p:attrNameLst>
                                      </p:cBhvr>
                                      <p:tavLst>
                                        <p:tav tm="0">
                                          <p:val>
                                            <p:fltVal val="0"/>
                                          </p:val>
                                        </p:tav>
                                        <p:tav tm="100000">
                                          <p:val>
                                            <p:strVal val="#ppt_w"/>
                                          </p:val>
                                        </p:tav>
                                      </p:tavLst>
                                    </p:anim>
                                    <p:anim calcmode="lin" valueType="num">
                                      <p:cBhvr>
                                        <p:cTn id="85" dur="500" fill="hold"/>
                                        <p:tgtEl>
                                          <p:spTgt spid="122"/>
                                        </p:tgtEl>
                                        <p:attrNameLst>
                                          <p:attrName>ppt_h</p:attrName>
                                        </p:attrNameLst>
                                      </p:cBhvr>
                                      <p:tavLst>
                                        <p:tav tm="0">
                                          <p:val>
                                            <p:fltVal val="0"/>
                                          </p:val>
                                        </p:tav>
                                        <p:tav tm="100000">
                                          <p:val>
                                            <p:strVal val="#ppt_h"/>
                                          </p:val>
                                        </p:tav>
                                      </p:tavLst>
                                    </p:anim>
                                    <p:anim calcmode="lin" valueType="num">
                                      <p:cBhvr>
                                        <p:cTn id="86" dur="500" fill="hold"/>
                                        <p:tgtEl>
                                          <p:spTgt spid="122"/>
                                        </p:tgtEl>
                                        <p:attrNameLst>
                                          <p:attrName>ppt_x</p:attrName>
                                        </p:attrNameLst>
                                      </p:cBhvr>
                                      <p:tavLst>
                                        <p:tav tm="0">
                                          <p:val>
                                            <p:fltVal val="0.5"/>
                                          </p:val>
                                        </p:tav>
                                        <p:tav tm="100000">
                                          <p:val>
                                            <p:strVal val="#ppt_x"/>
                                          </p:val>
                                        </p:tav>
                                      </p:tavLst>
                                    </p:anim>
                                    <p:anim calcmode="lin" valueType="num">
                                      <p:cBhvr>
                                        <p:cTn id="87" dur="500" fill="hold"/>
                                        <p:tgtEl>
                                          <p:spTgt spid="122"/>
                                        </p:tgtEl>
                                        <p:attrNameLst>
                                          <p:attrName>ppt_y</p:attrName>
                                        </p:attrNameLst>
                                      </p:cBhvr>
                                      <p:tavLst>
                                        <p:tav tm="0">
                                          <p:val>
                                            <p:fltVal val="0.5"/>
                                          </p:val>
                                        </p:tav>
                                        <p:tav tm="100000">
                                          <p:val>
                                            <p:strVal val="#ppt_y"/>
                                          </p:val>
                                        </p:tav>
                                      </p:tavLst>
                                    </p:anim>
                                  </p:childTnLst>
                                </p:cTn>
                              </p:par>
                            </p:childTnLst>
                          </p:cTn>
                        </p:par>
                        <p:par>
                          <p:cTn id="88" fill="hold">
                            <p:stCondLst>
                              <p:cond delay="8750"/>
                            </p:stCondLst>
                            <p:childTnLst>
                              <p:par>
                                <p:cTn id="89" presetID="42" presetClass="entr" presetSubtype="0" fill="hold" grpId="0" nodeType="afterEffect">
                                  <p:stCondLst>
                                    <p:cond delay="0"/>
                                  </p:stCondLst>
                                  <p:childTnLst>
                                    <p:set>
                                      <p:cBhvr>
                                        <p:cTn id="90" dur="1" fill="hold">
                                          <p:stCondLst>
                                            <p:cond delay="0"/>
                                          </p:stCondLst>
                                        </p:cTn>
                                        <p:tgtEl>
                                          <p:spTgt spid="88"/>
                                        </p:tgtEl>
                                        <p:attrNameLst>
                                          <p:attrName>style.visibility</p:attrName>
                                        </p:attrNameLst>
                                      </p:cBhvr>
                                      <p:to>
                                        <p:strVal val="visible"/>
                                      </p:to>
                                    </p:set>
                                    <p:animEffect transition="in" filter="fade">
                                      <p:cBhvr>
                                        <p:cTn id="91" dur="1000"/>
                                        <p:tgtEl>
                                          <p:spTgt spid="88"/>
                                        </p:tgtEl>
                                      </p:cBhvr>
                                    </p:animEffect>
                                    <p:anim calcmode="lin" valueType="num">
                                      <p:cBhvr>
                                        <p:cTn id="92" dur="1000" fill="hold"/>
                                        <p:tgtEl>
                                          <p:spTgt spid="88"/>
                                        </p:tgtEl>
                                        <p:attrNameLst>
                                          <p:attrName>ppt_x</p:attrName>
                                        </p:attrNameLst>
                                      </p:cBhvr>
                                      <p:tavLst>
                                        <p:tav tm="0">
                                          <p:val>
                                            <p:strVal val="#ppt_x"/>
                                          </p:val>
                                        </p:tav>
                                        <p:tav tm="100000">
                                          <p:val>
                                            <p:strVal val="#ppt_x"/>
                                          </p:val>
                                        </p:tav>
                                      </p:tavLst>
                                    </p:anim>
                                    <p:anim calcmode="lin" valueType="num">
                                      <p:cBhvr>
                                        <p:cTn id="93" dur="1000" fill="hold"/>
                                        <p:tgtEl>
                                          <p:spTgt spid="88"/>
                                        </p:tgtEl>
                                        <p:attrNameLst>
                                          <p:attrName>ppt_y</p:attrName>
                                        </p:attrNameLst>
                                      </p:cBhvr>
                                      <p:tavLst>
                                        <p:tav tm="0">
                                          <p:val>
                                            <p:strVal val="#ppt_y+.1"/>
                                          </p:val>
                                        </p:tav>
                                        <p:tav tm="100000">
                                          <p:val>
                                            <p:strVal val="#ppt_y"/>
                                          </p:val>
                                        </p:tav>
                                      </p:tavLst>
                                    </p:anim>
                                  </p:childTnLst>
                                </p:cTn>
                              </p:par>
                            </p:childTnLst>
                          </p:cTn>
                        </p:par>
                        <p:par>
                          <p:cTn id="94" fill="hold">
                            <p:stCondLst>
                              <p:cond delay="9750"/>
                            </p:stCondLst>
                            <p:childTnLst>
                              <p:par>
                                <p:cTn id="95" presetID="23" presetClass="entr" presetSubtype="528" fill="hold" nodeType="afterEffect">
                                  <p:stCondLst>
                                    <p:cond delay="0"/>
                                  </p:stCondLst>
                                  <p:childTnLst>
                                    <p:set>
                                      <p:cBhvr>
                                        <p:cTn id="96" dur="1" fill="hold">
                                          <p:stCondLst>
                                            <p:cond delay="0"/>
                                          </p:stCondLst>
                                        </p:cTn>
                                        <p:tgtEl>
                                          <p:spTgt spid="121"/>
                                        </p:tgtEl>
                                        <p:attrNameLst>
                                          <p:attrName>style.visibility</p:attrName>
                                        </p:attrNameLst>
                                      </p:cBhvr>
                                      <p:to>
                                        <p:strVal val="visible"/>
                                      </p:to>
                                    </p:set>
                                    <p:anim calcmode="lin" valueType="num">
                                      <p:cBhvr>
                                        <p:cTn id="97" dur="500" fill="hold"/>
                                        <p:tgtEl>
                                          <p:spTgt spid="121"/>
                                        </p:tgtEl>
                                        <p:attrNameLst>
                                          <p:attrName>ppt_w</p:attrName>
                                        </p:attrNameLst>
                                      </p:cBhvr>
                                      <p:tavLst>
                                        <p:tav tm="0">
                                          <p:val>
                                            <p:fltVal val="0"/>
                                          </p:val>
                                        </p:tav>
                                        <p:tav tm="100000">
                                          <p:val>
                                            <p:strVal val="#ppt_w"/>
                                          </p:val>
                                        </p:tav>
                                      </p:tavLst>
                                    </p:anim>
                                    <p:anim calcmode="lin" valueType="num">
                                      <p:cBhvr>
                                        <p:cTn id="98" dur="500" fill="hold"/>
                                        <p:tgtEl>
                                          <p:spTgt spid="121"/>
                                        </p:tgtEl>
                                        <p:attrNameLst>
                                          <p:attrName>ppt_h</p:attrName>
                                        </p:attrNameLst>
                                      </p:cBhvr>
                                      <p:tavLst>
                                        <p:tav tm="0">
                                          <p:val>
                                            <p:fltVal val="0"/>
                                          </p:val>
                                        </p:tav>
                                        <p:tav tm="100000">
                                          <p:val>
                                            <p:strVal val="#ppt_h"/>
                                          </p:val>
                                        </p:tav>
                                      </p:tavLst>
                                    </p:anim>
                                    <p:anim calcmode="lin" valueType="num">
                                      <p:cBhvr>
                                        <p:cTn id="99" dur="500" fill="hold"/>
                                        <p:tgtEl>
                                          <p:spTgt spid="121"/>
                                        </p:tgtEl>
                                        <p:attrNameLst>
                                          <p:attrName>ppt_x</p:attrName>
                                        </p:attrNameLst>
                                      </p:cBhvr>
                                      <p:tavLst>
                                        <p:tav tm="0">
                                          <p:val>
                                            <p:fltVal val="0.5"/>
                                          </p:val>
                                        </p:tav>
                                        <p:tav tm="100000">
                                          <p:val>
                                            <p:strVal val="#ppt_x"/>
                                          </p:val>
                                        </p:tav>
                                      </p:tavLst>
                                    </p:anim>
                                    <p:anim calcmode="lin" valueType="num">
                                      <p:cBhvr>
                                        <p:cTn id="100" dur="500" fill="hold"/>
                                        <p:tgtEl>
                                          <p:spTgt spid="121"/>
                                        </p:tgtEl>
                                        <p:attrNameLst>
                                          <p:attrName>ppt_y</p:attrName>
                                        </p:attrNameLst>
                                      </p:cBhvr>
                                      <p:tavLst>
                                        <p:tav tm="0">
                                          <p:val>
                                            <p:fltVal val="0.5"/>
                                          </p:val>
                                        </p:tav>
                                        <p:tav tm="100000">
                                          <p:val>
                                            <p:strVal val="#ppt_y"/>
                                          </p:val>
                                        </p:tav>
                                      </p:tavLst>
                                    </p:anim>
                                  </p:childTnLst>
                                </p:cTn>
                              </p:par>
                            </p:childTnLst>
                          </p:cTn>
                        </p:par>
                        <p:par>
                          <p:cTn id="101" fill="hold">
                            <p:stCondLst>
                              <p:cond delay="10250"/>
                            </p:stCondLst>
                            <p:childTnLst>
                              <p:par>
                                <p:cTn id="102" presetID="42" presetClass="entr" presetSubtype="0" fill="hold" grpId="0"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8" grpId="0"/>
      <p:bldP spid="52" grpId="0"/>
      <p:bldP spid="64"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2016-10-10T17:05:00Z</dcterms:modified>
</cp:coreProperties>
</file>