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53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hyperlink" Target="http://slides.sage-fox.com/"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rgbClr val="4C4F54"/>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9" name="Oval 48"/>
            <p:cNvSpPr>
              <a:spLocks noChangeAspect="1"/>
            </p:cNvSpPr>
            <p:nvPr/>
          </p:nvSpPr>
          <p:spPr>
            <a:xfrm>
              <a:off x="7525002" y="2148662"/>
              <a:ext cx="731520" cy="731520"/>
            </a:xfrm>
            <a:prstGeom prst="ellipse">
              <a:avLst/>
            </a:prstGeom>
            <a:solidFill>
              <a:srgbClr val="189A80"/>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Oval 55"/>
            <p:cNvSpPr>
              <a:spLocks noChangeAspect="1"/>
            </p:cNvSpPr>
            <p:nvPr/>
          </p:nvSpPr>
          <p:spPr>
            <a:xfrm>
              <a:off x="8024013" y="3584005"/>
              <a:ext cx="731520" cy="731520"/>
            </a:xfrm>
            <a:prstGeom prst="ellipse">
              <a:avLst/>
            </a:prstGeom>
            <a:solidFill>
              <a:srgbClr val="EF9D27"/>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7" name="Oval 56"/>
            <p:cNvSpPr>
              <a:spLocks noChangeAspect="1"/>
            </p:cNvSpPr>
            <p:nvPr/>
          </p:nvSpPr>
          <p:spPr>
            <a:xfrm>
              <a:off x="7531101" y="5019348"/>
              <a:ext cx="731520" cy="731520"/>
            </a:xfrm>
            <a:prstGeom prst="ellipse">
              <a:avLst/>
            </a:prstGeom>
            <a:solidFill>
              <a:srgbClr val="D34132"/>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Oval 89"/>
            <p:cNvSpPr>
              <a:spLocks noChangeAspect="1"/>
            </p:cNvSpPr>
            <p:nvPr/>
          </p:nvSpPr>
          <p:spPr>
            <a:xfrm>
              <a:off x="3975181" y="2148662"/>
              <a:ext cx="731520" cy="731520"/>
            </a:xfrm>
            <a:prstGeom prst="ellipse">
              <a:avLst/>
            </a:prstGeom>
            <a:solidFill>
              <a:srgbClr val="34738D"/>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1" name="Oval 90"/>
            <p:cNvSpPr>
              <a:spLocks noChangeAspect="1"/>
            </p:cNvSpPr>
            <p:nvPr/>
          </p:nvSpPr>
          <p:spPr>
            <a:xfrm>
              <a:off x="3445926" y="3584005"/>
              <a:ext cx="731520" cy="731520"/>
            </a:xfrm>
            <a:prstGeom prst="ellipse">
              <a:avLst/>
            </a:prstGeom>
            <a:solidFill>
              <a:srgbClr val="686868"/>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2" name="Oval 91"/>
            <p:cNvSpPr>
              <a:spLocks noChangeAspect="1"/>
            </p:cNvSpPr>
            <p:nvPr/>
          </p:nvSpPr>
          <p:spPr>
            <a:xfrm>
              <a:off x="3981280" y="5019348"/>
              <a:ext cx="731520" cy="731520"/>
            </a:xfrm>
            <a:prstGeom prst="ellipse">
              <a:avLst/>
            </a:prstGeom>
            <a:solidFill>
              <a:srgbClr val="564267"/>
            </a:solidFill>
            <a:ln w="6350">
              <a:solidFill>
                <a:srgbClr val="4C4F54"/>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30928"/>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p:cNvSpPr txBox="1">
            <a:spLocks noChangeArrowheads="1"/>
          </p:cNvSpPr>
          <p:nvPr/>
        </p:nvSpPr>
        <p:spPr bwMode="auto">
          <a:xfrm>
            <a:off x="8882559" y="343320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D34132"/>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686868"/>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564267"/>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34738D"/>
                </a:solidFill>
                <a:latin typeface="Candara" panose="020E0502030303020204" pitchFamily="34" charset="0"/>
              </a:rPr>
              <a:t>LOREM IPSUM</a:t>
            </a:r>
          </a:p>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a:outerShdw blurRad="50800" dist="38100" dir="2700000" algn="tl" rotWithShape="0">
              <a:prstClr val="black">
                <a:alpha val="40000"/>
              </a:prstClr>
            </a:outerShdw>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a:outerShdw blurRad="50800" dist="38100" dir="2700000" algn="tl" rotWithShape="0">
              <a:prstClr val="black">
                <a:alpha val="40000"/>
              </a:prstClr>
            </a:outerShdw>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a:outerShdw blurRad="50800" dist="38100" dir="2700000" algn="tl" rotWithShape="0">
              <a:prstClr val="black">
                <a:alpha val="40000"/>
              </a:prstClr>
            </a:outerShdw>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a:outerShdw blurRad="50800" dist="38100" dir="2700000" algn="tl" rotWithShape="0">
              <a:prstClr val="black">
                <a:alpha val="40000"/>
              </a:prstClr>
            </a:outerShdw>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p:spPr>
      </p:pic>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78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p:bldP spid="52" grpId="0"/>
      <p:bldP spid="64"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2016-10-10T17:05:00Z</dcterms:modified>
</cp:coreProperties>
</file>