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48"/>
          <p:cNvSpPr>
            <a:spLocks noChangeAspect="1"/>
          </p:cNvSpPr>
          <p:nvPr/>
        </p:nvSpPr>
        <p:spPr>
          <a:xfrm>
            <a:off x="1869287" y="2367617"/>
            <a:ext cx="2772959" cy="2651760"/>
          </a:xfrm>
          <a:custGeom>
            <a:avLst/>
            <a:gdLst>
              <a:gd name="connsiteX0" fmla="*/ 1290889 w 2621513"/>
              <a:gd name="connsiteY0" fmla="*/ 0 h 2506933"/>
              <a:gd name="connsiteX1" fmla="*/ 1313066 w 2621513"/>
              <a:gd name="connsiteY1" fmla="*/ 0 h 2506933"/>
              <a:gd name="connsiteX2" fmla="*/ 1337092 w 2621513"/>
              <a:gd name="connsiteY2" fmla="*/ 6468 h 2506933"/>
              <a:gd name="connsiteX3" fmla="*/ 1362041 w 2621513"/>
              <a:gd name="connsiteY3" fmla="*/ 19405 h 2506933"/>
              <a:gd name="connsiteX4" fmla="*/ 1387576 w 2621513"/>
              <a:gd name="connsiteY4" fmla="*/ 38557 h 2506933"/>
              <a:gd name="connsiteX5" fmla="*/ 1395307 w 2621513"/>
              <a:gd name="connsiteY5" fmla="*/ 48976 h 2506933"/>
              <a:gd name="connsiteX6" fmla="*/ 1435041 w 2621513"/>
              <a:gd name="connsiteY6" fmla="*/ 109039 h 2506933"/>
              <a:gd name="connsiteX7" fmla="*/ 1472927 w 2621513"/>
              <a:gd name="connsiteY7" fmla="*/ 170950 h 2506933"/>
              <a:gd name="connsiteX8" fmla="*/ 1508041 w 2621513"/>
              <a:gd name="connsiteY8" fmla="*/ 235633 h 2506933"/>
              <a:gd name="connsiteX9" fmla="*/ 1539458 w 2621513"/>
              <a:gd name="connsiteY9" fmla="*/ 301241 h 2506933"/>
              <a:gd name="connsiteX10" fmla="*/ 1569027 w 2621513"/>
              <a:gd name="connsiteY10" fmla="*/ 367772 h 2506933"/>
              <a:gd name="connsiteX11" fmla="*/ 1595825 w 2621513"/>
              <a:gd name="connsiteY11" fmla="*/ 434303 h 2506933"/>
              <a:gd name="connsiteX12" fmla="*/ 1618002 w 2621513"/>
              <a:gd name="connsiteY12" fmla="*/ 487897 h 2506933"/>
              <a:gd name="connsiteX13" fmla="*/ 1644799 w 2621513"/>
              <a:gd name="connsiteY13" fmla="*/ 535948 h 2506933"/>
              <a:gd name="connsiteX14" fmla="*/ 1675293 w 2621513"/>
              <a:gd name="connsiteY14" fmla="*/ 579378 h 2506933"/>
              <a:gd name="connsiteX15" fmla="*/ 1709482 w 2621513"/>
              <a:gd name="connsiteY15" fmla="*/ 618188 h 2506933"/>
              <a:gd name="connsiteX16" fmla="*/ 1745520 w 2621513"/>
              <a:gd name="connsiteY16" fmla="*/ 653301 h 2506933"/>
              <a:gd name="connsiteX17" fmla="*/ 1783406 w 2621513"/>
              <a:gd name="connsiteY17" fmla="*/ 684719 h 2506933"/>
              <a:gd name="connsiteX18" fmla="*/ 1824063 w 2621513"/>
              <a:gd name="connsiteY18" fmla="*/ 713364 h 2506933"/>
              <a:gd name="connsiteX19" fmla="*/ 1865645 w 2621513"/>
              <a:gd name="connsiteY19" fmla="*/ 737389 h 2506933"/>
              <a:gd name="connsiteX20" fmla="*/ 1909076 w 2621513"/>
              <a:gd name="connsiteY20" fmla="*/ 757718 h 2506933"/>
              <a:gd name="connsiteX21" fmla="*/ 1954354 w 2621513"/>
              <a:gd name="connsiteY21" fmla="*/ 776199 h 2506933"/>
              <a:gd name="connsiteX22" fmla="*/ 1997784 w 2621513"/>
              <a:gd name="connsiteY22" fmla="*/ 791908 h 2506933"/>
              <a:gd name="connsiteX23" fmla="*/ 2042138 w 2621513"/>
              <a:gd name="connsiteY23" fmla="*/ 804845 h 2506933"/>
              <a:gd name="connsiteX24" fmla="*/ 2087416 w 2621513"/>
              <a:gd name="connsiteY24" fmla="*/ 815933 h 2506933"/>
              <a:gd name="connsiteX25" fmla="*/ 2130846 w 2621513"/>
              <a:gd name="connsiteY25" fmla="*/ 824250 h 2506933"/>
              <a:gd name="connsiteX26" fmla="*/ 2173352 w 2621513"/>
              <a:gd name="connsiteY26" fmla="*/ 831642 h 2506933"/>
              <a:gd name="connsiteX27" fmla="*/ 2215858 w 2621513"/>
              <a:gd name="connsiteY27" fmla="*/ 838110 h 2506933"/>
              <a:gd name="connsiteX28" fmla="*/ 2255592 w 2621513"/>
              <a:gd name="connsiteY28" fmla="*/ 842730 h 2506933"/>
              <a:gd name="connsiteX29" fmla="*/ 2293478 w 2621513"/>
              <a:gd name="connsiteY29" fmla="*/ 847351 h 2506933"/>
              <a:gd name="connsiteX30" fmla="*/ 2328591 w 2621513"/>
              <a:gd name="connsiteY30" fmla="*/ 850123 h 2506933"/>
              <a:gd name="connsiteX31" fmla="*/ 2360009 w 2621513"/>
              <a:gd name="connsiteY31" fmla="*/ 853819 h 2506933"/>
              <a:gd name="connsiteX32" fmla="*/ 2388654 w 2621513"/>
              <a:gd name="connsiteY32" fmla="*/ 855667 h 2506933"/>
              <a:gd name="connsiteX33" fmla="*/ 2412679 w 2621513"/>
              <a:gd name="connsiteY33" fmla="*/ 855667 h 2506933"/>
              <a:gd name="connsiteX34" fmla="*/ 2438552 w 2621513"/>
              <a:gd name="connsiteY34" fmla="*/ 857515 h 2506933"/>
              <a:gd name="connsiteX35" fmla="*/ 2462578 w 2621513"/>
              <a:gd name="connsiteY35" fmla="*/ 859363 h 2506933"/>
              <a:gd name="connsiteX36" fmla="*/ 2488451 w 2621513"/>
              <a:gd name="connsiteY36" fmla="*/ 863059 h 2506933"/>
              <a:gd name="connsiteX37" fmla="*/ 2512476 w 2621513"/>
              <a:gd name="connsiteY37" fmla="*/ 869528 h 2506933"/>
              <a:gd name="connsiteX38" fmla="*/ 2535577 w 2621513"/>
              <a:gd name="connsiteY38" fmla="*/ 876920 h 2506933"/>
              <a:gd name="connsiteX39" fmla="*/ 2555906 w 2621513"/>
              <a:gd name="connsiteY39" fmla="*/ 886161 h 2506933"/>
              <a:gd name="connsiteX40" fmla="*/ 2575311 w 2621513"/>
              <a:gd name="connsiteY40" fmla="*/ 897249 h 2506933"/>
              <a:gd name="connsiteX41" fmla="*/ 2591944 w 2621513"/>
              <a:gd name="connsiteY41" fmla="*/ 910186 h 2506933"/>
              <a:gd name="connsiteX42" fmla="*/ 2605804 w 2621513"/>
              <a:gd name="connsiteY42" fmla="*/ 925894 h 2506933"/>
              <a:gd name="connsiteX43" fmla="*/ 2615045 w 2621513"/>
              <a:gd name="connsiteY43" fmla="*/ 943451 h 2506933"/>
              <a:gd name="connsiteX44" fmla="*/ 2620589 w 2621513"/>
              <a:gd name="connsiteY44" fmla="*/ 963780 h 2506933"/>
              <a:gd name="connsiteX45" fmla="*/ 2621513 w 2621513"/>
              <a:gd name="connsiteY45" fmla="*/ 985957 h 2506933"/>
              <a:gd name="connsiteX46" fmla="*/ 2616893 w 2621513"/>
              <a:gd name="connsiteY46" fmla="*/ 1009982 h 2506933"/>
              <a:gd name="connsiteX47" fmla="*/ 2606728 w 2621513"/>
              <a:gd name="connsiteY47" fmla="*/ 1037704 h 2506933"/>
              <a:gd name="connsiteX48" fmla="*/ 2603689 w 2621513"/>
              <a:gd name="connsiteY48" fmla="*/ 1043425 h 2506933"/>
              <a:gd name="connsiteX49" fmla="*/ 2599334 w 2621513"/>
              <a:gd name="connsiteY49" fmla="*/ 1049715 h 2506933"/>
              <a:gd name="connsiteX50" fmla="*/ 2593790 w 2621513"/>
              <a:gd name="connsiteY50" fmla="*/ 1057107 h 2506933"/>
              <a:gd name="connsiteX51" fmla="*/ 2591018 w 2621513"/>
              <a:gd name="connsiteY51" fmla="*/ 1059879 h 2506933"/>
              <a:gd name="connsiteX52" fmla="*/ 2588246 w 2621513"/>
              <a:gd name="connsiteY52" fmla="*/ 1061727 h 2506933"/>
              <a:gd name="connsiteX53" fmla="*/ 2581778 w 2621513"/>
              <a:gd name="connsiteY53" fmla="*/ 1068196 h 2506933"/>
              <a:gd name="connsiteX54" fmla="*/ 2570689 w 2621513"/>
              <a:gd name="connsiteY54" fmla="*/ 1079284 h 2506933"/>
              <a:gd name="connsiteX55" fmla="*/ 2554980 w 2621513"/>
              <a:gd name="connsiteY55" fmla="*/ 1092221 h 2506933"/>
              <a:gd name="connsiteX56" fmla="*/ 2536499 w 2621513"/>
              <a:gd name="connsiteY56" fmla="*/ 1110702 h 2506933"/>
              <a:gd name="connsiteX57" fmla="*/ 2514322 w 2621513"/>
              <a:gd name="connsiteY57" fmla="*/ 1131031 h 2506933"/>
              <a:gd name="connsiteX58" fmla="*/ 2492145 w 2621513"/>
              <a:gd name="connsiteY58" fmla="*/ 1154132 h 2506933"/>
              <a:gd name="connsiteX59" fmla="*/ 2465348 w 2621513"/>
              <a:gd name="connsiteY59" fmla="*/ 1180005 h 2506933"/>
              <a:gd name="connsiteX60" fmla="*/ 2437627 w 2621513"/>
              <a:gd name="connsiteY60" fmla="*/ 1207726 h 2506933"/>
              <a:gd name="connsiteX61" fmla="*/ 2408057 w 2621513"/>
              <a:gd name="connsiteY61" fmla="*/ 1238220 h 2506933"/>
              <a:gd name="connsiteX62" fmla="*/ 2379412 w 2621513"/>
              <a:gd name="connsiteY62" fmla="*/ 1269637 h 2506933"/>
              <a:gd name="connsiteX63" fmla="*/ 2348919 w 2621513"/>
              <a:gd name="connsiteY63" fmla="*/ 1301979 h 2506933"/>
              <a:gd name="connsiteX64" fmla="*/ 2318425 w 2621513"/>
              <a:gd name="connsiteY64" fmla="*/ 1336169 h 2506933"/>
              <a:gd name="connsiteX65" fmla="*/ 2287932 w 2621513"/>
              <a:gd name="connsiteY65" fmla="*/ 1370358 h 2506933"/>
              <a:gd name="connsiteX66" fmla="*/ 2260210 w 2621513"/>
              <a:gd name="connsiteY66" fmla="*/ 1405472 h 2506933"/>
              <a:gd name="connsiteX67" fmla="*/ 2232489 w 2621513"/>
              <a:gd name="connsiteY67" fmla="*/ 1438737 h 2506933"/>
              <a:gd name="connsiteX68" fmla="*/ 2205692 w 2621513"/>
              <a:gd name="connsiteY68" fmla="*/ 1473851 h 2506933"/>
              <a:gd name="connsiteX69" fmla="*/ 2182591 w 2621513"/>
              <a:gd name="connsiteY69" fmla="*/ 1508041 h 2506933"/>
              <a:gd name="connsiteX70" fmla="*/ 2161338 w 2621513"/>
              <a:gd name="connsiteY70" fmla="*/ 1541306 h 2506933"/>
              <a:gd name="connsiteX71" fmla="*/ 2142857 w 2621513"/>
              <a:gd name="connsiteY71" fmla="*/ 1573648 h 2506933"/>
              <a:gd name="connsiteX72" fmla="*/ 2128072 w 2621513"/>
              <a:gd name="connsiteY72" fmla="*/ 1604141 h 2506933"/>
              <a:gd name="connsiteX73" fmla="*/ 2117908 w 2621513"/>
              <a:gd name="connsiteY73" fmla="*/ 1632787 h 2506933"/>
              <a:gd name="connsiteX74" fmla="*/ 2104971 w 2621513"/>
              <a:gd name="connsiteY74" fmla="*/ 1676217 h 2506933"/>
              <a:gd name="connsiteX75" fmla="*/ 2098503 w 2621513"/>
              <a:gd name="connsiteY75" fmla="*/ 1722419 h 2506933"/>
              <a:gd name="connsiteX76" fmla="*/ 2094807 w 2621513"/>
              <a:gd name="connsiteY76" fmla="*/ 1771393 h 2506933"/>
              <a:gd name="connsiteX77" fmla="*/ 2092959 w 2621513"/>
              <a:gd name="connsiteY77" fmla="*/ 1821292 h 2506933"/>
              <a:gd name="connsiteX78" fmla="*/ 2092959 w 2621513"/>
              <a:gd name="connsiteY78" fmla="*/ 1872114 h 2506933"/>
              <a:gd name="connsiteX79" fmla="*/ 2096655 w 2621513"/>
              <a:gd name="connsiteY79" fmla="*/ 1923861 h 2506933"/>
              <a:gd name="connsiteX80" fmla="*/ 2101275 w 2621513"/>
              <a:gd name="connsiteY80" fmla="*/ 1973759 h 2506933"/>
              <a:gd name="connsiteX81" fmla="*/ 2107743 w 2621513"/>
              <a:gd name="connsiteY81" fmla="*/ 2023657 h 2506933"/>
              <a:gd name="connsiteX82" fmla="*/ 2114212 w 2621513"/>
              <a:gd name="connsiteY82" fmla="*/ 2070784 h 2506933"/>
              <a:gd name="connsiteX83" fmla="*/ 2120680 w 2621513"/>
              <a:gd name="connsiteY83" fmla="*/ 2114214 h 2506933"/>
              <a:gd name="connsiteX84" fmla="*/ 2128072 w 2621513"/>
              <a:gd name="connsiteY84" fmla="*/ 2155796 h 2506933"/>
              <a:gd name="connsiteX85" fmla="*/ 2134540 w 2621513"/>
              <a:gd name="connsiteY85" fmla="*/ 2191833 h 2506933"/>
              <a:gd name="connsiteX86" fmla="*/ 2139161 w 2621513"/>
              <a:gd name="connsiteY86" fmla="*/ 2222327 h 2506933"/>
              <a:gd name="connsiteX87" fmla="*/ 2143781 w 2621513"/>
              <a:gd name="connsiteY87" fmla="*/ 2247276 h 2506933"/>
              <a:gd name="connsiteX88" fmla="*/ 2146553 w 2621513"/>
              <a:gd name="connsiteY88" fmla="*/ 2265757 h 2506933"/>
              <a:gd name="connsiteX89" fmla="*/ 2153945 w 2621513"/>
              <a:gd name="connsiteY89" fmla="*/ 2305491 h 2506933"/>
              <a:gd name="connsiteX90" fmla="*/ 2157642 w 2621513"/>
              <a:gd name="connsiteY90" fmla="*/ 2340605 h 2506933"/>
              <a:gd name="connsiteX91" fmla="*/ 2157642 w 2621513"/>
              <a:gd name="connsiteY91" fmla="*/ 2372946 h 2506933"/>
              <a:gd name="connsiteX92" fmla="*/ 2153945 w 2621513"/>
              <a:gd name="connsiteY92" fmla="*/ 2400667 h 2506933"/>
              <a:gd name="connsiteX93" fmla="*/ 2149325 w 2621513"/>
              <a:gd name="connsiteY93" fmla="*/ 2423769 h 2506933"/>
              <a:gd name="connsiteX94" fmla="*/ 2140085 w 2621513"/>
              <a:gd name="connsiteY94" fmla="*/ 2443173 h 2506933"/>
              <a:gd name="connsiteX95" fmla="*/ 2130844 w 2621513"/>
              <a:gd name="connsiteY95" fmla="*/ 2458882 h 2506933"/>
              <a:gd name="connsiteX96" fmla="*/ 2118832 w 2621513"/>
              <a:gd name="connsiteY96" fmla="*/ 2471819 h 2506933"/>
              <a:gd name="connsiteX97" fmla="*/ 2104047 w 2621513"/>
              <a:gd name="connsiteY97" fmla="*/ 2482907 h 2506933"/>
              <a:gd name="connsiteX98" fmla="*/ 2089262 w 2621513"/>
              <a:gd name="connsiteY98" fmla="*/ 2491224 h 2506933"/>
              <a:gd name="connsiteX99" fmla="*/ 2073554 w 2621513"/>
              <a:gd name="connsiteY99" fmla="*/ 2495844 h 2506933"/>
              <a:gd name="connsiteX100" fmla="*/ 2057845 w 2621513"/>
              <a:gd name="connsiteY100" fmla="*/ 2499540 h 2506933"/>
              <a:gd name="connsiteX101" fmla="*/ 2041212 w 2621513"/>
              <a:gd name="connsiteY101" fmla="*/ 2502312 h 2506933"/>
              <a:gd name="connsiteX102" fmla="*/ 2025503 w 2621513"/>
              <a:gd name="connsiteY102" fmla="*/ 2503236 h 2506933"/>
              <a:gd name="connsiteX103" fmla="*/ 2009795 w 2621513"/>
              <a:gd name="connsiteY103" fmla="*/ 2502312 h 2506933"/>
              <a:gd name="connsiteX104" fmla="*/ 1994086 w 2621513"/>
              <a:gd name="connsiteY104" fmla="*/ 2501388 h 2506933"/>
              <a:gd name="connsiteX105" fmla="*/ 1979301 w 2621513"/>
              <a:gd name="connsiteY105" fmla="*/ 2498616 h 2506933"/>
              <a:gd name="connsiteX106" fmla="*/ 1967289 w 2621513"/>
              <a:gd name="connsiteY106" fmla="*/ 2495844 h 2506933"/>
              <a:gd name="connsiteX107" fmla="*/ 1956200 w 2621513"/>
              <a:gd name="connsiteY107" fmla="*/ 2492148 h 2506933"/>
              <a:gd name="connsiteX108" fmla="*/ 1950160 w 2621513"/>
              <a:gd name="connsiteY108" fmla="*/ 2490940 h 2506933"/>
              <a:gd name="connsiteX109" fmla="*/ 1874885 w 2621513"/>
              <a:gd name="connsiteY109" fmla="*/ 2447794 h 2506933"/>
              <a:gd name="connsiteX110" fmla="*/ 1804658 w 2621513"/>
              <a:gd name="connsiteY110" fmla="*/ 2408060 h 2506933"/>
              <a:gd name="connsiteX111" fmla="*/ 1738126 w 2621513"/>
              <a:gd name="connsiteY111" fmla="*/ 2372947 h 2506933"/>
              <a:gd name="connsiteX112" fmla="*/ 1675292 w 2621513"/>
              <a:gd name="connsiteY112" fmla="*/ 2342453 h 2506933"/>
              <a:gd name="connsiteX113" fmla="*/ 1616153 w 2621513"/>
              <a:gd name="connsiteY113" fmla="*/ 2315656 h 2506933"/>
              <a:gd name="connsiteX114" fmla="*/ 1558862 w 2621513"/>
              <a:gd name="connsiteY114" fmla="*/ 2292555 h 2506933"/>
              <a:gd name="connsiteX115" fmla="*/ 1504344 w 2621513"/>
              <a:gd name="connsiteY115" fmla="*/ 2275922 h 2506933"/>
              <a:gd name="connsiteX116" fmla="*/ 1452597 w 2621513"/>
              <a:gd name="connsiteY116" fmla="*/ 2261137 h 2506933"/>
              <a:gd name="connsiteX117" fmla="*/ 1401775 w 2621513"/>
              <a:gd name="connsiteY117" fmla="*/ 2250973 h 2506933"/>
              <a:gd name="connsiteX118" fmla="*/ 1352800 w 2621513"/>
              <a:gd name="connsiteY118" fmla="*/ 2243581 h 2506933"/>
              <a:gd name="connsiteX119" fmla="*/ 1305674 w 2621513"/>
              <a:gd name="connsiteY119" fmla="*/ 2241732 h 2506933"/>
              <a:gd name="connsiteX120" fmla="*/ 1259472 w 2621513"/>
              <a:gd name="connsiteY120" fmla="*/ 2242656 h 2506933"/>
              <a:gd name="connsiteX121" fmla="*/ 1214194 w 2621513"/>
              <a:gd name="connsiteY121" fmla="*/ 2246353 h 2506933"/>
              <a:gd name="connsiteX122" fmla="*/ 1168916 w 2621513"/>
              <a:gd name="connsiteY122" fmla="*/ 2253745 h 2506933"/>
              <a:gd name="connsiteX123" fmla="*/ 1124562 w 2621513"/>
              <a:gd name="connsiteY123" fmla="*/ 2264834 h 2506933"/>
              <a:gd name="connsiteX124" fmla="*/ 1078359 w 2621513"/>
              <a:gd name="connsiteY124" fmla="*/ 2278694 h 2506933"/>
              <a:gd name="connsiteX125" fmla="*/ 1032157 w 2621513"/>
              <a:gd name="connsiteY125" fmla="*/ 2296251 h 2506933"/>
              <a:gd name="connsiteX126" fmla="*/ 985031 w 2621513"/>
              <a:gd name="connsiteY126" fmla="*/ 2315656 h 2506933"/>
              <a:gd name="connsiteX127" fmla="*/ 937905 w 2621513"/>
              <a:gd name="connsiteY127" fmla="*/ 2336909 h 2506933"/>
              <a:gd name="connsiteX128" fmla="*/ 887082 w 2621513"/>
              <a:gd name="connsiteY128" fmla="*/ 2362782 h 2506933"/>
              <a:gd name="connsiteX129" fmla="*/ 836260 w 2621513"/>
              <a:gd name="connsiteY129" fmla="*/ 2390504 h 2506933"/>
              <a:gd name="connsiteX130" fmla="*/ 781741 w 2621513"/>
              <a:gd name="connsiteY130" fmla="*/ 2420997 h 2506933"/>
              <a:gd name="connsiteX131" fmla="*/ 724451 w 2621513"/>
              <a:gd name="connsiteY131" fmla="*/ 2453339 h 2506933"/>
              <a:gd name="connsiteX132" fmla="*/ 685641 w 2621513"/>
              <a:gd name="connsiteY132" fmla="*/ 2471819 h 2506933"/>
              <a:gd name="connsiteX133" fmla="*/ 650527 w 2621513"/>
              <a:gd name="connsiteY133" fmla="*/ 2486604 h 2506933"/>
              <a:gd name="connsiteX134" fmla="*/ 620034 w 2621513"/>
              <a:gd name="connsiteY134" fmla="*/ 2497693 h 2506933"/>
              <a:gd name="connsiteX135" fmla="*/ 592312 w 2621513"/>
              <a:gd name="connsiteY135" fmla="*/ 2503237 h 2506933"/>
              <a:gd name="connsiteX136" fmla="*/ 567363 w 2621513"/>
              <a:gd name="connsiteY136" fmla="*/ 2506933 h 2506933"/>
              <a:gd name="connsiteX137" fmla="*/ 546110 w 2621513"/>
              <a:gd name="connsiteY137" fmla="*/ 2506933 h 2506933"/>
              <a:gd name="connsiteX138" fmla="*/ 526705 w 2621513"/>
              <a:gd name="connsiteY138" fmla="*/ 2505085 h 2506933"/>
              <a:gd name="connsiteX139" fmla="*/ 510997 w 2621513"/>
              <a:gd name="connsiteY139" fmla="*/ 2499541 h 2506933"/>
              <a:gd name="connsiteX140" fmla="*/ 497136 w 2621513"/>
              <a:gd name="connsiteY140" fmla="*/ 2492148 h 2506933"/>
              <a:gd name="connsiteX141" fmla="*/ 486047 w 2621513"/>
              <a:gd name="connsiteY141" fmla="*/ 2483832 h 2506933"/>
              <a:gd name="connsiteX142" fmla="*/ 475883 w 2621513"/>
              <a:gd name="connsiteY142" fmla="*/ 2474592 h 2506933"/>
              <a:gd name="connsiteX143" fmla="*/ 467567 w 2621513"/>
              <a:gd name="connsiteY143" fmla="*/ 2464427 h 2506933"/>
              <a:gd name="connsiteX144" fmla="*/ 461098 w 2621513"/>
              <a:gd name="connsiteY144" fmla="*/ 2453339 h 2506933"/>
              <a:gd name="connsiteX145" fmla="*/ 456478 w 2621513"/>
              <a:gd name="connsiteY145" fmla="*/ 2441326 h 2506933"/>
              <a:gd name="connsiteX146" fmla="*/ 452782 w 2621513"/>
              <a:gd name="connsiteY146" fmla="*/ 2430237 h 2506933"/>
              <a:gd name="connsiteX147" fmla="*/ 449086 w 2621513"/>
              <a:gd name="connsiteY147" fmla="*/ 2420997 h 2506933"/>
              <a:gd name="connsiteX148" fmla="*/ 448162 w 2621513"/>
              <a:gd name="connsiteY148" fmla="*/ 2410833 h 2506933"/>
              <a:gd name="connsiteX149" fmla="*/ 445390 w 2621513"/>
              <a:gd name="connsiteY149" fmla="*/ 2402516 h 2506933"/>
              <a:gd name="connsiteX150" fmla="*/ 444466 w 2621513"/>
              <a:gd name="connsiteY150" fmla="*/ 2396972 h 2506933"/>
              <a:gd name="connsiteX151" fmla="*/ 444026 w 2621513"/>
              <a:gd name="connsiteY151" fmla="*/ 2395215 h 2506933"/>
              <a:gd name="connsiteX152" fmla="*/ 447237 w 2621513"/>
              <a:gd name="connsiteY152" fmla="*/ 2370175 h 2506933"/>
              <a:gd name="connsiteX153" fmla="*/ 454629 w 2621513"/>
              <a:gd name="connsiteY153" fmla="*/ 2330441 h 2506933"/>
              <a:gd name="connsiteX154" fmla="*/ 462945 w 2621513"/>
              <a:gd name="connsiteY154" fmla="*/ 2285163 h 2506933"/>
              <a:gd name="connsiteX155" fmla="*/ 472186 w 2621513"/>
              <a:gd name="connsiteY155" fmla="*/ 2237113 h 2506933"/>
              <a:gd name="connsiteX156" fmla="*/ 483274 w 2621513"/>
              <a:gd name="connsiteY156" fmla="*/ 2185366 h 2506933"/>
              <a:gd name="connsiteX157" fmla="*/ 494363 w 2621513"/>
              <a:gd name="connsiteY157" fmla="*/ 2133620 h 2506933"/>
              <a:gd name="connsiteX158" fmla="*/ 503603 w 2621513"/>
              <a:gd name="connsiteY158" fmla="*/ 2079101 h 2506933"/>
              <a:gd name="connsiteX159" fmla="*/ 513768 w 2621513"/>
              <a:gd name="connsiteY159" fmla="*/ 2023658 h 2506933"/>
              <a:gd name="connsiteX160" fmla="*/ 521160 w 2621513"/>
              <a:gd name="connsiteY160" fmla="*/ 1966368 h 2506933"/>
              <a:gd name="connsiteX161" fmla="*/ 526704 w 2621513"/>
              <a:gd name="connsiteY161" fmla="*/ 1909077 h 2506933"/>
              <a:gd name="connsiteX162" fmla="*/ 530400 w 2621513"/>
              <a:gd name="connsiteY162" fmla="*/ 1853634 h 2506933"/>
              <a:gd name="connsiteX163" fmla="*/ 529476 w 2621513"/>
              <a:gd name="connsiteY163" fmla="*/ 1799116 h 2506933"/>
              <a:gd name="connsiteX164" fmla="*/ 525780 w 2621513"/>
              <a:gd name="connsiteY164" fmla="*/ 1744597 h 2506933"/>
              <a:gd name="connsiteX165" fmla="*/ 517464 w 2621513"/>
              <a:gd name="connsiteY165" fmla="*/ 1693775 h 2506933"/>
              <a:gd name="connsiteX166" fmla="*/ 503603 w 2621513"/>
              <a:gd name="connsiteY166" fmla="*/ 1643876 h 2506933"/>
              <a:gd name="connsiteX167" fmla="*/ 487894 w 2621513"/>
              <a:gd name="connsiteY167" fmla="*/ 1596750 h 2506933"/>
              <a:gd name="connsiteX168" fmla="*/ 468490 w 2621513"/>
              <a:gd name="connsiteY168" fmla="*/ 1551472 h 2506933"/>
              <a:gd name="connsiteX169" fmla="*/ 444464 w 2621513"/>
              <a:gd name="connsiteY169" fmla="*/ 1508042 h 2506933"/>
              <a:gd name="connsiteX170" fmla="*/ 417667 w 2621513"/>
              <a:gd name="connsiteY170" fmla="*/ 1467384 h 2506933"/>
              <a:gd name="connsiteX171" fmla="*/ 389022 w 2621513"/>
              <a:gd name="connsiteY171" fmla="*/ 1426726 h 2506933"/>
              <a:gd name="connsiteX172" fmla="*/ 357604 w 2621513"/>
              <a:gd name="connsiteY172" fmla="*/ 1389764 h 2506933"/>
              <a:gd name="connsiteX173" fmla="*/ 324339 w 2621513"/>
              <a:gd name="connsiteY173" fmla="*/ 1352802 h 2506933"/>
              <a:gd name="connsiteX174" fmla="*/ 291073 w 2621513"/>
              <a:gd name="connsiteY174" fmla="*/ 1317689 h 2506933"/>
              <a:gd name="connsiteX175" fmla="*/ 255960 w 2621513"/>
              <a:gd name="connsiteY175" fmla="*/ 1285347 h 2506933"/>
              <a:gd name="connsiteX176" fmla="*/ 221770 w 2621513"/>
              <a:gd name="connsiteY176" fmla="*/ 1252081 h 2506933"/>
              <a:gd name="connsiteX177" fmla="*/ 187580 w 2621513"/>
              <a:gd name="connsiteY177" fmla="*/ 1222512 h 2506933"/>
              <a:gd name="connsiteX178" fmla="*/ 155239 w 2621513"/>
              <a:gd name="connsiteY178" fmla="*/ 1192943 h 2506933"/>
              <a:gd name="connsiteX179" fmla="*/ 124745 w 2621513"/>
              <a:gd name="connsiteY179" fmla="*/ 1165221 h 2506933"/>
              <a:gd name="connsiteX180" fmla="*/ 96100 w 2621513"/>
              <a:gd name="connsiteY180" fmla="*/ 1138424 h 2506933"/>
              <a:gd name="connsiteX181" fmla="*/ 70227 w 2621513"/>
              <a:gd name="connsiteY181" fmla="*/ 1111627 h 2506933"/>
              <a:gd name="connsiteX182" fmla="*/ 47126 w 2621513"/>
              <a:gd name="connsiteY182" fmla="*/ 1086677 h 2506933"/>
              <a:gd name="connsiteX183" fmla="*/ 27721 w 2621513"/>
              <a:gd name="connsiteY183" fmla="*/ 1063576 h 2506933"/>
              <a:gd name="connsiteX184" fmla="*/ 12936 w 2621513"/>
              <a:gd name="connsiteY184" fmla="*/ 1038627 h 2506933"/>
              <a:gd name="connsiteX185" fmla="*/ 4620 w 2621513"/>
              <a:gd name="connsiteY185" fmla="*/ 1016450 h 2506933"/>
              <a:gd name="connsiteX186" fmla="*/ 0 w 2621513"/>
              <a:gd name="connsiteY186" fmla="*/ 994273 h 2506933"/>
              <a:gd name="connsiteX187" fmla="*/ 924 w 2621513"/>
              <a:gd name="connsiteY187" fmla="*/ 972096 h 2506933"/>
              <a:gd name="connsiteX188" fmla="*/ 10164 w 2621513"/>
              <a:gd name="connsiteY188" fmla="*/ 951767 h 2506933"/>
              <a:gd name="connsiteX189" fmla="*/ 25873 w 2621513"/>
              <a:gd name="connsiteY189" fmla="*/ 931438 h 2506933"/>
              <a:gd name="connsiteX190" fmla="*/ 48050 w 2621513"/>
              <a:gd name="connsiteY190" fmla="*/ 910185 h 2506933"/>
              <a:gd name="connsiteX191" fmla="*/ 78543 w 2621513"/>
              <a:gd name="connsiteY191" fmla="*/ 890780 h 2506933"/>
              <a:gd name="connsiteX192" fmla="*/ 118413 w 2621513"/>
              <a:gd name="connsiteY192" fmla="*/ 870845 h 2506933"/>
              <a:gd name="connsiteX193" fmla="*/ 125670 w 2621513"/>
              <a:gd name="connsiteY193" fmla="*/ 869526 h 2506933"/>
              <a:gd name="connsiteX194" fmla="*/ 144151 w 2621513"/>
              <a:gd name="connsiteY194" fmla="*/ 865830 h 2506933"/>
              <a:gd name="connsiteX195" fmla="*/ 157088 w 2621513"/>
              <a:gd name="connsiteY195" fmla="*/ 863057 h 2506933"/>
              <a:gd name="connsiteX196" fmla="*/ 168176 w 2621513"/>
              <a:gd name="connsiteY196" fmla="*/ 862133 h 2506933"/>
              <a:gd name="connsiteX197" fmla="*/ 174645 w 2621513"/>
              <a:gd name="connsiteY197" fmla="*/ 861209 h 2506933"/>
              <a:gd name="connsiteX198" fmla="*/ 176493 w 2621513"/>
              <a:gd name="connsiteY198" fmla="*/ 861209 h 2506933"/>
              <a:gd name="connsiteX199" fmla="*/ 182037 w 2621513"/>
              <a:gd name="connsiteY199" fmla="*/ 861209 h 2506933"/>
              <a:gd name="connsiteX200" fmla="*/ 194974 w 2621513"/>
              <a:gd name="connsiteY200" fmla="*/ 859361 h 2506933"/>
              <a:gd name="connsiteX201" fmla="*/ 214379 w 2621513"/>
              <a:gd name="connsiteY201" fmla="*/ 858437 h 2506933"/>
              <a:gd name="connsiteX202" fmla="*/ 242100 w 2621513"/>
              <a:gd name="connsiteY202" fmla="*/ 855665 h 2506933"/>
              <a:gd name="connsiteX203" fmla="*/ 275365 w 2621513"/>
              <a:gd name="connsiteY203" fmla="*/ 851969 h 2506933"/>
              <a:gd name="connsiteX204" fmla="*/ 314175 w 2621513"/>
              <a:gd name="connsiteY204" fmla="*/ 847349 h 2506933"/>
              <a:gd name="connsiteX205" fmla="*/ 355757 w 2621513"/>
              <a:gd name="connsiteY205" fmla="*/ 839956 h 2506933"/>
              <a:gd name="connsiteX206" fmla="*/ 401959 w 2621513"/>
              <a:gd name="connsiteY206" fmla="*/ 832564 h 2506933"/>
              <a:gd name="connsiteX207" fmla="*/ 450934 w 2621513"/>
              <a:gd name="connsiteY207" fmla="*/ 824248 h 2506933"/>
              <a:gd name="connsiteX208" fmla="*/ 501756 w 2621513"/>
              <a:gd name="connsiteY208" fmla="*/ 813159 h 2506933"/>
              <a:gd name="connsiteX209" fmla="*/ 553503 w 2621513"/>
              <a:gd name="connsiteY209" fmla="*/ 801146 h 2506933"/>
              <a:gd name="connsiteX210" fmla="*/ 605249 w 2621513"/>
              <a:gd name="connsiteY210" fmla="*/ 787286 h 2506933"/>
              <a:gd name="connsiteX211" fmla="*/ 657919 w 2621513"/>
              <a:gd name="connsiteY211" fmla="*/ 769729 h 2506933"/>
              <a:gd name="connsiteX212" fmla="*/ 708742 w 2621513"/>
              <a:gd name="connsiteY212" fmla="*/ 752172 h 2506933"/>
              <a:gd name="connsiteX213" fmla="*/ 758640 w 2621513"/>
              <a:gd name="connsiteY213" fmla="*/ 729995 h 2506933"/>
              <a:gd name="connsiteX214" fmla="*/ 802994 w 2621513"/>
              <a:gd name="connsiteY214" fmla="*/ 706894 h 2506933"/>
              <a:gd name="connsiteX215" fmla="*/ 845500 w 2621513"/>
              <a:gd name="connsiteY215" fmla="*/ 681021 h 2506933"/>
              <a:gd name="connsiteX216" fmla="*/ 869525 w 2621513"/>
              <a:gd name="connsiteY216" fmla="*/ 661616 h 2506933"/>
              <a:gd name="connsiteX217" fmla="*/ 892627 w 2621513"/>
              <a:gd name="connsiteY217" fmla="*/ 639439 h 2506933"/>
              <a:gd name="connsiteX218" fmla="*/ 914804 w 2621513"/>
              <a:gd name="connsiteY218" fmla="*/ 612641 h 2506933"/>
              <a:gd name="connsiteX219" fmla="*/ 935133 w 2621513"/>
              <a:gd name="connsiteY219" fmla="*/ 583072 h 2506933"/>
              <a:gd name="connsiteX220" fmla="*/ 955462 w 2621513"/>
              <a:gd name="connsiteY220" fmla="*/ 550730 h 2506933"/>
              <a:gd name="connsiteX221" fmla="*/ 974866 w 2621513"/>
              <a:gd name="connsiteY221" fmla="*/ 515617 h 2506933"/>
              <a:gd name="connsiteX222" fmla="*/ 994271 w 2621513"/>
              <a:gd name="connsiteY222" fmla="*/ 478655 h 2506933"/>
              <a:gd name="connsiteX223" fmla="*/ 1012752 w 2621513"/>
              <a:gd name="connsiteY223" fmla="*/ 439845 h 2506933"/>
              <a:gd name="connsiteX224" fmla="*/ 1031233 w 2621513"/>
              <a:gd name="connsiteY224" fmla="*/ 401035 h 2506933"/>
              <a:gd name="connsiteX225" fmla="*/ 1048790 w 2621513"/>
              <a:gd name="connsiteY225" fmla="*/ 361301 h 2506933"/>
              <a:gd name="connsiteX226" fmla="*/ 1066347 w 2621513"/>
              <a:gd name="connsiteY226" fmla="*/ 321567 h 2506933"/>
              <a:gd name="connsiteX227" fmla="*/ 1083904 w 2621513"/>
              <a:gd name="connsiteY227" fmla="*/ 281833 h 2506933"/>
              <a:gd name="connsiteX228" fmla="*/ 1101460 w 2621513"/>
              <a:gd name="connsiteY228" fmla="*/ 243948 h 2506933"/>
              <a:gd name="connsiteX229" fmla="*/ 1118093 w 2621513"/>
              <a:gd name="connsiteY229" fmla="*/ 206062 h 2506933"/>
              <a:gd name="connsiteX230" fmla="*/ 1136574 w 2621513"/>
              <a:gd name="connsiteY230" fmla="*/ 170024 h 2506933"/>
              <a:gd name="connsiteX231" fmla="*/ 1153207 w 2621513"/>
              <a:gd name="connsiteY231" fmla="*/ 136759 h 2506933"/>
              <a:gd name="connsiteX232" fmla="*/ 1171688 w 2621513"/>
              <a:gd name="connsiteY232" fmla="*/ 105341 h 2506933"/>
              <a:gd name="connsiteX233" fmla="*/ 1189245 w 2621513"/>
              <a:gd name="connsiteY233" fmla="*/ 77620 h 2506933"/>
              <a:gd name="connsiteX234" fmla="*/ 1208649 w 2621513"/>
              <a:gd name="connsiteY234" fmla="*/ 53595 h 2506933"/>
              <a:gd name="connsiteX235" fmla="*/ 1228054 w 2621513"/>
              <a:gd name="connsiteY235" fmla="*/ 33266 h 2506933"/>
              <a:gd name="connsiteX236" fmla="*/ 1249307 w 2621513"/>
              <a:gd name="connsiteY236" fmla="*/ 17557 h 2506933"/>
              <a:gd name="connsiteX237" fmla="*/ 1269636 w 2621513"/>
              <a:gd name="connsiteY237" fmla="*/ 6468 h 250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Lst>
            <a:rect l="l" t="t" r="r" b="b"/>
            <a:pathLst>
              <a:path w="2621513" h="2506933">
                <a:moveTo>
                  <a:pt x="1290889" y="0"/>
                </a:moveTo>
                <a:lnTo>
                  <a:pt x="1313066" y="0"/>
                </a:lnTo>
                <a:lnTo>
                  <a:pt x="1337092" y="6468"/>
                </a:lnTo>
                <a:lnTo>
                  <a:pt x="1362041" y="19405"/>
                </a:lnTo>
                <a:lnTo>
                  <a:pt x="1387576" y="38557"/>
                </a:lnTo>
                <a:lnTo>
                  <a:pt x="1395307" y="48976"/>
                </a:lnTo>
                <a:lnTo>
                  <a:pt x="1435041" y="109039"/>
                </a:lnTo>
                <a:lnTo>
                  <a:pt x="1472927" y="170950"/>
                </a:lnTo>
                <a:lnTo>
                  <a:pt x="1508041" y="235633"/>
                </a:lnTo>
                <a:lnTo>
                  <a:pt x="1539458" y="301241"/>
                </a:lnTo>
                <a:lnTo>
                  <a:pt x="1569027" y="367772"/>
                </a:lnTo>
                <a:lnTo>
                  <a:pt x="1595825" y="434303"/>
                </a:lnTo>
                <a:lnTo>
                  <a:pt x="1618002" y="487897"/>
                </a:lnTo>
                <a:lnTo>
                  <a:pt x="1644799" y="535948"/>
                </a:lnTo>
                <a:lnTo>
                  <a:pt x="1675293" y="579378"/>
                </a:lnTo>
                <a:lnTo>
                  <a:pt x="1709482" y="618188"/>
                </a:lnTo>
                <a:lnTo>
                  <a:pt x="1745520" y="653301"/>
                </a:lnTo>
                <a:lnTo>
                  <a:pt x="1783406" y="684719"/>
                </a:lnTo>
                <a:lnTo>
                  <a:pt x="1824063" y="713364"/>
                </a:lnTo>
                <a:lnTo>
                  <a:pt x="1865645" y="737389"/>
                </a:lnTo>
                <a:lnTo>
                  <a:pt x="1909076" y="757718"/>
                </a:lnTo>
                <a:lnTo>
                  <a:pt x="1954354" y="776199"/>
                </a:lnTo>
                <a:lnTo>
                  <a:pt x="1997784" y="791908"/>
                </a:lnTo>
                <a:lnTo>
                  <a:pt x="2042138" y="804845"/>
                </a:lnTo>
                <a:lnTo>
                  <a:pt x="2087416" y="815933"/>
                </a:lnTo>
                <a:lnTo>
                  <a:pt x="2130846" y="824250"/>
                </a:lnTo>
                <a:lnTo>
                  <a:pt x="2173352" y="831642"/>
                </a:lnTo>
                <a:lnTo>
                  <a:pt x="2215858" y="838110"/>
                </a:lnTo>
                <a:lnTo>
                  <a:pt x="2255592" y="842730"/>
                </a:lnTo>
                <a:lnTo>
                  <a:pt x="2293478" y="847351"/>
                </a:lnTo>
                <a:lnTo>
                  <a:pt x="2328591" y="850123"/>
                </a:lnTo>
                <a:lnTo>
                  <a:pt x="2360009" y="853819"/>
                </a:lnTo>
                <a:lnTo>
                  <a:pt x="2388654" y="855667"/>
                </a:lnTo>
                <a:lnTo>
                  <a:pt x="2412679" y="855667"/>
                </a:lnTo>
                <a:lnTo>
                  <a:pt x="2438552" y="857515"/>
                </a:lnTo>
                <a:lnTo>
                  <a:pt x="2462578" y="859363"/>
                </a:lnTo>
                <a:lnTo>
                  <a:pt x="2488451" y="863059"/>
                </a:lnTo>
                <a:lnTo>
                  <a:pt x="2512476" y="869528"/>
                </a:lnTo>
                <a:lnTo>
                  <a:pt x="2535577" y="876920"/>
                </a:lnTo>
                <a:lnTo>
                  <a:pt x="2555906" y="886161"/>
                </a:lnTo>
                <a:lnTo>
                  <a:pt x="2575311" y="897249"/>
                </a:lnTo>
                <a:lnTo>
                  <a:pt x="2591944" y="910186"/>
                </a:lnTo>
                <a:lnTo>
                  <a:pt x="2605804" y="925894"/>
                </a:lnTo>
                <a:lnTo>
                  <a:pt x="2615045" y="943451"/>
                </a:lnTo>
                <a:lnTo>
                  <a:pt x="2620589" y="963780"/>
                </a:lnTo>
                <a:lnTo>
                  <a:pt x="2621513" y="985957"/>
                </a:lnTo>
                <a:lnTo>
                  <a:pt x="2616893" y="1009982"/>
                </a:lnTo>
                <a:lnTo>
                  <a:pt x="2606728" y="1037704"/>
                </a:lnTo>
                <a:lnTo>
                  <a:pt x="2603689" y="1043425"/>
                </a:lnTo>
                <a:lnTo>
                  <a:pt x="2599334" y="1049715"/>
                </a:lnTo>
                <a:lnTo>
                  <a:pt x="2593790" y="1057107"/>
                </a:lnTo>
                <a:lnTo>
                  <a:pt x="2591018" y="1059879"/>
                </a:lnTo>
                <a:lnTo>
                  <a:pt x="2588246" y="1061727"/>
                </a:lnTo>
                <a:lnTo>
                  <a:pt x="2581778" y="1068196"/>
                </a:lnTo>
                <a:lnTo>
                  <a:pt x="2570689" y="1079284"/>
                </a:lnTo>
                <a:lnTo>
                  <a:pt x="2554980" y="1092221"/>
                </a:lnTo>
                <a:lnTo>
                  <a:pt x="2536499" y="1110702"/>
                </a:lnTo>
                <a:lnTo>
                  <a:pt x="2514322" y="1131031"/>
                </a:lnTo>
                <a:lnTo>
                  <a:pt x="2492145" y="1154132"/>
                </a:lnTo>
                <a:lnTo>
                  <a:pt x="2465348" y="1180005"/>
                </a:lnTo>
                <a:lnTo>
                  <a:pt x="2437627" y="1207726"/>
                </a:lnTo>
                <a:lnTo>
                  <a:pt x="2408057" y="1238220"/>
                </a:lnTo>
                <a:lnTo>
                  <a:pt x="2379412" y="1269637"/>
                </a:lnTo>
                <a:lnTo>
                  <a:pt x="2348919" y="1301979"/>
                </a:lnTo>
                <a:lnTo>
                  <a:pt x="2318425" y="1336169"/>
                </a:lnTo>
                <a:lnTo>
                  <a:pt x="2287932" y="1370358"/>
                </a:lnTo>
                <a:lnTo>
                  <a:pt x="2260210" y="1405472"/>
                </a:lnTo>
                <a:lnTo>
                  <a:pt x="2232489" y="1438737"/>
                </a:lnTo>
                <a:lnTo>
                  <a:pt x="2205692" y="1473851"/>
                </a:lnTo>
                <a:lnTo>
                  <a:pt x="2182591" y="1508041"/>
                </a:lnTo>
                <a:lnTo>
                  <a:pt x="2161338" y="1541306"/>
                </a:lnTo>
                <a:lnTo>
                  <a:pt x="2142857" y="1573648"/>
                </a:lnTo>
                <a:lnTo>
                  <a:pt x="2128072" y="1604141"/>
                </a:lnTo>
                <a:lnTo>
                  <a:pt x="2117908" y="1632787"/>
                </a:lnTo>
                <a:lnTo>
                  <a:pt x="2104971" y="1676217"/>
                </a:lnTo>
                <a:lnTo>
                  <a:pt x="2098503" y="1722419"/>
                </a:lnTo>
                <a:lnTo>
                  <a:pt x="2094807" y="1771393"/>
                </a:lnTo>
                <a:lnTo>
                  <a:pt x="2092959" y="1821292"/>
                </a:lnTo>
                <a:lnTo>
                  <a:pt x="2092959" y="1872114"/>
                </a:lnTo>
                <a:lnTo>
                  <a:pt x="2096655" y="1923861"/>
                </a:lnTo>
                <a:lnTo>
                  <a:pt x="2101275" y="1973759"/>
                </a:lnTo>
                <a:lnTo>
                  <a:pt x="2107743" y="2023657"/>
                </a:lnTo>
                <a:lnTo>
                  <a:pt x="2114212" y="2070784"/>
                </a:lnTo>
                <a:lnTo>
                  <a:pt x="2120680" y="2114214"/>
                </a:lnTo>
                <a:lnTo>
                  <a:pt x="2128072" y="2155796"/>
                </a:lnTo>
                <a:lnTo>
                  <a:pt x="2134540" y="2191833"/>
                </a:lnTo>
                <a:lnTo>
                  <a:pt x="2139161" y="2222327"/>
                </a:lnTo>
                <a:lnTo>
                  <a:pt x="2143781" y="2247276"/>
                </a:lnTo>
                <a:lnTo>
                  <a:pt x="2146553" y="2265757"/>
                </a:lnTo>
                <a:lnTo>
                  <a:pt x="2153945" y="2305491"/>
                </a:lnTo>
                <a:lnTo>
                  <a:pt x="2157642" y="2340605"/>
                </a:lnTo>
                <a:lnTo>
                  <a:pt x="2157642" y="2372946"/>
                </a:lnTo>
                <a:lnTo>
                  <a:pt x="2153945" y="2400667"/>
                </a:lnTo>
                <a:lnTo>
                  <a:pt x="2149325" y="2423769"/>
                </a:lnTo>
                <a:lnTo>
                  <a:pt x="2140085" y="2443173"/>
                </a:lnTo>
                <a:lnTo>
                  <a:pt x="2130844" y="2458882"/>
                </a:lnTo>
                <a:lnTo>
                  <a:pt x="2118832" y="2471819"/>
                </a:lnTo>
                <a:lnTo>
                  <a:pt x="2104047" y="2482907"/>
                </a:lnTo>
                <a:lnTo>
                  <a:pt x="2089262" y="2491224"/>
                </a:lnTo>
                <a:lnTo>
                  <a:pt x="2073554" y="2495844"/>
                </a:lnTo>
                <a:lnTo>
                  <a:pt x="2057845" y="2499540"/>
                </a:lnTo>
                <a:lnTo>
                  <a:pt x="2041212" y="2502312"/>
                </a:lnTo>
                <a:lnTo>
                  <a:pt x="2025503" y="2503236"/>
                </a:lnTo>
                <a:lnTo>
                  <a:pt x="2009795" y="2502312"/>
                </a:lnTo>
                <a:lnTo>
                  <a:pt x="1994086" y="2501388"/>
                </a:lnTo>
                <a:lnTo>
                  <a:pt x="1979301" y="2498616"/>
                </a:lnTo>
                <a:lnTo>
                  <a:pt x="1967289" y="2495844"/>
                </a:lnTo>
                <a:lnTo>
                  <a:pt x="1956200" y="2492148"/>
                </a:lnTo>
                <a:lnTo>
                  <a:pt x="1950160" y="2490940"/>
                </a:lnTo>
                <a:lnTo>
                  <a:pt x="1874885" y="2447794"/>
                </a:lnTo>
                <a:lnTo>
                  <a:pt x="1804658" y="2408060"/>
                </a:lnTo>
                <a:lnTo>
                  <a:pt x="1738126" y="2372947"/>
                </a:lnTo>
                <a:lnTo>
                  <a:pt x="1675292" y="2342453"/>
                </a:lnTo>
                <a:lnTo>
                  <a:pt x="1616153" y="2315656"/>
                </a:lnTo>
                <a:lnTo>
                  <a:pt x="1558862" y="2292555"/>
                </a:lnTo>
                <a:lnTo>
                  <a:pt x="1504344" y="2275922"/>
                </a:lnTo>
                <a:lnTo>
                  <a:pt x="1452597" y="2261137"/>
                </a:lnTo>
                <a:lnTo>
                  <a:pt x="1401775" y="2250973"/>
                </a:lnTo>
                <a:lnTo>
                  <a:pt x="1352800" y="2243581"/>
                </a:lnTo>
                <a:lnTo>
                  <a:pt x="1305674" y="2241732"/>
                </a:lnTo>
                <a:lnTo>
                  <a:pt x="1259472" y="2242656"/>
                </a:lnTo>
                <a:lnTo>
                  <a:pt x="1214194" y="2246353"/>
                </a:lnTo>
                <a:lnTo>
                  <a:pt x="1168916" y="2253745"/>
                </a:lnTo>
                <a:lnTo>
                  <a:pt x="1124562" y="2264834"/>
                </a:lnTo>
                <a:lnTo>
                  <a:pt x="1078359" y="2278694"/>
                </a:lnTo>
                <a:lnTo>
                  <a:pt x="1032157" y="2296251"/>
                </a:lnTo>
                <a:lnTo>
                  <a:pt x="985031" y="2315656"/>
                </a:lnTo>
                <a:lnTo>
                  <a:pt x="937905" y="2336909"/>
                </a:lnTo>
                <a:lnTo>
                  <a:pt x="887082" y="2362782"/>
                </a:lnTo>
                <a:lnTo>
                  <a:pt x="836260" y="2390504"/>
                </a:lnTo>
                <a:lnTo>
                  <a:pt x="781741" y="2420997"/>
                </a:lnTo>
                <a:lnTo>
                  <a:pt x="724451" y="2453339"/>
                </a:lnTo>
                <a:lnTo>
                  <a:pt x="685641" y="2471819"/>
                </a:lnTo>
                <a:lnTo>
                  <a:pt x="650527" y="2486604"/>
                </a:lnTo>
                <a:lnTo>
                  <a:pt x="620034" y="2497693"/>
                </a:lnTo>
                <a:lnTo>
                  <a:pt x="592312" y="2503237"/>
                </a:lnTo>
                <a:lnTo>
                  <a:pt x="567363" y="2506933"/>
                </a:lnTo>
                <a:lnTo>
                  <a:pt x="546110" y="2506933"/>
                </a:lnTo>
                <a:lnTo>
                  <a:pt x="526705" y="2505085"/>
                </a:lnTo>
                <a:lnTo>
                  <a:pt x="510997" y="2499541"/>
                </a:lnTo>
                <a:lnTo>
                  <a:pt x="497136" y="2492148"/>
                </a:lnTo>
                <a:lnTo>
                  <a:pt x="486047" y="2483832"/>
                </a:lnTo>
                <a:lnTo>
                  <a:pt x="475883" y="2474592"/>
                </a:lnTo>
                <a:lnTo>
                  <a:pt x="467567" y="2464427"/>
                </a:lnTo>
                <a:lnTo>
                  <a:pt x="461098" y="2453339"/>
                </a:lnTo>
                <a:lnTo>
                  <a:pt x="456478" y="2441326"/>
                </a:lnTo>
                <a:lnTo>
                  <a:pt x="452782" y="2430237"/>
                </a:lnTo>
                <a:lnTo>
                  <a:pt x="449086" y="2420997"/>
                </a:lnTo>
                <a:lnTo>
                  <a:pt x="448162" y="2410833"/>
                </a:lnTo>
                <a:lnTo>
                  <a:pt x="445390" y="2402516"/>
                </a:lnTo>
                <a:lnTo>
                  <a:pt x="444466" y="2396972"/>
                </a:lnTo>
                <a:lnTo>
                  <a:pt x="444026" y="2395215"/>
                </a:lnTo>
                <a:lnTo>
                  <a:pt x="447237" y="2370175"/>
                </a:lnTo>
                <a:lnTo>
                  <a:pt x="454629" y="2330441"/>
                </a:lnTo>
                <a:lnTo>
                  <a:pt x="462945" y="2285163"/>
                </a:lnTo>
                <a:lnTo>
                  <a:pt x="472186" y="2237113"/>
                </a:lnTo>
                <a:lnTo>
                  <a:pt x="483274" y="2185366"/>
                </a:lnTo>
                <a:lnTo>
                  <a:pt x="494363" y="2133620"/>
                </a:lnTo>
                <a:lnTo>
                  <a:pt x="503603" y="2079101"/>
                </a:lnTo>
                <a:lnTo>
                  <a:pt x="513768" y="2023658"/>
                </a:lnTo>
                <a:lnTo>
                  <a:pt x="521160" y="1966368"/>
                </a:lnTo>
                <a:lnTo>
                  <a:pt x="526704" y="1909077"/>
                </a:lnTo>
                <a:lnTo>
                  <a:pt x="530400" y="1853634"/>
                </a:lnTo>
                <a:lnTo>
                  <a:pt x="529476" y="1799116"/>
                </a:lnTo>
                <a:lnTo>
                  <a:pt x="525780" y="1744597"/>
                </a:lnTo>
                <a:lnTo>
                  <a:pt x="517464" y="1693775"/>
                </a:lnTo>
                <a:lnTo>
                  <a:pt x="503603" y="1643876"/>
                </a:lnTo>
                <a:lnTo>
                  <a:pt x="487894" y="1596750"/>
                </a:lnTo>
                <a:lnTo>
                  <a:pt x="468490" y="1551472"/>
                </a:lnTo>
                <a:lnTo>
                  <a:pt x="444464" y="1508042"/>
                </a:lnTo>
                <a:lnTo>
                  <a:pt x="417667" y="1467384"/>
                </a:lnTo>
                <a:lnTo>
                  <a:pt x="389022" y="1426726"/>
                </a:lnTo>
                <a:lnTo>
                  <a:pt x="357604" y="1389764"/>
                </a:lnTo>
                <a:lnTo>
                  <a:pt x="324339" y="1352802"/>
                </a:lnTo>
                <a:lnTo>
                  <a:pt x="291073" y="1317689"/>
                </a:lnTo>
                <a:lnTo>
                  <a:pt x="255960" y="1285347"/>
                </a:lnTo>
                <a:lnTo>
                  <a:pt x="221770" y="1252081"/>
                </a:lnTo>
                <a:lnTo>
                  <a:pt x="187580" y="1222512"/>
                </a:lnTo>
                <a:lnTo>
                  <a:pt x="155239" y="1192943"/>
                </a:lnTo>
                <a:lnTo>
                  <a:pt x="124745" y="1165221"/>
                </a:lnTo>
                <a:lnTo>
                  <a:pt x="96100" y="1138424"/>
                </a:lnTo>
                <a:lnTo>
                  <a:pt x="70227" y="1111627"/>
                </a:lnTo>
                <a:lnTo>
                  <a:pt x="47126" y="1086677"/>
                </a:lnTo>
                <a:lnTo>
                  <a:pt x="27721" y="1063576"/>
                </a:lnTo>
                <a:lnTo>
                  <a:pt x="12936" y="1038627"/>
                </a:lnTo>
                <a:lnTo>
                  <a:pt x="4620" y="1016450"/>
                </a:lnTo>
                <a:lnTo>
                  <a:pt x="0" y="994273"/>
                </a:lnTo>
                <a:lnTo>
                  <a:pt x="924" y="972096"/>
                </a:lnTo>
                <a:lnTo>
                  <a:pt x="10164" y="951767"/>
                </a:lnTo>
                <a:lnTo>
                  <a:pt x="25873" y="931438"/>
                </a:lnTo>
                <a:lnTo>
                  <a:pt x="48050" y="910185"/>
                </a:lnTo>
                <a:lnTo>
                  <a:pt x="78543" y="890780"/>
                </a:lnTo>
                <a:lnTo>
                  <a:pt x="118413" y="870845"/>
                </a:lnTo>
                <a:lnTo>
                  <a:pt x="125670" y="869526"/>
                </a:lnTo>
                <a:lnTo>
                  <a:pt x="144151" y="865830"/>
                </a:lnTo>
                <a:lnTo>
                  <a:pt x="157088" y="863057"/>
                </a:lnTo>
                <a:lnTo>
                  <a:pt x="168176" y="862133"/>
                </a:lnTo>
                <a:lnTo>
                  <a:pt x="174645" y="861209"/>
                </a:lnTo>
                <a:lnTo>
                  <a:pt x="176493" y="861209"/>
                </a:lnTo>
                <a:lnTo>
                  <a:pt x="182037" y="861209"/>
                </a:lnTo>
                <a:lnTo>
                  <a:pt x="194974" y="859361"/>
                </a:lnTo>
                <a:lnTo>
                  <a:pt x="214379" y="858437"/>
                </a:lnTo>
                <a:lnTo>
                  <a:pt x="242100" y="855665"/>
                </a:lnTo>
                <a:lnTo>
                  <a:pt x="275365" y="851969"/>
                </a:lnTo>
                <a:lnTo>
                  <a:pt x="314175" y="847349"/>
                </a:lnTo>
                <a:lnTo>
                  <a:pt x="355757" y="839956"/>
                </a:lnTo>
                <a:lnTo>
                  <a:pt x="401959" y="832564"/>
                </a:lnTo>
                <a:lnTo>
                  <a:pt x="450934" y="824248"/>
                </a:lnTo>
                <a:lnTo>
                  <a:pt x="501756" y="813159"/>
                </a:lnTo>
                <a:lnTo>
                  <a:pt x="553503" y="801146"/>
                </a:lnTo>
                <a:lnTo>
                  <a:pt x="605249" y="787286"/>
                </a:lnTo>
                <a:lnTo>
                  <a:pt x="657919" y="769729"/>
                </a:lnTo>
                <a:lnTo>
                  <a:pt x="708742" y="752172"/>
                </a:lnTo>
                <a:lnTo>
                  <a:pt x="758640" y="729995"/>
                </a:lnTo>
                <a:lnTo>
                  <a:pt x="802994" y="706894"/>
                </a:lnTo>
                <a:lnTo>
                  <a:pt x="845500" y="681021"/>
                </a:lnTo>
                <a:lnTo>
                  <a:pt x="869525" y="661616"/>
                </a:lnTo>
                <a:lnTo>
                  <a:pt x="892627" y="639439"/>
                </a:lnTo>
                <a:lnTo>
                  <a:pt x="914804" y="612641"/>
                </a:lnTo>
                <a:lnTo>
                  <a:pt x="935133" y="583072"/>
                </a:lnTo>
                <a:lnTo>
                  <a:pt x="955462" y="550730"/>
                </a:lnTo>
                <a:lnTo>
                  <a:pt x="974866" y="515617"/>
                </a:lnTo>
                <a:lnTo>
                  <a:pt x="994271" y="478655"/>
                </a:lnTo>
                <a:lnTo>
                  <a:pt x="1012752" y="439845"/>
                </a:lnTo>
                <a:lnTo>
                  <a:pt x="1031233" y="401035"/>
                </a:lnTo>
                <a:lnTo>
                  <a:pt x="1048790" y="361301"/>
                </a:lnTo>
                <a:lnTo>
                  <a:pt x="1066347" y="321567"/>
                </a:lnTo>
                <a:lnTo>
                  <a:pt x="1083904" y="281833"/>
                </a:lnTo>
                <a:lnTo>
                  <a:pt x="1101460" y="243948"/>
                </a:lnTo>
                <a:lnTo>
                  <a:pt x="1118093" y="206062"/>
                </a:lnTo>
                <a:lnTo>
                  <a:pt x="1136574" y="170024"/>
                </a:lnTo>
                <a:lnTo>
                  <a:pt x="1153207" y="136759"/>
                </a:lnTo>
                <a:lnTo>
                  <a:pt x="1171688" y="105341"/>
                </a:lnTo>
                <a:lnTo>
                  <a:pt x="1189245" y="77620"/>
                </a:lnTo>
                <a:lnTo>
                  <a:pt x="1208649" y="53595"/>
                </a:lnTo>
                <a:lnTo>
                  <a:pt x="1228054" y="33266"/>
                </a:lnTo>
                <a:lnTo>
                  <a:pt x="1249307" y="17557"/>
                </a:lnTo>
                <a:lnTo>
                  <a:pt x="1269636" y="6468"/>
                </a:lnTo>
                <a:close/>
              </a:path>
            </a:pathLst>
          </a:cu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6"/>
          <p:cNvSpPr>
            <a:spLocks/>
          </p:cNvSpPr>
          <p:nvPr/>
        </p:nvSpPr>
        <p:spPr bwMode="auto">
          <a:xfrm>
            <a:off x="1198742" y="1981718"/>
            <a:ext cx="2163725" cy="2323932"/>
          </a:xfrm>
          <a:custGeom>
            <a:avLst/>
            <a:gdLst>
              <a:gd name="T0" fmla="*/ 1485 w 2269"/>
              <a:gd name="T1" fmla="*/ 4 h 2437"/>
              <a:gd name="T2" fmla="*/ 1632 w 2269"/>
              <a:gd name="T3" fmla="*/ 33 h 2437"/>
              <a:gd name="T4" fmla="*/ 1770 w 2269"/>
              <a:gd name="T5" fmla="*/ 81 h 2437"/>
              <a:gd name="T6" fmla="*/ 1897 w 2269"/>
              <a:gd name="T7" fmla="*/ 144 h 2437"/>
              <a:gd name="T8" fmla="*/ 2008 w 2269"/>
              <a:gd name="T9" fmla="*/ 219 h 2437"/>
              <a:gd name="T10" fmla="*/ 2104 w 2269"/>
              <a:gd name="T11" fmla="*/ 299 h 2437"/>
              <a:gd name="T12" fmla="*/ 2181 w 2269"/>
              <a:gd name="T13" fmla="*/ 379 h 2437"/>
              <a:gd name="T14" fmla="*/ 2236 w 2269"/>
              <a:gd name="T15" fmla="*/ 454 h 2437"/>
              <a:gd name="T16" fmla="*/ 2269 w 2269"/>
              <a:gd name="T17" fmla="*/ 519 h 2437"/>
              <a:gd name="T18" fmla="*/ 2212 w 2269"/>
              <a:gd name="T19" fmla="*/ 468 h 2437"/>
              <a:gd name="T20" fmla="*/ 2159 w 2269"/>
              <a:gd name="T21" fmla="*/ 447 h 2437"/>
              <a:gd name="T22" fmla="*/ 2112 w 2269"/>
              <a:gd name="T23" fmla="*/ 454 h 2437"/>
              <a:gd name="T24" fmla="*/ 2067 w 2269"/>
              <a:gd name="T25" fmla="*/ 483 h 2437"/>
              <a:gd name="T26" fmla="*/ 2025 w 2269"/>
              <a:gd name="T27" fmla="*/ 531 h 2437"/>
              <a:gd name="T28" fmla="*/ 1986 w 2269"/>
              <a:gd name="T29" fmla="*/ 595 h 2437"/>
              <a:gd name="T30" fmla="*/ 1948 w 2269"/>
              <a:gd name="T31" fmla="*/ 670 h 2437"/>
              <a:gd name="T32" fmla="*/ 1911 w 2269"/>
              <a:gd name="T33" fmla="*/ 752 h 2437"/>
              <a:gd name="T34" fmla="*/ 1873 w 2269"/>
              <a:gd name="T35" fmla="*/ 838 h 2437"/>
              <a:gd name="T36" fmla="*/ 1834 w 2269"/>
              <a:gd name="T37" fmla="*/ 923 h 2437"/>
              <a:gd name="T38" fmla="*/ 1793 w 2269"/>
              <a:gd name="T39" fmla="*/ 1005 h 2437"/>
              <a:gd name="T40" fmla="*/ 1750 w 2269"/>
              <a:gd name="T41" fmla="*/ 1078 h 2437"/>
              <a:gd name="T42" fmla="*/ 1704 w 2269"/>
              <a:gd name="T43" fmla="*/ 1139 h 2437"/>
              <a:gd name="T44" fmla="*/ 1653 w 2269"/>
              <a:gd name="T45" fmla="*/ 1184 h 2437"/>
              <a:gd name="T46" fmla="*/ 1559 w 2269"/>
              <a:gd name="T47" fmla="*/ 1237 h 2437"/>
              <a:gd name="T48" fmla="*/ 1450 w 2269"/>
              <a:gd name="T49" fmla="*/ 1280 h 2437"/>
              <a:gd name="T50" fmla="*/ 1337 w 2269"/>
              <a:gd name="T51" fmla="*/ 1314 h 2437"/>
              <a:gd name="T52" fmla="*/ 1226 w 2269"/>
              <a:gd name="T53" fmla="*/ 1339 h 2437"/>
              <a:gd name="T54" fmla="*/ 1123 w 2269"/>
              <a:gd name="T55" fmla="*/ 1356 h 2437"/>
              <a:gd name="T56" fmla="*/ 1036 w 2269"/>
              <a:gd name="T57" fmla="*/ 1369 h 2437"/>
              <a:gd name="T58" fmla="*/ 970 w 2269"/>
              <a:gd name="T59" fmla="*/ 1376 h 2437"/>
              <a:gd name="T60" fmla="*/ 935 w 2269"/>
              <a:gd name="T61" fmla="*/ 1379 h 2437"/>
              <a:gd name="T62" fmla="*/ 927 w 2269"/>
              <a:gd name="T63" fmla="*/ 1379 h 2437"/>
              <a:gd name="T64" fmla="*/ 908 w 2269"/>
              <a:gd name="T65" fmla="*/ 1381 h 2437"/>
              <a:gd name="T66" fmla="*/ 874 w 2269"/>
              <a:gd name="T67" fmla="*/ 1388 h 2437"/>
              <a:gd name="T68" fmla="*/ 826 w 2269"/>
              <a:gd name="T69" fmla="*/ 1398 h 2437"/>
              <a:gd name="T70" fmla="*/ 767 w 2269"/>
              <a:gd name="T71" fmla="*/ 1415 h 2437"/>
              <a:gd name="T72" fmla="*/ 699 w 2269"/>
              <a:gd name="T73" fmla="*/ 1439 h 2437"/>
              <a:gd name="T74" fmla="*/ 624 w 2269"/>
              <a:gd name="T75" fmla="*/ 1472 h 2437"/>
              <a:gd name="T76" fmla="*/ 545 w 2269"/>
              <a:gd name="T77" fmla="*/ 1514 h 2437"/>
              <a:gd name="T78" fmla="*/ 465 w 2269"/>
              <a:gd name="T79" fmla="*/ 1568 h 2437"/>
              <a:gd name="T80" fmla="*/ 387 w 2269"/>
              <a:gd name="T81" fmla="*/ 1633 h 2437"/>
              <a:gd name="T82" fmla="*/ 311 w 2269"/>
              <a:gd name="T83" fmla="*/ 1712 h 2437"/>
              <a:gd name="T84" fmla="*/ 240 w 2269"/>
              <a:gd name="T85" fmla="*/ 1805 h 2437"/>
              <a:gd name="T86" fmla="*/ 178 w 2269"/>
              <a:gd name="T87" fmla="*/ 1914 h 2437"/>
              <a:gd name="T88" fmla="*/ 128 w 2269"/>
              <a:gd name="T89" fmla="*/ 2040 h 2437"/>
              <a:gd name="T90" fmla="*/ 90 w 2269"/>
              <a:gd name="T91" fmla="*/ 2184 h 2437"/>
              <a:gd name="T92" fmla="*/ 68 w 2269"/>
              <a:gd name="T93" fmla="*/ 2348 h 2437"/>
              <a:gd name="T94" fmla="*/ 34 w 2269"/>
              <a:gd name="T95" fmla="*/ 2311 h 2437"/>
              <a:gd name="T96" fmla="*/ 3 w 2269"/>
              <a:gd name="T97" fmla="*/ 2059 h 2437"/>
              <a:gd name="T98" fmla="*/ 5 w 2269"/>
              <a:gd name="T99" fmla="*/ 1808 h 2437"/>
              <a:gd name="T100" fmla="*/ 35 w 2269"/>
              <a:gd name="T101" fmla="*/ 1561 h 2437"/>
              <a:gd name="T102" fmla="*/ 93 w 2269"/>
              <a:gd name="T103" fmla="*/ 1320 h 2437"/>
              <a:gd name="T104" fmla="*/ 176 w 2269"/>
              <a:gd name="T105" fmla="*/ 1090 h 2437"/>
              <a:gd name="T106" fmla="*/ 278 w 2269"/>
              <a:gd name="T107" fmla="*/ 872 h 2437"/>
              <a:gd name="T108" fmla="*/ 400 w 2269"/>
              <a:gd name="T109" fmla="*/ 672 h 2437"/>
              <a:gd name="T110" fmla="*/ 536 w 2269"/>
              <a:gd name="T111" fmla="*/ 490 h 2437"/>
              <a:gd name="T112" fmla="*/ 686 w 2269"/>
              <a:gd name="T113" fmla="*/ 332 h 2437"/>
              <a:gd name="T114" fmla="*/ 844 w 2269"/>
              <a:gd name="T115" fmla="*/ 198 h 2437"/>
              <a:gd name="T116" fmla="*/ 1009 w 2269"/>
              <a:gd name="T117" fmla="*/ 94 h 2437"/>
              <a:gd name="T118" fmla="*/ 1172 w 2269"/>
              <a:gd name="T119" fmla="*/ 30 h 2437"/>
              <a:gd name="T120" fmla="*/ 1331 w 2269"/>
              <a:gd name="T121" fmla="*/ 1 h 2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9" h="2437">
                <a:moveTo>
                  <a:pt x="1409" y="0"/>
                </a:moveTo>
                <a:lnTo>
                  <a:pt x="1485" y="4"/>
                </a:lnTo>
                <a:lnTo>
                  <a:pt x="1560" y="16"/>
                </a:lnTo>
                <a:lnTo>
                  <a:pt x="1632" y="33"/>
                </a:lnTo>
                <a:lnTo>
                  <a:pt x="1703" y="54"/>
                </a:lnTo>
                <a:lnTo>
                  <a:pt x="1770" y="81"/>
                </a:lnTo>
                <a:lnTo>
                  <a:pt x="1835" y="111"/>
                </a:lnTo>
                <a:lnTo>
                  <a:pt x="1897" y="144"/>
                </a:lnTo>
                <a:lnTo>
                  <a:pt x="1955" y="181"/>
                </a:lnTo>
                <a:lnTo>
                  <a:pt x="2008" y="219"/>
                </a:lnTo>
                <a:lnTo>
                  <a:pt x="2058" y="258"/>
                </a:lnTo>
                <a:lnTo>
                  <a:pt x="2104" y="299"/>
                </a:lnTo>
                <a:lnTo>
                  <a:pt x="2145" y="340"/>
                </a:lnTo>
                <a:lnTo>
                  <a:pt x="2181" y="379"/>
                </a:lnTo>
                <a:lnTo>
                  <a:pt x="2212" y="417"/>
                </a:lnTo>
                <a:lnTo>
                  <a:pt x="2236" y="454"/>
                </a:lnTo>
                <a:lnTo>
                  <a:pt x="2256" y="488"/>
                </a:lnTo>
                <a:lnTo>
                  <a:pt x="2269" y="519"/>
                </a:lnTo>
                <a:lnTo>
                  <a:pt x="2240" y="489"/>
                </a:lnTo>
                <a:lnTo>
                  <a:pt x="2212" y="468"/>
                </a:lnTo>
                <a:lnTo>
                  <a:pt x="2185" y="454"/>
                </a:lnTo>
                <a:lnTo>
                  <a:pt x="2159" y="447"/>
                </a:lnTo>
                <a:lnTo>
                  <a:pt x="2135" y="447"/>
                </a:lnTo>
                <a:lnTo>
                  <a:pt x="2112" y="454"/>
                </a:lnTo>
                <a:lnTo>
                  <a:pt x="2090" y="466"/>
                </a:lnTo>
                <a:lnTo>
                  <a:pt x="2067" y="483"/>
                </a:lnTo>
                <a:lnTo>
                  <a:pt x="2046" y="505"/>
                </a:lnTo>
                <a:lnTo>
                  <a:pt x="2025" y="531"/>
                </a:lnTo>
                <a:lnTo>
                  <a:pt x="2006" y="561"/>
                </a:lnTo>
                <a:lnTo>
                  <a:pt x="1986" y="595"/>
                </a:lnTo>
                <a:lnTo>
                  <a:pt x="1968" y="631"/>
                </a:lnTo>
                <a:lnTo>
                  <a:pt x="1948" y="670"/>
                </a:lnTo>
                <a:lnTo>
                  <a:pt x="1930" y="711"/>
                </a:lnTo>
                <a:lnTo>
                  <a:pt x="1911" y="752"/>
                </a:lnTo>
                <a:lnTo>
                  <a:pt x="1892" y="795"/>
                </a:lnTo>
                <a:lnTo>
                  <a:pt x="1873" y="838"/>
                </a:lnTo>
                <a:lnTo>
                  <a:pt x="1854" y="881"/>
                </a:lnTo>
                <a:lnTo>
                  <a:pt x="1834" y="923"/>
                </a:lnTo>
                <a:lnTo>
                  <a:pt x="1814" y="965"/>
                </a:lnTo>
                <a:lnTo>
                  <a:pt x="1793" y="1005"/>
                </a:lnTo>
                <a:lnTo>
                  <a:pt x="1772" y="1043"/>
                </a:lnTo>
                <a:lnTo>
                  <a:pt x="1750" y="1078"/>
                </a:lnTo>
                <a:lnTo>
                  <a:pt x="1728" y="1110"/>
                </a:lnTo>
                <a:lnTo>
                  <a:pt x="1704" y="1139"/>
                </a:lnTo>
                <a:lnTo>
                  <a:pt x="1679" y="1163"/>
                </a:lnTo>
                <a:lnTo>
                  <a:pt x="1653" y="1184"/>
                </a:lnTo>
                <a:lnTo>
                  <a:pt x="1607" y="1212"/>
                </a:lnTo>
                <a:lnTo>
                  <a:pt x="1559" y="1237"/>
                </a:lnTo>
                <a:lnTo>
                  <a:pt x="1505" y="1261"/>
                </a:lnTo>
                <a:lnTo>
                  <a:pt x="1450" y="1280"/>
                </a:lnTo>
                <a:lnTo>
                  <a:pt x="1393" y="1299"/>
                </a:lnTo>
                <a:lnTo>
                  <a:pt x="1337" y="1314"/>
                </a:lnTo>
                <a:lnTo>
                  <a:pt x="1281" y="1327"/>
                </a:lnTo>
                <a:lnTo>
                  <a:pt x="1226" y="1339"/>
                </a:lnTo>
                <a:lnTo>
                  <a:pt x="1173" y="1348"/>
                </a:lnTo>
                <a:lnTo>
                  <a:pt x="1123" y="1356"/>
                </a:lnTo>
                <a:lnTo>
                  <a:pt x="1078" y="1364"/>
                </a:lnTo>
                <a:lnTo>
                  <a:pt x="1036" y="1369"/>
                </a:lnTo>
                <a:lnTo>
                  <a:pt x="1000" y="1373"/>
                </a:lnTo>
                <a:lnTo>
                  <a:pt x="970" y="1376"/>
                </a:lnTo>
                <a:lnTo>
                  <a:pt x="949" y="1377"/>
                </a:lnTo>
                <a:lnTo>
                  <a:pt x="935" y="1379"/>
                </a:lnTo>
                <a:lnTo>
                  <a:pt x="929" y="1379"/>
                </a:lnTo>
                <a:lnTo>
                  <a:pt x="927" y="1379"/>
                </a:lnTo>
                <a:lnTo>
                  <a:pt x="920" y="1380"/>
                </a:lnTo>
                <a:lnTo>
                  <a:pt x="908" y="1381"/>
                </a:lnTo>
                <a:lnTo>
                  <a:pt x="894" y="1384"/>
                </a:lnTo>
                <a:lnTo>
                  <a:pt x="874" y="1388"/>
                </a:lnTo>
                <a:lnTo>
                  <a:pt x="852" y="1392"/>
                </a:lnTo>
                <a:lnTo>
                  <a:pt x="826" y="1398"/>
                </a:lnTo>
                <a:lnTo>
                  <a:pt x="798" y="1406"/>
                </a:lnTo>
                <a:lnTo>
                  <a:pt x="767" y="1415"/>
                </a:lnTo>
                <a:lnTo>
                  <a:pt x="734" y="1426"/>
                </a:lnTo>
                <a:lnTo>
                  <a:pt x="699" y="1439"/>
                </a:lnTo>
                <a:lnTo>
                  <a:pt x="662" y="1455"/>
                </a:lnTo>
                <a:lnTo>
                  <a:pt x="624" y="1472"/>
                </a:lnTo>
                <a:lnTo>
                  <a:pt x="585" y="1491"/>
                </a:lnTo>
                <a:lnTo>
                  <a:pt x="545" y="1514"/>
                </a:lnTo>
                <a:lnTo>
                  <a:pt x="505" y="1540"/>
                </a:lnTo>
                <a:lnTo>
                  <a:pt x="465" y="1568"/>
                </a:lnTo>
                <a:lnTo>
                  <a:pt x="426" y="1599"/>
                </a:lnTo>
                <a:lnTo>
                  <a:pt x="387" y="1633"/>
                </a:lnTo>
                <a:lnTo>
                  <a:pt x="347" y="1671"/>
                </a:lnTo>
                <a:lnTo>
                  <a:pt x="311" y="1712"/>
                </a:lnTo>
                <a:lnTo>
                  <a:pt x="274" y="1756"/>
                </a:lnTo>
                <a:lnTo>
                  <a:pt x="240" y="1805"/>
                </a:lnTo>
                <a:lnTo>
                  <a:pt x="208" y="1857"/>
                </a:lnTo>
                <a:lnTo>
                  <a:pt x="178" y="1914"/>
                </a:lnTo>
                <a:lnTo>
                  <a:pt x="152" y="1974"/>
                </a:lnTo>
                <a:lnTo>
                  <a:pt x="128" y="2040"/>
                </a:lnTo>
                <a:lnTo>
                  <a:pt x="107" y="2109"/>
                </a:lnTo>
                <a:lnTo>
                  <a:pt x="90" y="2184"/>
                </a:lnTo>
                <a:lnTo>
                  <a:pt x="76" y="2263"/>
                </a:lnTo>
                <a:lnTo>
                  <a:pt x="68" y="2348"/>
                </a:lnTo>
                <a:lnTo>
                  <a:pt x="63" y="2437"/>
                </a:lnTo>
                <a:lnTo>
                  <a:pt x="34" y="2311"/>
                </a:lnTo>
                <a:lnTo>
                  <a:pt x="14" y="2185"/>
                </a:lnTo>
                <a:lnTo>
                  <a:pt x="3" y="2059"/>
                </a:lnTo>
                <a:lnTo>
                  <a:pt x="0" y="1934"/>
                </a:lnTo>
                <a:lnTo>
                  <a:pt x="5" y="1808"/>
                </a:lnTo>
                <a:lnTo>
                  <a:pt x="17" y="1684"/>
                </a:lnTo>
                <a:lnTo>
                  <a:pt x="35" y="1561"/>
                </a:lnTo>
                <a:lnTo>
                  <a:pt x="62" y="1439"/>
                </a:lnTo>
                <a:lnTo>
                  <a:pt x="93" y="1320"/>
                </a:lnTo>
                <a:lnTo>
                  <a:pt x="131" y="1204"/>
                </a:lnTo>
                <a:lnTo>
                  <a:pt x="176" y="1090"/>
                </a:lnTo>
                <a:lnTo>
                  <a:pt x="224" y="980"/>
                </a:lnTo>
                <a:lnTo>
                  <a:pt x="278" y="872"/>
                </a:lnTo>
                <a:lnTo>
                  <a:pt x="337" y="770"/>
                </a:lnTo>
                <a:lnTo>
                  <a:pt x="400" y="672"/>
                </a:lnTo>
                <a:lnTo>
                  <a:pt x="465" y="578"/>
                </a:lnTo>
                <a:lnTo>
                  <a:pt x="536" y="490"/>
                </a:lnTo>
                <a:lnTo>
                  <a:pt x="610" y="408"/>
                </a:lnTo>
                <a:lnTo>
                  <a:pt x="686" y="332"/>
                </a:lnTo>
                <a:lnTo>
                  <a:pt x="763" y="262"/>
                </a:lnTo>
                <a:lnTo>
                  <a:pt x="844" y="198"/>
                </a:lnTo>
                <a:lnTo>
                  <a:pt x="926" y="143"/>
                </a:lnTo>
                <a:lnTo>
                  <a:pt x="1009" y="94"/>
                </a:lnTo>
                <a:lnTo>
                  <a:pt x="1091" y="56"/>
                </a:lnTo>
                <a:lnTo>
                  <a:pt x="1172" y="30"/>
                </a:lnTo>
                <a:lnTo>
                  <a:pt x="1252" y="12"/>
                </a:lnTo>
                <a:lnTo>
                  <a:pt x="1331" y="1"/>
                </a:lnTo>
                <a:lnTo>
                  <a:pt x="1409" y="0"/>
                </a:lnTo>
                <a:close/>
              </a:path>
            </a:pathLst>
          </a:custGeom>
          <a:solidFill>
            <a:srgbClr val="34738D"/>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2187630" y="1762391"/>
            <a:ext cx="2632898" cy="1747002"/>
          </a:xfrm>
          <a:custGeom>
            <a:avLst/>
            <a:gdLst>
              <a:gd name="T0" fmla="*/ 1202 w 2761"/>
              <a:gd name="T1" fmla="*/ 2 h 1832"/>
              <a:gd name="T2" fmla="*/ 1388 w 2761"/>
              <a:gd name="T3" fmla="*/ 15 h 1832"/>
              <a:gd name="T4" fmla="*/ 1563 w 2761"/>
              <a:gd name="T5" fmla="*/ 44 h 1832"/>
              <a:gd name="T6" fmla="*/ 1724 w 2761"/>
              <a:gd name="T7" fmla="*/ 84 h 1832"/>
              <a:gd name="T8" fmla="*/ 1873 w 2761"/>
              <a:gd name="T9" fmla="*/ 133 h 1832"/>
              <a:gd name="T10" fmla="*/ 2008 w 2761"/>
              <a:gd name="T11" fmla="*/ 189 h 1832"/>
              <a:gd name="T12" fmla="*/ 2130 w 2761"/>
              <a:gd name="T13" fmla="*/ 248 h 1832"/>
              <a:gd name="T14" fmla="*/ 2238 w 2761"/>
              <a:gd name="T15" fmla="*/ 309 h 1832"/>
              <a:gd name="T16" fmla="*/ 2329 w 2761"/>
              <a:gd name="T17" fmla="*/ 368 h 1832"/>
              <a:gd name="T18" fmla="*/ 2405 w 2761"/>
              <a:gd name="T19" fmla="*/ 421 h 1832"/>
              <a:gd name="T20" fmla="*/ 2466 w 2761"/>
              <a:gd name="T21" fmla="*/ 469 h 1832"/>
              <a:gd name="T22" fmla="*/ 2509 w 2761"/>
              <a:gd name="T23" fmla="*/ 505 h 1832"/>
              <a:gd name="T24" fmla="*/ 2535 w 2761"/>
              <a:gd name="T25" fmla="*/ 529 h 1832"/>
              <a:gd name="T26" fmla="*/ 2548 w 2761"/>
              <a:gd name="T27" fmla="*/ 545 h 1832"/>
              <a:gd name="T28" fmla="*/ 2571 w 2761"/>
              <a:gd name="T29" fmla="*/ 575 h 1832"/>
              <a:gd name="T30" fmla="*/ 2601 w 2761"/>
              <a:gd name="T31" fmla="*/ 618 h 1832"/>
              <a:gd name="T32" fmla="*/ 2635 w 2761"/>
              <a:gd name="T33" fmla="*/ 673 h 1832"/>
              <a:gd name="T34" fmla="*/ 2672 w 2761"/>
              <a:gd name="T35" fmla="*/ 741 h 1832"/>
              <a:gd name="T36" fmla="*/ 2706 w 2761"/>
              <a:gd name="T37" fmla="*/ 821 h 1832"/>
              <a:gd name="T38" fmla="*/ 2733 w 2761"/>
              <a:gd name="T39" fmla="*/ 913 h 1832"/>
              <a:gd name="T40" fmla="*/ 2753 w 2761"/>
              <a:gd name="T41" fmla="*/ 1016 h 1832"/>
              <a:gd name="T42" fmla="*/ 2761 w 2761"/>
              <a:gd name="T43" fmla="*/ 1128 h 1832"/>
              <a:gd name="T44" fmla="*/ 2753 w 2761"/>
              <a:gd name="T45" fmla="*/ 1250 h 1832"/>
              <a:gd name="T46" fmla="*/ 2728 w 2761"/>
              <a:gd name="T47" fmla="*/ 1383 h 1832"/>
              <a:gd name="T48" fmla="*/ 2679 w 2761"/>
              <a:gd name="T49" fmla="*/ 1525 h 1832"/>
              <a:gd name="T50" fmla="*/ 2606 w 2761"/>
              <a:gd name="T51" fmla="*/ 1674 h 1832"/>
              <a:gd name="T52" fmla="*/ 2505 w 2761"/>
              <a:gd name="T53" fmla="*/ 1832 h 1832"/>
              <a:gd name="T54" fmla="*/ 2533 w 2761"/>
              <a:gd name="T55" fmla="*/ 1770 h 1832"/>
              <a:gd name="T56" fmla="*/ 2537 w 2761"/>
              <a:gd name="T57" fmla="*/ 1720 h 1832"/>
              <a:gd name="T58" fmla="*/ 2521 w 2761"/>
              <a:gd name="T59" fmla="*/ 1679 h 1832"/>
              <a:gd name="T60" fmla="*/ 2488 w 2761"/>
              <a:gd name="T61" fmla="*/ 1648 h 1832"/>
              <a:gd name="T62" fmla="*/ 2445 w 2761"/>
              <a:gd name="T63" fmla="*/ 1626 h 1832"/>
              <a:gd name="T64" fmla="*/ 2394 w 2761"/>
              <a:gd name="T65" fmla="*/ 1611 h 1832"/>
              <a:gd name="T66" fmla="*/ 2340 w 2761"/>
              <a:gd name="T67" fmla="*/ 1605 h 1832"/>
              <a:gd name="T68" fmla="*/ 2286 w 2761"/>
              <a:gd name="T69" fmla="*/ 1603 h 1832"/>
              <a:gd name="T70" fmla="*/ 2221 w 2761"/>
              <a:gd name="T71" fmla="*/ 1597 h 1832"/>
              <a:gd name="T72" fmla="*/ 2142 w 2761"/>
              <a:gd name="T73" fmla="*/ 1589 h 1832"/>
              <a:gd name="T74" fmla="*/ 2053 w 2761"/>
              <a:gd name="T75" fmla="*/ 1577 h 1832"/>
              <a:gd name="T76" fmla="*/ 1960 w 2761"/>
              <a:gd name="T77" fmla="*/ 1560 h 1832"/>
              <a:gd name="T78" fmla="*/ 1863 w 2761"/>
              <a:gd name="T79" fmla="*/ 1534 h 1832"/>
              <a:gd name="T80" fmla="*/ 1767 w 2761"/>
              <a:gd name="T81" fmla="*/ 1497 h 1832"/>
              <a:gd name="T82" fmla="*/ 1675 w 2761"/>
              <a:gd name="T83" fmla="*/ 1449 h 1832"/>
              <a:gd name="T84" fmla="*/ 1590 w 2761"/>
              <a:gd name="T85" fmla="*/ 1384 h 1832"/>
              <a:gd name="T86" fmla="*/ 1514 w 2761"/>
              <a:gd name="T87" fmla="*/ 1304 h 1832"/>
              <a:gd name="T88" fmla="*/ 1452 w 2761"/>
              <a:gd name="T89" fmla="*/ 1205 h 1832"/>
              <a:gd name="T90" fmla="*/ 1399 w 2761"/>
              <a:gd name="T91" fmla="*/ 1075 h 1832"/>
              <a:gd name="T92" fmla="*/ 1333 w 2761"/>
              <a:gd name="T93" fmla="*/ 932 h 1832"/>
              <a:gd name="T94" fmla="*/ 1254 w 2761"/>
              <a:gd name="T95" fmla="*/ 795 h 1832"/>
              <a:gd name="T96" fmla="*/ 1165 w 2761"/>
              <a:gd name="T97" fmla="*/ 668 h 1832"/>
              <a:gd name="T98" fmla="*/ 1064 w 2761"/>
              <a:gd name="T99" fmla="*/ 553 h 1832"/>
              <a:gd name="T100" fmla="*/ 953 w 2761"/>
              <a:gd name="T101" fmla="*/ 452 h 1832"/>
              <a:gd name="T102" fmla="*/ 831 w 2761"/>
              <a:gd name="T103" fmla="*/ 368 h 1832"/>
              <a:gd name="T104" fmla="*/ 699 w 2761"/>
              <a:gd name="T105" fmla="*/ 302 h 1832"/>
              <a:gd name="T106" fmla="*/ 558 w 2761"/>
              <a:gd name="T107" fmla="*/ 257 h 1832"/>
              <a:gd name="T108" fmla="*/ 409 w 2761"/>
              <a:gd name="T109" fmla="*/ 238 h 1832"/>
              <a:gd name="T110" fmla="*/ 250 w 2761"/>
              <a:gd name="T111" fmla="*/ 244 h 1832"/>
              <a:gd name="T112" fmla="*/ 85 w 2761"/>
              <a:gd name="T113" fmla="*/ 281 h 1832"/>
              <a:gd name="T114" fmla="*/ 121 w 2761"/>
              <a:gd name="T115" fmla="*/ 248 h 1832"/>
              <a:gd name="T116" fmla="*/ 355 w 2761"/>
              <a:gd name="T117" fmla="*/ 147 h 1832"/>
              <a:gd name="T118" fmla="*/ 582 w 2761"/>
              <a:gd name="T119" fmla="*/ 75 h 1832"/>
              <a:gd name="T120" fmla="*/ 798 w 2761"/>
              <a:gd name="T121" fmla="*/ 29 h 1832"/>
              <a:gd name="T122" fmla="*/ 1005 w 2761"/>
              <a:gd name="T123" fmla="*/ 5 h 1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1" h="1832">
                <a:moveTo>
                  <a:pt x="1105" y="0"/>
                </a:moveTo>
                <a:lnTo>
                  <a:pt x="1202" y="2"/>
                </a:lnTo>
                <a:lnTo>
                  <a:pt x="1296" y="7"/>
                </a:lnTo>
                <a:lnTo>
                  <a:pt x="1388" y="15"/>
                </a:lnTo>
                <a:lnTo>
                  <a:pt x="1477" y="28"/>
                </a:lnTo>
                <a:lnTo>
                  <a:pt x="1563" y="44"/>
                </a:lnTo>
                <a:lnTo>
                  <a:pt x="1645" y="62"/>
                </a:lnTo>
                <a:lnTo>
                  <a:pt x="1724" y="84"/>
                </a:lnTo>
                <a:lnTo>
                  <a:pt x="1800" y="108"/>
                </a:lnTo>
                <a:lnTo>
                  <a:pt x="1873" y="133"/>
                </a:lnTo>
                <a:lnTo>
                  <a:pt x="1943" y="160"/>
                </a:lnTo>
                <a:lnTo>
                  <a:pt x="2008" y="189"/>
                </a:lnTo>
                <a:lnTo>
                  <a:pt x="2071" y="219"/>
                </a:lnTo>
                <a:lnTo>
                  <a:pt x="2130" y="248"/>
                </a:lnTo>
                <a:lnTo>
                  <a:pt x="2187" y="280"/>
                </a:lnTo>
                <a:lnTo>
                  <a:pt x="2238" y="309"/>
                </a:lnTo>
                <a:lnTo>
                  <a:pt x="2286" y="339"/>
                </a:lnTo>
                <a:lnTo>
                  <a:pt x="2329" y="368"/>
                </a:lnTo>
                <a:lnTo>
                  <a:pt x="2370" y="395"/>
                </a:lnTo>
                <a:lnTo>
                  <a:pt x="2405" y="421"/>
                </a:lnTo>
                <a:lnTo>
                  <a:pt x="2438" y="446"/>
                </a:lnTo>
                <a:lnTo>
                  <a:pt x="2466" y="469"/>
                </a:lnTo>
                <a:lnTo>
                  <a:pt x="2489" y="488"/>
                </a:lnTo>
                <a:lnTo>
                  <a:pt x="2509" y="505"/>
                </a:lnTo>
                <a:lnTo>
                  <a:pt x="2525" y="518"/>
                </a:lnTo>
                <a:lnTo>
                  <a:pt x="2535" y="529"/>
                </a:lnTo>
                <a:lnTo>
                  <a:pt x="2540" y="534"/>
                </a:lnTo>
                <a:lnTo>
                  <a:pt x="2548" y="545"/>
                </a:lnTo>
                <a:lnTo>
                  <a:pt x="2559" y="558"/>
                </a:lnTo>
                <a:lnTo>
                  <a:pt x="2571" y="575"/>
                </a:lnTo>
                <a:lnTo>
                  <a:pt x="2585" y="595"/>
                </a:lnTo>
                <a:lnTo>
                  <a:pt x="2601" y="618"/>
                </a:lnTo>
                <a:lnTo>
                  <a:pt x="2618" y="644"/>
                </a:lnTo>
                <a:lnTo>
                  <a:pt x="2635" y="673"/>
                </a:lnTo>
                <a:lnTo>
                  <a:pt x="2653" y="706"/>
                </a:lnTo>
                <a:lnTo>
                  <a:pt x="2672" y="741"/>
                </a:lnTo>
                <a:lnTo>
                  <a:pt x="2689" y="781"/>
                </a:lnTo>
                <a:lnTo>
                  <a:pt x="2706" y="821"/>
                </a:lnTo>
                <a:lnTo>
                  <a:pt x="2720" y="866"/>
                </a:lnTo>
                <a:lnTo>
                  <a:pt x="2733" y="913"/>
                </a:lnTo>
                <a:lnTo>
                  <a:pt x="2745" y="963"/>
                </a:lnTo>
                <a:lnTo>
                  <a:pt x="2753" y="1016"/>
                </a:lnTo>
                <a:lnTo>
                  <a:pt x="2758" y="1071"/>
                </a:lnTo>
                <a:lnTo>
                  <a:pt x="2761" y="1128"/>
                </a:lnTo>
                <a:lnTo>
                  <a:pt x="2759" y="1187"/>
                </a:lnTo>
                <a:lnTo>
                  <a:pt x="2753" y="1250"/>
                </a:lnTo>
                <a:lnTo>
                  <a:pt x="2742" y="1316"/>
                </a:lnTo>
                <a:lnTo>
                  <a:pt x="2728" y="1383"/>
                </a:lnTo>
                <a:lnTo>
                  <a:pt x="2706" y="1452"/>
                </a:lnTo>
                <a:lnTo>
                  <a:pt x="2679" y="1525"/>
                </a:lnTo>
                <a:lnTo>
                  <a:pt x="2647" y="1598"/>
                </a:lnTo>
                <a:lnTo>
                  <a:pt x="2606" y="1674"/>
                </a:lnTo>
                <a:lnTo>
                  <a:pt x="2560" y="1752"/>
                </a:lnTo>
                <a:lnTo>
                  <a:pt x="2505" y="1832"/>
                </a:lnTo>
                <a:lnTo>
                  <a:pt x="2522" y="1800"/>
                </a:lnTo>
                <a:lnTo>
                  <a:pt x="2533" y="1770"/>
                </a:lnTo>
                <a:lnTo>
                  <a:pt x="2538" y="1744"/>
                </a:lnTo>
                <a:lnTo>
                  <a:pt x="2537" y="1720"/>
                </a:lnTo>
                <a:lnTo>
                  <a:pt x="2531" y="1698"/>
                </a:lnTo>
                <a:lnTo>
                  <a:pt x="2521" y="1679"/>
                </a:lnTo>
                <a:lnTo>
                  <a:pt x="2506" y="1662"/>
                </a:lnTo>
                <a:lnTo>
                  <a:pt x="2488" y="1648"/>
                </a:lnTo>
                <a:lnTo>
                  <a:pt x="2467" y="1636"/>
                </a:lnTo>
                <a:lnTo>
                  <a:pt x="2445" y="1626"/>
                </a:lnTo>
                <a:lnTo>
                  <a:pt x="2420" y="1618"/>
                </a:lnTo>
                <a:lnTo>
                  <a:pt x="2394" y="1611"/>
                </a:lnTo>
                <a:lnTo>
                  <a:pt x="2366" y="1607"/>
                </a:lnTo>
                <a:lnTo>
                  <a:pt x="2340" y="1605"/>
                </a:lnTo>
                <a:lnTo>
                  <a:pt x="2312" y="1603"/>
                </a:lnTo>
                <a:lnTo>
                  <a:pt x="2286" y="1603"/>
                </a:lnTo>
                <a:lnTo>
                  <a:pt x="2255" y="1601"/>
                </a:lnTo>
                <a:lnTo>
                  <a:pt x="2221" y="1597"/>
                </a:lnTo>
                <a:lnTo>
                  <a:pt x="2183" y="1594"/>
                </a:lnTo>
                <a:lnTo>
                  <a:pt x="2142" y="1589"/>
                </a:lnTo>
                <a:lnTo>
                  <a:pt x="2099" y="1584"/>
                </a:lnTo>
                <a:lnTo>
                  <a:pt x="2053" y="1577"/>
                </a:lnTo>
                <a:lnTo>
                  <a:pt x="2007" y="1569"/>
                </a:lnTo>
                <a:lnTo>
                  <a:pt x="1960" y="1560"/>
                </a:lnTo>
                <a:lnTo>
                  <a:pt x="1911" y="1548"/>
                </a:lnTo>
                <a:lnTo>
                  <a:pt x="1863" y="1534"/>
                </a:lnTo>
                <a:lnTo>
                  <a:pt x="1816" y="1517"/>
                </a:lnTo>
                <a:lnTo>
                  <a:pt x="1767" y="1497"/>
                </a:lnTo>
                <a:lnTo>
                  <a:pt x="1720" y="1475"/>
                </a:lnTo>
                <a:lnTo>
                  <a:pt x="1675" y="1449"/>
                </a:lnTo>
                <a:lnTo>
                  <a:pt x="1631" y="1418"/>
                </a:lnTo>
                <a:lnTo>
                  <a:pt x="1590" y="1384"/>
                </a:lnTo>
                <a:lnTo>
                  <a:pt x="1551" y="1346"/>
                </a:lnTo>
                <a:lnTo>
                  <a:pt x="1514" y="1304"/>
                </a:lnTo>
                <a:lnTo>
                  <a:pt x="1481" y="1257"/>
                </a:lnTo>
                <a:lnTo>
                  <a:pt x="1452" y="1205"/>
                </a:lnTo>
                <a:lnTo>
                  <a:pt x="1428" y="1147"/>
                </a:lnTo>
                <a:lnTo>
                  <a:pt x="1399" y="1075"/>
                </a:lnTo>
                <a:lnTo>
                  <a:pt x="1367" y="1003"/>
                </a:lnTo>
                <a:lnTo>
                  <a:pt x="1333" y="932"/>
                </a:lnTo>
                <a:lnTo>
                  <a:pt x="1295" y="862"/>
                </a:lnTo>
                <a:lnTo>
                  <a:pt x="1254" y="795"/>
                </a:lnTo>
                <a:lnTo>
                  <a:pt x="1211" y="730"/>
                </a:lnTo>
                <a:lnTo>
                  <a:pt x="1165" y="668"/>
                </a:lnTo>
                <a:lnTo>
                  <a:pt x="1116" y="609"/>
                </a:lnTo>
                <a:lnTo>
                  <a:pt x="1064" y="553"/>
                </a:lnTo>
                <a:lnTo>
                  <a:pt x="1009" y="500"/>
                </a:lnTo>
                <a:lnTo>
                  <a:pt x="953" y="452"/>
                </a:lnTo>
                <a:lnTo>
                  <a:pt x="893" y="407"/>
                </a:lnTo>
                <a:lnTo>
                  <a:pt x="831" y="368"/>
                </a:lnTo>
                <a:lnTo>
                  <a:pt x="766" y="332"/>
                </a:lnTo>
                <a:lnTo>
                  <a:pt x="699" y="302"/>
                </a:lnTo>
                <a:lnTo>
                  <a:pt x="629" y="277"/>
                </a:lnTo>
                <a:lnTo>
                  <a:pt x="558" y="257"/>
                </a:lnTo>
                <a:lnTo>
                  <a:pt x="485" y="244"/>
                </a:lnTo>
                <a:lnTo>
                  <a:pt x="409" y="238"/>
                </a:lnTo>
                <a:lnTo>
                  <a:pt x="330" y="238"/>
                </a:lnTo>
                <a:lnTo>
                  <a:pt x="250" y="244"/>
                </a:lnTo>
                <a:lnTo>
                  <a:pt x="169" y="259"/>
                </a:lnTo>
                <a:lnTo>
                  <a:pt x="85" y="281"/>
                </a:lnTo>
                <a:lnTo>
                  <a:pt x="0" y="310"/>
                </a:lnTo>
                <a:lnTo>
                  <a:pt x="121" y="248"/>
                </a:lnTo>
                <a:lnTo>
                  <a:pt x="239" y="194"/>
                </a:lnTo>
                <a:lnTo>
                  <a:pt x="355" y="147"/>
                </a:lnTo>
                <a:lnTo>
                  <a:pt x="469" y="108"/>
                </a:lnTo>
                <a:lnTo>
                  <a:pt x="582" y="75"/>
                </a:lnTo>
                <a:lnTo>
                  <a:pt x="691" y="49"/>
                </a:lnTo>
                <a:lnTo>
                  <a:pt x="798" y="29"/>
                </a:lnTo>
                <a:lnTo>
                  <a:pt x="903" y="15"/>
                </a:lnTo>
                <a:lnTo>
                  <a:pt x="1005" y="5"/>
                </a:lnTo>
                <a:lnTo>
                  <a:pt x="1105" y="0"/>
                </a:lnTo>
                <a:close/>
              </a:path>
            </a:pathLst>
          </a:custGeom>
          <a:solidFill>
            <a:srgbClr val="189A80"/>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897439" y="2271615"/>
            <a:ext cx="1421822" cy="2800735"/>
          </a:xfrm>
          <a:custGeom>
            <a:avLst/>
            <a:gdLst>
              <a:gd name="T0" fmla="*/ 918 w 1491"/>
              <a:gd name="T1" fmla="*/ 162 h 2937"/>
              <a:gd name="T2" fmla="*/ 1130 w 1491"/>
              <a:gd name="T3" fmla="*/ 428 h 2937"/>
              <a:gd name="T4" fmla="*/ 1291 w 1491"/>
              <a:gd name="T5" fmla="*/ 718 h 2937"/>
              <a:gd name="T6" fmla="*/ 1404 w 1491"/>
              <a:gd name="T7" fmla="*/ 1022 h 2937"/>
              <a:gd name="T8" fmla="*/ 1470 w 1491"/>
              <a:gd name="T9" fmla="*/ 1332 h 2937"/>
              <a:gd name="T10" fmla="*/ 1491 w 1491"/>
              <a:gd name="T11" fmla="*/ 1640 h 2937"/>
              <a:gd name="T12" fmla="*/ 1482 w 1491"/>
              <a:gd name="T13" fmla="*/ 1839 h 2937"/>
              <a:gd name="T14" fmla="*/ 1433 w 1491"/>
              <a:gd name="T15" fmla="*/ 2125 h 2937"/>
              <a:gd name="T16" fmla="*/ 1347 w 1491"/>
              <a:gd name="T17" fmla="*/ 2386 h 2937"/>
              <a:gd name="T18" fmla="*/ 1206 w 1491"/>
              <a:gd name="T19" fmla="*/ 2606 h 2937"/>
              <a:gd name="T20" fmla="*/ 1040 w 1491"/>
              <a:gd name="T21" fmla="*/ 2760 h 2937"/>
              <a:gd name="T22" fmla="*/ 867 w 1491"/>
              <a:gd name="T23" fmla="*/ 2860 h 2937"/>
              <a:gd name="T24" fmla="*/ 692 w 1491"/>
              <a:gd name="T25" fmla="*/ 2916 h 2937"/>
              <a:gd name="T26" fmla="*/ 523 w 1491"/>
              <a:gd name="T27" fmla="*/ 2936 h 2937"/>
              <a:gd name="T28" fmla="*/ 367 w 1491"/>
              <a:gd name="T29" fmla="*/ 2931 h 2937"/>
              <a:gd name="T30" fmla="*/ 230 w 1491"/>
              <a:gd name="T31" fmla="*/ 2909 h 2937"/>
              <a:gd name="T32" fmla="*/ 120 w 1491"/>
              <a:gd name="T33" fmla="*/ 2878 h 2937"/>
              <a:gd name="T34" fmla="*/ 41 w 1491"/>
              <a:gd name="T35" fmla="*/ 2851 h 2937"/>
              <a:gd name="T36" fmla="*/ 3 w 1491"/>
              <a:gd name="T37" fmla="*/ 2835 h 2937"/>
              <a:gd name="T38" fmla="*/ 7 w 1491"/>
              <a:gd name="T39" fmla="*/ 2836 h 2937"/>
              <a:gd name="T40" fmla="*/ 37 w 1491"/>
              <a:gd name="T41" fmla="*/ 2844 h 2937"/>
              <a:gd name="T42" fmla="*/ 83 w 1491"/>
              <a:gd name="T43" fmla="*/ 2851 h 2937"/>
              <a:gd name="T44" fmla="*/ 135 w 1491"/>
              <a:gd name="T45" fmla="*/ 2848 h 2937"/>
              <a:gd name="T46" fmla="*/ 185 w 1491"/>
              <a:gd name="T47" fmla="*/ 2830 h 2937"/>
              <a:gd name="T48" fmla="*/ 224 w 1491"/>
              <a:gd name="T49" fmla="*/ 2787 h 2937"/>
              <a:gd name="T50" fmla="*/ 243 w 1491"/>
              <a:gd name="T51" fmla="*/ 2711 h 2937"/>
              <a:gd name="T52" fmla="*/ 231 w 1491"/>
              <a:gd name="T53" fmla="*/ 2595 h 2937"/>
              <a:gd name="T54" fmla="*/ 218 w 1491"/>
              <a:gd name="T55" fmla="*/ 2515 h 2937"/>
              <a:gd name="T56" fmla="*/ 196 w 1491"/>
              <a:gd name="T57" fmla="*/ 2384 h 2937"/>
              <a:gd name="T58" fmla="*/ 177 w 1491"/>
              <a:gd name="T59" fmla="*/ 2225 h 2937"/>
              <a:gd name="T60" fmla="*/ 175 w 1491"/>
              <a:gd name="T61" fmla="*/ 2060 h 2937"/>
              <a:gd name="T62" fmla="*/ 200 w 1491"/>
              <a:gd name="T63" fmla="*/ 1910 h 2937"/>
              <a:gd name="T64" fmla="*/ 247 w 1491"/>
              <a:gd name="T65" fmla="*/ 1811 h 2937"/>
              <a:gd name="T66" fmla="*/ 324 w 1491"/>
              <a:gd name="T67" fmla="*/ 1700 h 2937"/>
              <a:gd name="T68" fmla="*/ 417 w 1491"/>
              <a:gd name="T69" fmla="*/ 1589 h 2937"/>
              <a:gd name="T70" fmla="*/ 514 w 1491"/>
              <a:gd name="T71" fmla="*/ 1483 h 2937"/>
              <a:gd name="T72" fmla="*/ 605 w 1491"/>
              <a:gd name="T73" fmla="*/ 1392 h 2937"/>
              <a:gd name="T74" fmla="*/ 673 w 1491"/>
              <a:gd name="T75" fmla="*/ 1325 h 2937"/>
              <a:gd name="T76" fmla="*/ 709 w 1491"/>
              <a:gd name="T77" fmla="*/ 1292 h 2937"/>
              <a:gd name="T78" fmla="*/ 721 w 1491"/>
              <a:gd name="T79" fmla="*/ 1279 h 2937"/>
              <a:gd name="T80" fmla="*/ 759 w 1491"/>
              <a:gd name="T81" fmla="*/ 1225 h 2937"/>
              <a:gd name="T82" fmla="*/ 816 w 1491"/>
              <a:gd name="T83" fmla="*/ 1132 h 2937"/>
              <a:gd name="T84" fmla="*/ 876 w 1491"/>
              <a:gd name="T85" fmla="*/ 1002 h 2937"/>
              <a:gd name="T86" fmla="*/ 927 w 1491"/>
              <a:gd name="T87" fmla="*/ 842 h 2937"/>
              <a:gd name="T88" fmla="*/ 953 w 1491"/>
              <a:gd name="T89" fmla="*/ 657 h 2937"/>
              <a:gd name="T90" fmla="*/ 941 w 1491"/>
              <a:gd name="T91" fmla="*/ 451 h 2937"/>
              <a:gd name="T92" fmla="*/ 879 w 1491"/>
              <a:gd name="T93" fmla="*/ 231 h 2937"/>
              <a:gd name="T94" fmla="*/ 747 w 1491"/>
              <a:gd name="T95" fmla="*/ 0 h 2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91" h="2937">
                <a:moveTo>
                  <a:pt x="747" y="0"/>
                </a:moveTo>
                <a:lnTo>
                  <a:pt x="837" y="79"/>
                </a:lnTo>
                <a:lnTo>
                  <a:pt x="918" y="162"/>
                </a:lnTo>
                <a:lnTo>
                  <a:pt x="995" y="247"/>
                </a:lnTo>
                <a:lnTo>
                  <a:pt x="1066" y="336"/>
                </a:lnTo>
                <a:lnTo>
                  <a:pt x="1130" y="428"/>
                </a:lnTo>
                <a:lnTo>
                  <a:pt x="1189" y="522"/>
                </a:lnTo>
                <a:lnTo>
                  <a:pt x="1243" y="619"/>
                </a:lnTo>
                <a:lnTo>
                  <a:pt x="1291" y="718"/>
                </a:lnTo>
                <a:lnTo>
                  <a:pt x="1335" y="817"/>
                </a:lnTo>
                <a:lnTo>
                  <a:pt x="1371" y="920"/>
                </a:lnTo>
                <a:lnTo>
                  <a:pt x="1404" y="1022"/>
                </a:lnTo>
                <a:lnTo>
                  <a:pt x="1432" y="1124"/>
                </a:lnTo>
                <a:lnTo>
                  <a:pt x="1453" y="1228"/>
                </a:lnTo>
                <a:lnTo>
                  <a:pt x="1470" y="1332"/>
                </a:lnTo>
                <a:lnTo>
                  <a:pt x="1482" y="1435"/>
                </a:lnTo>
                <a:lnTo>
                  <a:pt x="1489" y="1538"/>
                </a:lnTo>
                <a:lnTo>
                  <a:pt x="1491" y="1640"/>
                </a:lnTo>
                <a:lnTo>
                  <a:pt x="1491" y="1640"/>
                </a:lnTo>
                <a:lnTo>
                  <a:pt x="1489" y="1740"/>
                </a:lnTo>
                <a:lnTo>
                  <a:pt x="1482" y="1839"/>
                </a:lnTo>
                <a:lnTo>
                  <a:pt x="1470" y="1937"/>
                </a:lnTo>
                <a:lnTo>
                  <a:pt x="1454" y="2032"/>
                </a:lnTo>
                <a:lnTo>
                  <a:pt x="1433" y="2125"/>
                </a:lnTo>
                <a:lnTo>
                  <a:pt x="1408" y="2216"/>
                </a:lnTo>
                <a:lnTo>
                  <a:pt x="1379" y="2303"/>
                </a:lnTo>
                <a:lnTo>
                  <a:pt x="1347" y="2386"/>
                </a:lnTo>
                <a:lnTo>
                  <a:pt x="1309" y="2468"/>
                </a:lnTo>
                <a:lnTo>
                  <a:pt x="1259" y="2540"/>
                </a:lnTo>
                <a:lnTo>
                  <a:pt x="1206" y="2606"/>
                </a:lnTo>
                <a:lnTo>
                  <a:pt x="1153" y="2663"/>
                </a:lnTo>
                <a:lnTo>
                  <a:pt x="1096" y="2714"/>
                </a:lnTo>
                <a:lnTo>
                  <a:pt x="1040" y="2760"/>
                </a:lnTo>
                <a:lnTo>
                  <a:pt x="983" y="2798"/>
                </a:lnTo>
                <a:lnTo>
                  <a:pt x="926" y="2833"/>
                </a:lnTo>
                <a:lnTo>
                  <a:pt x="867" y="2860"/>
                </a:lnTo>
                <a:lnTo>
                  <a:pt x="809" y="2884"/>
                </a:lnTo>
                <a:lnTo>
                  <a:pt x="750" y="2902"/>
                </a:lnTo>
                <a:lnTo>
                  <a:pt x="692" y="2916"/>
                </a:lnTo>
                <a:lnTo>
                  <a:pt x="635" y="2927"/>
                </a:lnTo>
                <a:lnTo>
                  <a:pt x="578" y="2934"/>
                </a:lnTo>
                <a:lnTo>
                  <a:pt x="523" y="2936"/>
                </a:lnTo>
                <a:lnTo>
                  <a:pt x="470" y="2937"/>
                </a:lnTo>
                <a:lnTo>
                  <a:pt x="417" y="2935"/>
                </a:lnTo>
                <a:lnTo>
                  <a:pt x="367" y="2931"/>
                </a:lnTo>
                <a:lnTo>
                  <a:pt x="319" y="2924"/>
                </a:lnTo>
                <a:lnTo>
                  <a:pt x="273" y="2918"/>
                </a:lnTo>
                <a:lnTo>
                  <a:pt x="230" y="2909"/>
                </a:lnTo>
                <a:lnTo>
                  <a:pt x="190" y="2899"/>
                </a:lnTo>
                <a:lnTo>
                  <a:pt x="152" y="2889"/>
                </a:lnTo>
                <a:lnTo>
                  <a:pt x="120" y="2878"/>
                </a:lnTo>
                <a:lnTo>
                  <a:pt x="89" y="2869"/>
                </a:lnTo>
                <a:lnTo>
                  <a:pt x="63" y="2860"/>
                </a:lnTo>
                <a:lnTo>
                  <a:pt x="41" y="2851"/>
                </a:lnTo>
                <a:lnTo>
                  <a:pt x="24" y="2844"/>
                </a:lnTo>
                <a:lnTo>
                  <a:pt x="11" y="2839"/>
                </a:lnTo>
                <a:lnTo>
                  <a:pt x="3" y="2835"/>
                </a:lnTo>
                <a:lnTo>
                  <a:pt x="0" y="2834"/>
                </a:lnTo>
                <a:lnTo>
                  <a:pt x="2" y="2834"/>
                </a:lnTo>
                <a:lnTo>
                  <a:pt x="7" y="2836"/>
                </a:lnTo>
                <a:lnTo>
                  <a:pt x="15" y="2838"/>
                </a:lnTo>
                <a:lnTo>
                  <a:pt x="25" y="2840"/>
                </a:lnTo>
                <a:lnTo>
                  <a:pt x="37" y="2844"/>
                </a:lnTo>
                <a:lnTo>
                  <a:pt x="50" y="2847"/>
                </a:lnTo>
                <a:lnTo>
                  <a:pt x="66" y="2850"/>
                </a:lnTo>
                <a:lnTo>
                  <a:pt x="83" y="2851"/>
                </a:lnTo>
                <a:lnTo>
                  <a:pt x="100" y="2852"/>
                </a:lnTo>
                <a:lnTo>
                  <a:pt x="117" y="2851"/>
                </a:lnTo>
                <a:lnTo>
                  <a:pt x="135" y="2848"/>
                </a:lnTo>
                <a:lnTo>
                  <a:pt x="152" y="2844"/>
                </a:lnTo>
                <a:lnTo>
                  <a:pt x="169" y="2839"/>
                </a:lnTo>
                <a:lnTo>
                  <a:pt x="185" y="2830"/>
                </a:lnTo>
                <a:lnTo>
                  <a:pt x="201" y="2818"/>
                </a:lnTo>
                <a:lnTo>
                  <a:pt x="214" y="2804"/>
                </a:lnTo>
                <a:lnTo>
                  <a:pt x="224" y="2787"/>
                </a:lnTo>
                <a:lnTo>
                  <a:pt x="234" y="2766"/>
                </a:lnTo>
                <a:lnTo>
                  <a:pt x="239" y="2741"/>
                </a:lnTo>
                <a:lnTo>
                  <a:pt x="243" y="2711"/>
                </a:lnTo>
                <a:lnTo>
                  <a:pt x="243" y="2676"/>
                </a:lnTo>
                <a:lnTo>
                  <a:pt x="239" y="2638"/>
                </a:lnTo>
                <a:lnTo>
                  <a:pt x="231" y="2595"/>
                </a:lnTo>
                <a:lnTo>
                  <a:pt x="228" y="2575"/>
                </a:lnTo>
                <a:lnTo>
                  <a:pt x="223" y="2548"/>
                </a:lnTo>
                <a:lnTo>
                  <a:pt x="218" y="2515"/>
                </a:lnTo>
                <a:lnTo>
                  <a:pt x="211" y="2476"/>
                </a:lnTo>
                <a:lnTo>
                  <a:pt x="203" y="2431"/>
                </a:lnTo>
                <a:lnTo>
                  <a:pt x="196" y="2384"/>
                </a:lnTo>
                <a:lnTo>
                  <a:pt x="189" y="2333"/>
                </a:lnTo>
                <a:lnTo>
                  <a:pt x="182" y="2279"/>
                </a:lnTo>
                <a:lnTo>
                  <a:pt x="177" y="2225"/>
                </a:lnTo>
                <a:lnTo>
                  <a:pt x="173" y="2169"/>
                </a:lnTo>
                <a:lnTo>
                  <a:pt x="173" y="2114"/>
                </a:lnTo>
                <a:lnTo>
                  <a:pt x="175" y="2060"/>
                </a:lnTo>
                <a:lnTo>
                  <a:pt x="179" y="2007"/>
                </a:lnTo>
                <a:lnTo>
                  <a:pt x="186" y="1957"/>
                </a:lnTo>
                <a:lnTo>
                  <a:pt x="200" y="1910"/>
                </a:lnTo>
                <a:lnTo>
                  <a:pt x="211" y="1879"/>
                </a:lnTo>
                <a:lnTo>
                  <a:pt x="227" y="1846"/>
                </a:lnTo>
                <a:lnTo>
                  <a:pt x="247" y="1811"/>
                </a:lnTo>
                <a:lnTo>
                  <a:pt x="270" y="1775"/>
                </a:lnTo>
                <a:lnTo>
                  <a:pt x="295" y="1738"/>
                </a:lnTo>
                <a:lnTo>
                  <a:pt x="324" y="1700"/>
                </a:lnTo>
                <a:lnTo>
                  <a:pt x="354" y="1664"/>
                </a:lnTo>
                <a:lnTo>
                  <a:pt x="384" y="1626"/>
                </a:lnTo>
                <a:lnTo>
                  <a:pt x="417" y="1589"/>
                </a:lnTo>
                <a:lnTo>
                  <a:pt x="450" y="1552"/>
                </a:lnTo>
                <a:lnTo>
                  <a:pt x="483" y="1517"/>
                </a:lnTo>
                <a:lnTo>
                  <a:pt x="514" y="1483"/>
                </a:lnTo>
                <a:lnTo>
                  <a:pt x="546" y="1450"/>
                </a:lnTo>
                <a:lnTo>
                  <a:pt x="576" y="1420"/>
                </a:lnTo>
                <a:lnTo>
                  <a:pt x="605" y="1392"/>
                </a:lnTo>
                <a:lnTo>
                  <a:pt x="629" y="1367"/>
                </a:lnTo>
                <a:lnTo>
                  <a:pt x="653" y="1345"/>
                </a:lnTo>
                <a:lnTo>
                  <a:pt x="673" y="1325"/>
                </a:lnTo>
                <a:lnTo>
                  <a:pt x="690" y="1311"/>
                </a:lnTo>
                <a:lnTo>
                  <a:pt x="702" y="1299"/>
                </a:lnTo>
                <a:lnTo>
                  <a:pt x="709" y="1292"/>
                </a:lnTo>
                <a:lnTo>
                  <a:pt x="712" y="1290"/>
                </a:lnTo>
                <a:lnTo>
                  <a:pt x="715" y="1287"/>
                </a:lnTo>
                <a:lnTo>
                  <a:pt x="721" y="1279"/>
                </a:lnTo>
                <a:lnTo>
                  <a:pt x="730" y="1266"/>
                </a:lnTo>
                <a:lnTo>
                  <a:pt x="744" y="1248"/>
                </a:lnTo>
                <a:lnTo>
                  <a:pt x="759" y="1225"/>
                </a:lnTo>
                <a:lnTo>
                  <a:pt x="776" y="1199"/>
                </a:lnTo>
                <a:lnTo>
                  <a:pt x="796" y="1168"/>
                </a:lnTo>
                <a:lnTo>
                  <a:pt x="816" y="1132"/>
                </a:lnTo>
                <a:lnTo>
                  <a:pt x="837" y="1092"/>
                </a:lnTo>
                <a:lnTo>
                  <a:pt x="856" y="1050"/>
                </a:lnTo>
                <a:lnTo>
                  <a:pt x="876" y="1002"/>
                </a:lnTo>
                <a:lnTo>
                  <a:pt x="894" y="953"/>
                </a:lnTo>
                <a:lnTo>
                  <a:pt x="911" y="899"/>
                </a:lnTo>
                <a:lnTo>
                  <a:pt x="927" y="842"/>
                </a:lnTo>
                <a:lnTo>
                  <a:pt x="939" y="783"/>
                </a:lnTo>
                <a:lnTo>
                  <a:pt x="948" y="722"/>
                </a:lnTo>
                <a:lnTo>
                  <a:pt x="953" y="657"/>
                </a:lnTo>
                <a:lnTo>
                  <a:pt x="955" y="591"/>
                </a:lnTo>
                <a:lnTo>
                  <a:pt x="951" y="522"/>
                </a:lnTo>
                <a:lnTo>
                  <a:pt x="941" y="451"/>
                </a:lnTo>
                <a:lnTo>
                  <a:pt x="927" y="379"/>
                </a:lnTo>
                <a:lnTo>
                  <a:pt x="906" y="306"/>
                </a:lnTo>
                <a:lnTo>
                  <a:pt x="879" y="231"/>
                </a:lnTo>
                <a:lnTo>
                  <a:pt x="843" y="155"/>
                </a:lnTo>
                <a:lnTo>
                  <a:pt x="800" y="79"/>
                </a:lnTo>
                <a:lnTo>
                  <a:pt x="747" y="0"/>
                </a:lnTo>
                <a:close/>
              </a:path>
            </a:pathLst>
          </a:custGeom>
          <a:solidFill>
            <a:srgbClr val="EF9D27"/>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2355463" y="4652764"/>
            <a:ext cx="2772124" cy="1224427"/>
          </a:xfrm>
          <a:custGeom>
            <a:avLst/>
            <a:gdLst>
              <a:gd name="T0" fmla="*/ 2785 w 2907"/>
              <a:gd name="T1" fmla="*/ 223 h 1284"/>
              <a:gd name="T2" fmla="*/ 2586 w 2907"/>
              <a:gd name="T3" fmla="*/ 507 h 1284"/>
              <a:gd name="T4" fmla="*/ 2371 w 2907"/>
              <a:gd name="T5" fmla="*/ 737 h 1284"/>
              <a:gd name="T6" fmla="*/ 2146 w 2907"/>
              <a:gd name="T7" fmla="*/ 915 h 1284"/>
              <a:gd name="T8" fmla="*/ 1919 w 2907"/>
              <a:gd name="T9" fmla="*/ 1052 h 1284"/>
              <a:gd name="T10" fmla="*/ 1696 w 2907"/>
              <a:gd name="T11" fmla="*/ 1149 h 1284"/>
              <a:gd name="T12" fmla="*/ 1482 w 2907"/>
              <a:gd name="T13" fmla="*/ 1216 h 1284"/>
              <a:gd name="T14" fmla="*/ 1286 w 2907"/>
              <a:gd name="T15" fmla="*/ 1256 h 1284"/>
              <a:gd name="T16" fmla="*/ 1114 w 2907"/>
              <a:gd name="T17" fmla="*/ 1277 h 1284"/>
              <a:gd name="T18" fmla="*/ 971 w 2907"/>
              <a:gd name="T19" fmla="*/ 1284 h 1284"/>
              <a:gd name="T20" fmla="*/ 865 w 2907"/>
              <a:gd name="T21" fmla="*/ 1283 h 1284"/>
              <a:gd name="T22" fmla="*/ 801 w 2907"/>
              <a:gd name="T23" fmla="*/ 1280 h 1284"/>
              <a:gd name="T24" fmla="*/ 633 w 2907"/>
              <a:gd name="T25" fmla="*/ 1228 h 1284"/>
              <a:gd name="T26" fmla="*/ 437 w 2907"/>
              <a:gd name="T27" fmla="*/ 1123 h 1284"/>
              <a:gd name="T28" fmla="*/ 287 w 2907"/>
              <a:gd name="T29" fmla="*/ 993 h 1284"/>
              <a:gd name="T30" fmla="*/ 174 w 2907"/>
              <a:gd name="T31" fmla="*/ 848 h 1284"/>
              <a:gd name="T32" fmla="*/ 94 w 2907"/>
              <a:gd name="T33" fmla="*/ 700 h 1284"/>
              <a:gd name="T34" fmla="*/ 42 w 2907"/>
              <a:gd name="T35" fmla="*/ 556 h 1284"/>
              <a:gd name="T36" fmla="*/ 13 w 2907"/>
              <a:gd name="T37" fmla="*/ 427 h 1284"/>
              <a:gd name="T38" fmla="*/ 1 w 2907"/>
              <a:gd name="T39" fmla="*/ 324 h 1284"/>
              <a:gd name="T40" fmla="*/ 0 w 2907"/>
              <a:gd name="T41" fmla="*/ 255 h 1284"/>
              <a:gd name="T42" fmla="*/ 5 w 2907"/>
              <a:gd name="T43" fmla="*/ 236 h 1284"/>
              <a:gd name="T44" fmla="*/ 10 w 2907"/>
              <a:gd name="T45" fmla="*/ 255 h 1284"/>
              <a:gd name="T46" fmla="*/ 19 w 2907"/>
              <a:gd name="T47" fmla="*/ 288 h 1284"/>
              <a:gd name="T48" fmla="*/ 40 w 2907"/>
              <a:gd name="T49" fmla="*/ 324 h 1284"/>
              <a:gd name="T50" fmla="*/ 78 w 2907"/>
              <a:gd name="T51" fmla="*/ 351 h 1284"/>
              <a:gd name="T52" fmla="*/ 139 w 2907"/>
              <a:gd name="T53" fmla="*/ 359 h 1284"/>
              <a:gd name="T54" fmla="*/ 229 w 2907"/>
              <a:gd name="T55" fmla="*/ 337 h 1284"/>
              <a:gd name="T56" fmla="*/ 371 w 2907"/>
              <a:gd name="T57" fmla="*/ 266 h 1284"/>
              <a:gd name="T58" fmla="*/ 540 w 2907"/>
              <a:gd name="T59" fmla="*/ 175 h 1284"/>
              <a:gd name="T60" fmla="*/ 692 w 2907"/>
              <a:gd name="T61" fmla="*/ 112 h 1284"/>
              <a:gd name="T62" fmla="*/ 839 w 2907"/>
              <a:gd name="T63" fmla="*/ 77 h 1284"/>
              <a:gd name="T64" fmla="*/ 989 w 2907"/>
              <a:gd name="T65" fmla="*/ 74 h 1284"/>
              <a:gd name="T66" fmla="*/ 1153 w 2907"/>
              <a:gd name="T67" fmla="*/ 109 h 1284"/>
              <a:gd name="T68" fmla="*/ 1338 w 2907"/>
              <a:gd name="T69" fmla="*/ 181 h 1284"/>
              <a:gd name="T70" fmla="*/ 1554 w 2907"/>
              <a:gd name="T71" fmla="*/ 295 h 1284"/>
              <a:gd name="T72" fmla="*/ 1813 w 2907"/>
              <a:gd name="T73" fmla="*/ 396 h 1284"/>
              <a:gd name="T74" fmla="*/ 2050 w 2907"/>
              <a:gd name="T75" fmla="*/ 431 h 1284"/>
              <a:gd name="T76" fmla="*/ 2257 w 2907"/>
              <a:gd name="T77" fmla="*/ 422 h 1284"/>
              <a:gd name="T78" fmla="*/ 2435 w 2907"/>
              <a:gd name="T79" fmla="*/ 376 h 1284"/>
              <a:gd name="T80" fmla="*/ 2587 w 2907"/>
              <a:gd name="T81" fmla="*/ 301 h 1284"/>
              <a:gd name="T82" fmla="*/ 2714 w 2907"/>
              <a:gd name="T83" fmla="*/ 208 h 1284"/>
              <a:gd name="T84" fmla="*/ 2821 w 2907"/>
              <a:gd name="T85" fmla="*/ 105 h 1284"/>
              <a:gd name="T86" fmla="*/ 2907 w 2907"/>
              <a:gd name="T87" fmla="*/ 0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07" h="1284">
                <a:moveTo>
                  <a:pt x="2907" y="0"/>
                </a:moveTo>
                <a:lnTo>
                  <a:pt x="2847" y="114"/>
                </a:lnTo>
                <a:lnTo>
                  <a:pt x="2785" y="223"/>
                </a:lnTo>
                <a:lnTo>
                  <a:pt x="2721" y="324"/>
                </a:lnTo>
                <a:lnTo>
                  <a:pt x="2654" y="419"/>
                </a:lnTo>
                <a:lnTo>
                  <a:pt x="2586" y="507"/>
                </a:lnTo>
                <a:lnTo>
                  <a:pt x="2515" y="590"/>
                </a:lnTo>
                <a:lnTo>
                  <a:pt x="2443" y="666"/>
                </a:lnTo>
                <a:lnTo>
                  <a:pt x="2371" y="737"/>
                </a:lnTo>
                <a:lnTo>
                  <a:pt x="2296" y="801"/>
                </a:lnTo>
                <a:lnTo>
                  <a:pt x="2222" y="862"/>
                </a:lnTo>
                <a:lnTo>
                  <a:pt x="2146" y="915"/>
                </a:lnTo>
                <a:lnTo>
                  <a:pt x="2071" y="965"/>
                </a:lnTo>
                <a:lnTo>
                  <a:pt x="1995" y="1011"/>
                </a:lnTo>
                <a:lnTo>
                  <a:pt x="1919" y="1052"/>
                </a:lnTo>
                <a:lnTo>
                  <a:pt x="1844" y="1089"/>
                </a:lnTo>
                <a:lnTo>
                  <a:pt x="1769" y="1120"/>
                </a:lnTo>
                <a:lnTo>
                  <a:pt x="1696" y="1149"/>
                </a:lnTo>
                <a:lnTo>
                  <a:pt x="1622" y="1175"/>
                </a:lnTo>
                <a:lnTo>
                  <a:pt x="1552" y="1197"/>
                </a:lnTo>
                <a:lnTo>
                  <a:pt x="1482" y="1216"/>
                </a:lnTo>
                <a:lnTo>
                  <a:pt x="1415" y="1232"/>
                </a:lnTo>
                <a:lnTo>
                  <a:pt x="1350" y="1245"/>
                </a:lnTo>
                <a:lnTo>
                  <a:pt x="1286" y="1256"/>
                </a:lnTo>
                <a:lnTo>
                  <a:pt x="1225" y="1264"/>
                </a:lnTo>
                <a:lnTo>
                  <a:pt x="1168" y="1272"/>
                </a:lnTo>
                <a:lnTo>
                  <a:pt x="1114" y="1277"/>
                </a:lnTo>
                <a:lnTo>
                  <a:pt x="1063" y="1280"/>
                </a:lnTo>
                <a:lnTo>
                  <a:pt x="1014" y="1283"/>
                </a:lnTo>
                <a:lnTo>
                  <a:pt x="971" y="1284"/>
                </a:lnTo>
                <a:lnTo>
                  <a:pt x="930" y="1284"/>
                </a:lnTo>
                <a:lnTo>
                  <a:pt x="895" y="1284"/>
                </a:lnTo>
                <a:lnTo>
                  <a:pt x="865" y="1283"/>
                </a:lnTo>
                <a:lnTo>
                  <a:pt x="839" y="1281"/>
                </a:lnTo>
                <a:lnTo>
                  <a:pt x="816" y="1280"/>
                </a:lnTo>
                <a:lnTo>
                  <a:pt x="801" y="1280"/>
                </a:lnTo>
                <a:lnTo>
                  <a:pt x="790" y="1280"/>
                </a:lnTo>
                <a:lnTo>
                  <a:pt x="709" y="1255"/>
                </a:lnTo>
                <a:lnTo>
                  <a:pt x="633" y="1228"/>
                </a:lnTo>
                <a:lnTo>
                  <a:pt x="563" y="1196"/>
                </a:lnTo>
                <a:lnTo>
                  <a:pt x="498" y="1161"/>
                </a:lnTo>
                <a:lnTo>
                  <a:pt x="437" y="1123"/>
                </a:lnTo>
                <a:lnTo>
                  <a:pt x="382" y="1081"/>
                </a:lnTo>
                <a:lnTo>
                  <a:pt x="333" y="1037"/>
                </a:lnTo>
                <a:lnTo>
                  <a:pt x="287" y="993"/>
                </a:lnTo>
                <a:lnTo>
                  <a:pt x="245" y="946"/>
                </a:lnTo>
                <a:lnTo>
                  <a:pt x="207" y="897"/>
                </a:lnTo>
                <a:lnTo>
                  <a:pt x="174" y="848"/>
                </a:lnTo>
                <a:lnTo>
                  <a:pt x="144" y="799"/>
                </a:lnTo>
                <a:lnTo>
                  <a:pt x="118" y="749"/>
                </a:lnTo>
                <a:lnTo>
                  <a:pt x="94" y="700"/>
                </a:lnTo>
                <a:lnTo>
                  <a:pt x="74" y="650"/>
                </a:lnTo>
                <a:lnTo>
                  <a:pt x="57" y="603"/>
                </a:lnTo>
                <a:lnTo>
                  <a:pt x="42" y="556"/>
                </a:lnTo>
                <a:lnTo>
                  <a:pt x="30" y="511"/>
                </a:lnTo>
                <a:lnTo>
                  <a:pt x="21" y="468"/>
                </a:lnTo>
                <a:lnTo>
                  <a:pt x="13" y="427"/>
                </a:lnTo>
                <a:lnTo>
                  <a:pt x="7" y="391"/>
                </a:lnTo>
                <a:lnTo>
                  <a:pt x="4" y="355"/>
                </a:lnTo>
                <a:lnTo>
                  <a:pt x="1" y="324"/>
                </a:lnTo>
                <a:lnTo>
                  <a:pt x="0" y="296"/>
                </a:lnTo>
                <a:lnTo>
                  <a:pt x="0" y="274"/>
                </a:lnTo>
                <a:lnTo>
                  <a:pt x="0" y="255"/>
                </a:lnTo>
                <a:lnTo>
                  <a:pt x="1" y="241"/>
                </a:lnTo>
                <a:lnTo>
                  <a:pt x="4" y="233"/>
                </a:lnTo>
                <a:lnTo>
                  <a:pt x="5" y="236"/>
                </a:lnTo>
                <a:lnTo>
                  <a:pt x="6" y="240"/>
                </a:lnTo>
                <a:lnTo>
                  <a:pt x="7" y="246"/>
                </a:lnTo>
                <a:lnTo>
                  <a:pt x="10" y="255"/>
                </a:lnTo>
                <a:lnTo>
                  <a:pt x="11" y="266"/>
                </a:lnTo>
                <a:lnTo>
                  <a:pt x="15" y="276"/>
                </a:lnTo>
                <a:lnTo>
                  <a:pt x="19" y="288"/>
                </a:lnTo>
                <a:lnTo>
                  <a:pt x="24" y="301"/>
                </a:lnTo>
                <a:lnTo>
                  <a:pt x="31" y="313"/>
                </a:lnTo>
                <a:lnTo>
                  <a:pt x="40" y="324"/>
                </a:lnTo>
                <a:lnTo>
                  <a:pt x="51" y="334"/>
                </a:lnTo>
                <a:lnTo>
                  <a:pt x="63" y="343"/>
                </a:lnTo>
                <a:lnTo>
                  <a:pt x="78" y="351"/>
                </a:lnTo>
                <a:lnTo>
                  <a:pt x="95" y="357"/>
                </a:lnTo>
                <a:lnTo>
                  <a:pt x="116" y="359"/>
                </a:lnTo>
                <a:lnTo>
                  <a:pt x="139" y="359"/>
                </a:lnTo>
                <a:lnTo>
                  <a:pt x="166" y="355"/>
                </a:lnTo>
                <a:lnTo>
                  <a:pt x="196" y="349"/>
                </a:lnTo>
                <a:lnTo>
                  <a:pt x="229" y="337"/>
                </a:lnTo>
                <a:lnTo>
                  <a:pt x="267" y="321"/>
                </a:lnTo>
                <a:lnTo>
                  <a:pt x="309" y="301"/>
                </a:lnTo>
                <a:lnTo>
                  <a:pt x="371" y="266"/>
                </a:lnTo>
                <a:lnTo>
                  <a:pt x="430" y="233"/>
                </a:lnTo>
                <a:lnTo>
                  <a:pt x="485" y="203"/>
                </a:lnTo>
                <a:lnTo>
                  <a:pt x="540" y="175"/>
                </a:lnTo>
                <a:lnTo>
                  <a:pt x="591" y="152"/>
                </a:lnTo>
                <a:lnTo>
                  <a:pt x="642" y="131"/>
                </a:lnTo>
                <a:lnTo>
                  <a:pt x="692" y="112"/>
                </a:lnTo>
                <a:lnTo>
                  <a:pt x="742" y="97"/>
                </a:lnTo>
                <a:lnTo>
                  <a:pt x="790" y="85"/>
                </a:lnTo>
                <a:lnTo>
                  <a:pt x="839" y="77"/>
                </a:lnTo>
                <a:lnTo>
                  <a:pt x="888" y="73"/>
                </a:lnTo>
                <a:lnTo>
                  <a:pt x="938" y="72"/>
                </a:lnTo>
                <a:lnTo>
                  <a:pt x="989" y="74"/>
                </a:lnTo>
                <a:lnTo>
                  <a:pt x="1042" y="82"/>
                </a:lnTo>
                <a:lnTo>
                  <a:pt x="1097" y="93"/>
                </a:lnTo>
                <a:lnTo>
                  <a:pt x="1153" y="109"/>
                </a:lnTo>
                <a:lnTo>
                  <a:pt x="1212" y="127"/>
                </a:lnTo>
                <a:lnTo>
                  <a:pt x="1274" y="152"/>
                </a:lnTo>
                <a:lnTo>
                  <a:pt x="1338" y="181"/>
                </a:lnTo>
                <a:lnTo>
                  <a:pt x="1406" y="214"/>
                </a:lnTo>
                <a:lnTo>
                  <a:pt x="1478" y="252"/>
                </a:lnTo>
                <a:lnTo>
                  <a:pt x="1554" y="295"/>
                </a:lnTo>
                <a:lnTo>
                  <a:pt x="1636" y="342"/>
                </a:lnTo>
                <a:lnTo>
                  <a:pt x="1726" y="372"/>
                </a:lnTo>
                <a:lnTo>
                  <a:pt x="1813" y="396"/>
                </a:lnTo>
                <a:lnTo>
                  <a:pt x="1895" y="413"/>
                </a:lnTo>
                <a:lnTo>
                  <a:pt x="1974" y="425"/>
                </a:lnTo>
                <a:lnTo>
                  <a:pt x="2050" y="431"/>
                </a:lnTo>
                <a:lnTo>
                  <a:pt x="2122" y="433"/>
                </a:lnTo>
                <a:lnTo>
                  <a:pt x="2191" y="430"/>
                </a:lnTo>
                <a:lnTo>
                  <a:pt x="2257" y="422"/>
                </a:lnTo>
                <a:lnTo>
                  <a:pt x="2319" y="410"/>
                </a:lnTo>
                <a:lnTo>
                  <a:pt x="2379" y="395"/>
                </a:lnTo>
                <a:lnTo>
                  <a:pt x="2435" y="376"/>
                </a:lnTo>
                <a:lnTo>
                  <a:pt x="2489" y="354"/>
                </a:lnTo>
                <a:lnTo>
                  <a:pt x="2539" y="329"/>
                </a:lnTo>
                <a:lnTo>
                  <a:pt x="2587" y="301"/>
                </a:lnTo>
                <a:lnTo>
                  <a:pt x="2632" y="273"/>
                </a:lnTo>
                <a:lnTo>
                  <a:pt x="2675" y="241"/>
                </a:lnTo>
                <a:lnTo>
                  <a:pt x="2714" y="208"/>
                </a:lnTo>
                <a:lnTo>
                  <a:pt x="2753" y="175"/>
                </a:lnTo>
                <a:lnTo>
                  <a:pt x="2788" y="140"/>
                </a:lnTo>
                <a:lnTo>
                  <a:pt x="2821" y="105"/>
                </a:lnTo>
                <a:lnTo>
                  <a:pt x="2851" y="69"/>
                </a:lnTo>
                <a:lnTo>
                  <a:pt x="2880" y="34"/>
                </a:lnTo>
                <a:lnTo>
                  <a:pt x="2907" y="0"/>
                </a:lnTo>
                <a:close/>
              </a:path>
            </a:pathLst>
          </a:custGeom>
          <a:solidFill>
            <a:srgbClr val="D34132"/>
          </a:solidFill>
          <a:ln w="6350">
            <a:solidFill>
              <a:schemeClr val="bg1"/>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5" name="Freeform 10"/>
          <p:cNvSpPr>
            <a:spLocks/>
          </p:cNvSpPr>
          <p:nvPr/>
        </p:nvSpPr>
        <p:spPr bwMode="auto">
          <a:xfrm>
            <a:off x="1255004" y="3306276"/>
            <a:ext cx="1892901" cy="2567101"/>
          </a:xfrm>
          <a:custGeom>
            <a:avLst/>
            <a:gdLst>
              <a:gd name="T0" fmla="*/ 731 w 1985"/>
              <a:gd name="T1" fmla="*/ 43 h 2692"/>
              <a:gd name="T2" fmla="*/ 680 w 1985"/>
              <a:gd name="T3" fmla="*/ 110 h 2692"/>
              <a:gd name="T4" fmla="*/ 693 w 1985"/>
              <a:gd name="T5" fmla="*/ 182 h 2692"/>
              <a:gd name="T6" fmla="*/ 755 w 1985"/>
              <a:gd name="T7" fmla="*/ 261 h 2692"/>
              <a:gd name="T8" fmla="*/ 847 w 1985"/>
              <a:gd name="T9" fmla="*/ 349 h 2692"/>
              <a:gd name="T10" fmla="*/ 956 w 1985"/>
              <a:gd name="T11" fmla="*/ 449 h 2692"/>
              <a:gd name="T12" fmla="*/ 1066 w 1985"/>
              <a:gd name="T13" fmla="*/ 562 h 2692"/>
              <a:gd name="T14" fmla="*/ 1160 w 1985"/>
              <a:gd name="T15" fmla="*/ 690 h 2692"/>
              <a:gd name="T16" fmla="*/ 1224 w 1985"/>
              <a:gd name="T17" fmla="*/ 837 h 2692"/>
              <a:gd name="T18" fmla="*/ 1252 w 1985"/>
              <a:gd name="T19" fmla="*/ 1005 h 2692"/>
              <a:gd name="T20" fmla="*/ 1243 w 1985"/>
              <a:gd name="T21" fmla="*/ 1186 h 2692"/>
              <a:gd name="T22" fmla="*/ 1214 w 1985"/>
              <a:gd name="T23" fmla="*/ 1367 h 2692"/>
              <a:gd name="T24" fmla="*/ 1180 w 1985"/>
              <a:gd name="T25" fmla="*/ 1531 h 2692"/>
              <a:gd name="T26" fmla="*/ 1158 w 1985"/>
              <a:gd name="T27" fmla="*/ 1662 h 2692"/>
              <a:gd name="T28" fmla="*/ 1158 w 1985"/>
              <a:gd name="T29" fmla="*/ 1746 h 2692"/>
              <a:gd name="T30" fmla="*/ 1173 w 1985"/>
              <a:gd name="T31" fmla="*/ 1846 h 2692"/>
              <a:gd name="T32" fmla="*/ 1206 w 1985"/>
              <a:gd name="T33" fmla="*/ 1972 h 2692"/>
              <a:gd name="T34" fmla="*/ 1264 w 1985"/>
              <a:gd name="T35" fmla="*/ 2112 h 2692"/>
              <a:gd name="T36" fmla="*/ 1349 w 1985"/>
              <a:gd name="T37" fmla="*/ 2259 h 2692"/>
              <a:gd name="T38" fmla="*/ 1467 w 1985"/>
              <a:gd name="T39" fmla="*/ 2402 h 2692"/>
              <a:gd name="T40" fmla="*/ 1624 w 1985"/>
              <a:gd name="T41" fmla="*/ 2532 h 2692"/>
              <a:gd name="T42" fmla="*/ 1823 w 1985"/>
              <a:gd name="T43" fmla="*/ 2638 h 2692"/>
              <a:gd name="T44" fmla="*/ 1860 w 1985"/>
              <a:gd name="T45" fmla="*/ 2679 h 2692"/>
              <a:gd name="T46" fmla="*/ 1521 w 1985"/>
              <a:gd name="T47" fmla="*/ 2613 h 2692"/>
              <a:gd name="T48" fmla="*/ 1223 w 1985"/>
              <a:gd name="T49" fmla="*/ 2510 h 2692"/>
              <a:gd name="T50" fmla="*/ 966 w 1985"/>
              <a:gd name="T51" fmla="*/ 2379 h 2692"/>
              <a:gd name="T52" fmla="*/ 747 w 1985"/>
              <a:gd name="T53" fmla="*/ 2224 h 2692"/>
              <a:gd name="T54" fmla="*/ 561 w 1985"/>
              <a:gd name="T55" fmla="*/ 2054 h 2692"/>
              <a:gd name="T56" fmla="*/ 409 w 1985"/>
              <a:gd name="T57" fmla="*/ 1877 h 2692"/>
              <a:gd name="T58" fmla="*/ 284 w 1985"/>
              <a:gd name="T59" fmla="*/ 1700 h 2692"/>
              <a:gd name="T60" fmla="*/ 187 w 1985"/>
              <a:gd name="T61" fmla="*/ 1530 h 2692"/>
              <a:gd name="T62" fmla="*/ 113 w 1985"/>
              <a:gd name="T63" fmla="*/ 1374 h 2692"/>
              <a:gd name="T64" fmla="*/ 60 w 1985"/>
              <a:gd name="T65" fmla="*/ 1239 h 2692"/>
              <a:gd name="T66" fmla="*/ 26 w 1985"/>
              <a:gd name="T67" fmla="*/ 1132 h 2692"/>
              <a:gd name="T68" fmla="*/ 8 w 1985"/>
              <a:gd name="T69" fmla="*/ 1063 h 2692"/>
              <a:gd name="T70" fmla="*/ 1 w 1985"/>
              <a:gd name="T71" fmla="*/ 884 h 2692"/>
              <a:gd name="T72" fmla="*/ 41 w 1985"/>
              <a:gd name="T73" fmla="*/ 664 h 2692"/>
              <a:gd name="T74" fmla="*/ 122 w 1985"/>
              <a:gd name="T75" fmla="*/ 475 h 2692"/>
              <a:gd name="T76" fmla="*/ 235 w 1985"/>
              <a:gd name="T77" fmla="*/ 319 h 2692"/>
              <a:gd name="T78" fmla="*/ 370 w 1985"/>
              <a:gd name="T79" fmla="*/ 193 h 2692"/>
              <a:gd name="T80" fmla="*/ 516 w 1985"/>
              <a:gd name="T81" fmla="*/ 97 h 2692"/>
              <a:gd name="T82" fmla="*/ 666 w 1985"/>
              <a:gd name="T83" fmla="*/ 33 h 2692"/>
              <a:gd name="T84" fmla="*/ 808 w 1985"/>
              <a:gd name="T85" fmla="*/ 0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85" h="2692">
                <a:moveTo>
                  <a:pt x="808" y="0"/>
                </a:moveTo>
                <a:lnTo>
                  <a:pt x="764" y="22"/>
                </a:lnTo>
                <a:lnTo>
                  <a:pt x="731" y="43"/>
                </a:lnTo>
                <a:lnTo>
                  <a:pt x="707" y="66"/>
                </a:lnTo>
                <a:lnTo>
                  <a:pt x="690" y="88"/>
                </a:lnTo>
                <a:lnTo>
                  <a:pt x="680" y="110"/>
                </a:lnTo>
                <a:lnTo>
                  <a:pt x="679" y="134"/>
                </a:lnTo>
                <a:lnTo>
                  <a:pt x="684" y="158"/>
                </a:lnTo>
                <a:lnTo>
                  <a:pt x="693" y="182"/>
                </a:lnTo>
                <a:lnTo>
                  <a:pt x="709" y="209"/>
                </a:lnTo>
                <a:lnTo>
                  <a:pt x="730" y="234"/>
                </a:lnTo>
                <a:lnTo>
                  <a:pt x="755" y="261"/>
                </a:lnTo>
                <a:lnTo>
                  <a:pt x="783" y="290"/>
                </a:lnTo>
                <a:lnTo>
                  <a:pt x="814" y="319"/>
                </a:lnTo>
                <a:lnTo>
                  <a:pt x="847" y="349"/>
                </a:lnTo>
                <a:lnTo>
                  <a:pt x="882" y="381"/>
                </a:lnTo>
                <a:lnTo>
                  <a:pt x="919" y="413"/>
                </a:lnTo>
                <a:lnTo>
                  <a:pt x="956" y="449"/>
                </a:lnTo>
                <a:lnTo>
                  <a:pt x="994" y="484"/>
                </a:lnTo>
                <a:lnTo>
                  <a:pt x="1030" y="522"/>
                </a:lnTo>
                <a:lnTo>
                  <a:pt x="1066" y="562"/>
                </a:lnTo>
                <a:lnTo>
                  <a:pt x="1100" y="602"/>
                </a:lnTo>
                <a:lnTo>
                  <a:pt x="1131" y="646"/>
                </a:lnTo>
                <a:lnTo>
                  <a:pt x="1160" y="690"/>
                </a:lnTo>
                <a:lnTo>
                  <a:pt x="1186" y="737"/>
                </a:lnTo>
                <a:lnTo>
                  <a:pt x="1207" y="786"/>
                </a:lnTo>
                <a:lnTo>
                  <a:pt x="1224" y="837"/>
                </a:lnTo>
                <a:lnTo>
                  <a:pt x="1239" y="891"/>
                </a:lnTo>
                <a:lnTo>
                  <a:pt x="1248" y="946"/>
                </a:lnTo>
                <a:lnTo>
                  <a:pt x="1252" y="1005"/>
                </a:lnTo>
                <a:lnTo>
                  <a:pt x="1253" y="1064"/>
                </a:lnTo>
                <a:lnTo>
                  <a:pt x="1249" y="1124"/>
                </a:lnTo>
                <a:lnTo>
                  <a:pt x="1243" y="1186"/>
                </a:lnTo>
                <a:lnTo>
                  <a:pt x="1235" y="1248"/>
                </a:lnTo>
                <a:lnTo>
                  <a:pt x="1224" y="1308"/>
                </a:lnTo>
                <a:lnTo>
                  <a:pt x="1214" y="1367"/>
                </a:lnTo>
                <a:lnTo>
                  <a:pt x="1202" y="1423"/>
                </a:lnTo>
                <a:lnTo>
                  <a:pt x="1190" y="1479"/>
                </a:lnTo>
                <a:lnTo>
                  <a:pt x="1180" y="1531"/>
                </a:lnTo>
                <a:lnTo>
                  <a:pt x="1171" y="1580"/>
                </a:lnTo>
                <a:lnTo>
                  <a:pt x="1163" y="1623"/>
                </a:lnTo>
                <a:lnTo>
                  <a:pt x="1158" y="1662"/>
                </a:lnTo>
                <a:lnTo>
                  <a:pt x="1156" y="1696"/>
                </a:lnTo>
                <a:lnTo>
                  <a:pt x="1156" y="1719"/>
                </a:lnTo>
                <a:lnTo>
                  <a:pt x="1158" y="1746"/>
                </a:lnTo>
                <a:lnTo>
                  <a:pt x="1161" y="1776"/>
                </a:lnTo>
                <a:lnTo>
                  <a:pt x="1167" y="1809"/>
                </a:lnTo>
                <a:lnTo>
                  <a:pt x="1173" y="1846"/>
                </a:lnTo>
                <a:lnTo>
                  <a:pt x="1182" y="1887"/>
                </a:lnTo>
                <a:lnTo>
                  <a:pt x="1193" y="1929"/>
                </a:lnTo>
                <a:lnTo>
                  <a:pt x="1206" y="1972"/>
                </a:lnTo>
                <a:lnTo>
                  <a:pt x="1223" y="2018"/>
                </a:lnTo>
                <a:lnTo>
                  <a:pt x="1241" y="2065"/>
                </a:lnTo>
                <a:lnTo>
                  <a:pt x="1264" y="2112"/>
                </a:lnTo>
                <a:lnTo>
                  <a:pt x="1289" y="2162"/>
                </a:lnTo>
                <a:lnTo>
                  <a:pt x="1316" y="2211"/>
                </a:lnTo>
                <a:lnTo>
                  <a:pt x="1349" y="2259"/>
                </a:lnTo>
                <a:lnTo>
                  <a:pt x="1384" y="2308"/>
                </a:lnTo>
                <a:lnTo>
                  <a:pt x="1424" y="2356"/>
                </a:lnTo>
                <a:lnTo>
                  <a:pt x="1467" y="2402"/>
                </a:lnTo>
                <a:lnTo>
                  <a:pt x="1515" y="2447"/>
                </a:lnTo>
                <a:lnTo>
                  <a:pt x="1567" y="2490"/>
                </a:lnTo>
                <a:lnTo>
                  <a:pt x="1624" y="2532"/>
                </a:lnTo>
                <a:lnTo>
                  <a:pt x="1686" y="2570"/>
                </a:lnTo>
                <a:lnTo>
                  <a:pt x="1753" y="2605"/>
                </a:lnTo>
                <a:lnTo>
                  <a:pt x="1823" y="2638"/>
                </a:lnTo>
                <a:lnTo>
                  <a:pt x="1901" y="2667"/>
                </a:lnTo>
                <a:lnTo>
                  <a:pt x="1985" y="2692"/>
                </a:lnTo>
                <a:lnTo>
                  <a:pt x="1860" y="2679"/>
                </a:lnTo>
                <a:lnTo>
                  <a:pt x="1742" y="2662"/>
                </a:lnTo>
                <a:lnTo>
                  <a:pt x="1629" y="2640"/>
                </a:lnTo>
                <a:lnTo>
                  <a:pt x="1521" y="2613"/>
                </a:lnTo>
                <a:lnTo>
                  <a:pt x="1417" y="2582"/>
                </a:lnTo>
                <a:lnTo>
                  <a:pt x="1317" y="2548"/>
                </a:lnTo>
                <a:lnTo>
                  <a:pt x="1223" y="2510"/>
                </a:lnTo>
                <a:lnTo>
                  <a:pt x="1134" y="2469"/>
                </a:lnTo>
                <a:lnTo>
                  <a:pt x="1047" y="2424"/>
                </a:lnTo>
                <a:lnTo>
                  <a:pt x="966" y="2379"/>
                </a:lnTo>
                <a:lnTo>
                  <a:pt x="889" y="2329"/>
                </a:lnTo>
                <a:lnTo>
                  <a:pt x="815" y="2278"/>
                </a:lnTo>
                <a:lnTo>
                  <a:pt x="747" y="2224"/>
                </a:lnTo>
                <a:lnTo>
                  <a:pt x="682" y="2169"/>
                </a:lnTo>
                <a:lnTo>
                  <a:pt x="620" y="2112"/>
                </a:lnTo>
                <a:lnTo>
                  <a:pt x="561" y="2054"/>
                </a:lnTo>
                <a:lnTo>
                  <a:pt x="507" y="1995"/>
                </a:lnTo>
                <a:lnTo>
                  <a:pt x="456" y="1936"/>
                </a:lnTo>
                <a:lnTo>
                  <a:pt x="409" y="1877"/>
                </a:lnTo>
                <a:lnTo>
                  <a:pt x="364" y="1817"/>
                </a:lnTo>
                <a:lnTo>
                  <a:pt x="322" y="1758"/>
                </a:lnTo>
                <a:lnTo>
                  <a:pt x="284" y="1700"/>
                </a:lnTo>
                <a:lnTo>
                  <a:pt x="249" y="1641"/>
                </a:lnTo>
                <a:lnTo>
                  <a:pt x="216" y="1585"/>
                </a:lnTo>
                <a:lnTo>
                  <a:pt x="187" y="1530"/>
                </a:lnTo>
                <a:lnTo>
                  <a:pt x="160" y="1476"/>
                </a:lnTo>
                <a:lnTo>
                  <a:pt x="135" y="1423"/>
                </a:lnTo>
                <a:lnTo>
                  <a:pt x="113" y="1374"/>
                </a:lnTo>
                <a:lnTo>
                  <a:pt x="93" y="1325"/>
                </a:lnTo>
                <a:lnTo>
                  <a:pt x="76" y="1280"/>
                </a:lnTo>
                <a:lnTo>
                  <a:pt x="60" y="1239"/>
                </a:lnTo>
                <a:lnTo>
                  <a:pt x="47" y="1199"/>
                </a:lnTo>
                <a:lnTo>
                  <a:pt x="35" y="1164"/>
                </a:lnTo>
                <a:lnTo>
                  <a:pt x="26" y="1132"/>
                </a:lnTo>
                <a:lnTo>
                  <a:pt x="18" y="1105"/>
                </a:lnTo>
                <a:lnTo>
                  <a:pt x="12" y="1081"/>
                </a:lnTo>
                <a:lnTo>
                  <a:pt x="8" y="1063"/>
                </a:lnTo>
                <a:lnTo>
                  <a:pt x="4" y="1048"/>
                </a:lnTo>
                <a:lnTo>
                  <a:pt x="0" y="964"/>
                </a:lnTo>
                <a:lnTo>
                  <a:pt x="1" y="884"/>
                </a:lnTo>
                <a:lnTo>
                  <a:pt x="9" y="807"/>
                </a:lnTo>
                <a:lnTo>
                  <a:pt x="22" y="733"/>
                </a:lnTo>
                <a:lnTo>
                  <a:pt x="41" y="664"/>
                </a:lnTo>
                <a:lnTo>
                  <a:pt x="64" y="598"/>
                </a:lnTo>
                <a:lnTo>
                  <a:pt x="90" y="534"/>
                </a:lnTo>
                <a:lnTo>
                  <a:pt x="122" y="475"/>
                </a:lnTo>
                <a:lnTo>
                  <a:pt x="156" y="420"/>
                </a:lnTo>
                <a:lnTo>
                  <a:pt x="194" y="367"/>
                </a:lnTo>
                <a:lnTo>
                  <a:pt x="235" y="319"/>
                </a:lnTo>
                <a:lnTo>
                  <a:pt x="278" y="273"/>
                </a:lnTo>
                <a:lnTo>
                  <a:pt x="322" y="231"/>
                </a:lnTo>
                <a:lnTo>
                  <a:pt x="370" y="193"/>
                </a:lnTo>
                <a:lnTo>
                  <a:pt x="418" y="158"/>
                </a:lnTo>
                <a:lnTo>
                  <a:pt x="467" y="126"/>
                </a:lnTo>
                <a:lnTo>
                  <a:pt x="516" y="97"/>
                </a:lnTo>
                <a:lnTo>
                  <a:pt x="566" y="72"/>
                </a:lnTo>
                <a:lnTo>
                  <a:pt x="616" y="51"/>
                </a:lnTo>
                <a:lnTo>
                  <a:pt x="666" y="33"/>
                </a:lnTo>
                <a:lnTo>
                  <a:pt x="714" y="18"/>
                </a:lnTo>
                <a:lnTo>
                  <a:pt x="762" y="8"/>
                </a:lnTo>
                <a:lnTo>
                  <a:pt x="808" y="0"/>
                </a:lnTo>
                <a:close/>
              </a:path>
            </a:pathLst>
          </a:custGeom>
          <a:solidFill>
            <a:srgbClr val="564267"/>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0" name="Text Box 10"/>
          <p:cNvSpPr txBox="1">
            <a:spLocks noChangeArrowheads="1"/>
          </p:cNvSpPr>
          <p:nvPr/>
        </p:nvSpPr>
        <p:spPr bwMode="auto">
          <a:xfrm>
            <a:off x="7298218" y="31371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A5A5A5"/>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 Box 10"/>
          <p:cNvSpPr txBox="1">
            <a:spLocks noChangeArrowheads="1"/>
          </p:cNvSpPr>
          <p:nvPr/>
        </p:nvSpPr>
        <p:spPr bwMode="auto">
          <a:xfrm>
            <a:off x="7298218" y="213296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73"/>
          <p:cNvSpPr>
            <a:spLocks noChangeAspect="1"/>
          </p:cNvSpPr>
          <p:nvPr/>
        </p:nvSpPr>
        <p:spPr>
          <a:xfrm>
            <a:off x="6677628" y="1347551"/>
            <a:ext cx="548640" cy="54864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75" name="Text Box 10"/>
          <p:cNvSpPr txBox="1">
            <a:spLocks noChangeArrowheads="1"/>
          </p:cNvSpPr>
          <p:nvPr/>
        </p:nvSpPr>
        <p:spPr bwMode="auto">
          <a:xfrm>
            <a:off x="7298218" y="123724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6" name="Oval 75"/>
          <p:cNvSpPr>
            <a:spLocks noChangeAspect="1"/>
          </p:cNvSpPr>
          <p:nvPr/>
        </p:nvSpPr>
        <p:spPr>
          <a:xfrm>
            <a:off x="6673503" y="2245397"/>
            <a:ext cx="548640" cy="54864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77" name="Oval 76"/>
          <p:cNvSpPr>
            <a:spLocks noChangeAspect="1"/>
          </p:cNvSpPr>
          <p:nvPr/>
        </p:nvSpPr>
        <p:spPr>
          <a:xfrm>
            <a:off x="6670757" y="3174071"/>
            <a:ext cx="548640" cy="54864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78" name="Text Box 10"/>
          <p:cNvSpPr txBox="1">
            <a:spLocks noChangeArrowheads="1"/>
          </p:cNvSpPr>
          <p:nvPr/>
        </p:nvSpPr>
        <p:spPr bwMode="auto">
          <a:xfrm>
            <a:off x="7332481" y="514542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4267"/>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332481" y="414127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80" name="Oval 79"/>
          <p:cNvSpPr>
            <a:spLocks noChangeAspect="1"/>
          </p:cNvSpPr>
          <p:nvPr/>
        </p:nvSpPr>
        <p:spPr>
          <a:xfrm>
            <a:off x="6674882" y="4252197"/>
            <a:ext cx="548640" cy="54864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81" name="Oval 80"/>
          <p:cNvSpPr>
            <a:spLocks noChangeAspect="1"/>
          </p:cNvSpPr>
          <p:nvPr/>
        </p:nvSpPr>
        <p:spPr>
          <a:xfrm>
            <a:off x="6670757" y="5258479"/>
            <a:ext cx="548640" cy="548640"/>
          </a:xfrm>
          <a:prstGeom prst="ellipse">
            <a:avLst/>
          </a:prstGeom>
          <a:solidFill>
            <a:srgbClr val="5642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grpSp>
        <p:nvGrpSpPr>
          <p:cNvPr id="82" name="Group 81"/>
          <p:cNvGrpSpPr/>
          <p:nvPr/>
        </p:nvGrpSpPr>
        <p:grpSpPr>
          <a:xfrm>
            <a:off x="84668" y="408174"/>
            <a:ext cx="5508978" cy="954108"/>
            <a:chOff x="3341511" y="258228"/>
            <a:chExt cx="5508978" cy="954108"/>
          </a:xfrm>
        </p:grpSpPr>
        <p:sp>
          <p:nvSpPr>
            <p:cNvPr id="83" name="TextBox 8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4" name="TextBox 8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3971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750"/>
                                        <p:tgtEl>
                                          <p:spTgt spid="8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additive="base">
                                        <p:cTn id="21" dur="500" fill="hold"/>
                                        <p:tgtEl>
                                          <p:spTgt spid="74"/>
                                        </p:tgtEl>
                                        <p:attrNameLst>
                                          <p:attrName>ppt_x</p:attrName>
                                        </p:attrNameLst>
                                      </p:cBhvr>
                                      <p:tavLst>
                                        <p:tav tm="0">
                                          <p:val>
                                            <p:strVal val="#ppt_x"/>
                                          </p:val>
                                        </p:tav>
                                        <p:tav tm="100000">
                                          <p:val>
                                            <p:strVal val="#ppt_x"/>
                                          </p:val>
                                        </p:tav>
                                      </p:tavLst>
                                    </p:anim>
                                    <p:anim calcmode="lin" valueType="num">
                                      <p:cBhvr additive="base">
                                        <p:cTn id="22" dur="500" fill="hold"/>
                                        <p:tgtEl>
                                          <p:spTgt spid="74"/>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wipe(left)">
                                      <p:cBhvr>
                                        <p:cTn id="26" dur="500"/>
                                        <p:tgtEl>
                                          <p:spTgt spid="75"/>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76"/>
                                        </p:tgtEl>
                                        <p:attrNameLst>
                                          <p:attrName>style.visibility</p:attrName>
                                        </p:attrNameLst>
                                      </p:cBhvr>
                                      <p:to>
                                        <p:strVal val="visible"/>
                                      </p:to>
                                    </p:set>
                                    <p:anim calcmode="lin" valueType="num">
                                      <p:cBhvr additive="base">
                                        <p:cTn id="34" dur="500" fill="hold"/>
                                        <p:tgtEl>
                                          <p:spTgt spid="76"/>
                                        </p:tgtEl>
                                        <p:attrNameLst>
                                          <p:attrName>ppt_x</p:attrName>
                                        </p:attrNameLst>
                                      </p:cBhvr>
                                      <p:tavLst>
                                        <p:tav tm="0">
                                          <p:val>
                                            <p:strVal val="#ppt_x"/>
                                          </p:val>
                                        </p:tav>
                                        <p:tav tm="100000">
                                          <p:val>
                                            <p:strVal val="#ppt_x"/>
                                          </p:val>
                                        </p:tav>
                                      </p:tavLst>
                                    </p:anim>
                                    <p:anim calcmode="lin" valueType="num">
                                      <p:cBhvr additive="base">
                                        <p:cTn id="35" dur="500" fill="hold"/>
                                        <p:tgtEl>
                                          <p:spTgt spid="76"/>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wipe(left)">
                                      <p:cBhvr>
                                        <p:cTn id="39" dur="500"/>
                                        <p:tgtEl>
                                          <p:spTgt spid="73"/>
                                        </p:tgtEl>
                                      </p:cBhvr>
                                    </p:animEffect>
                                  </p:childTnLst>
                                </p:cTn>
                              </p:par>
                            </p:childTnLst>
                          </p:cTn>
                        </p:par>
                        <p:par>
                          <p:cTn id="40" fill="hold">
                            <p:stCondLst>
                              <p:cond delay="4250"/>
                            </p:stCondLst>
                            <p:childTnLst>
                              <p:par>
                                <p:cTn id="41" presetID="22" presetClass="entr" presetSubtype="1"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ppt_x"/>
                                          </p:val>
                                        </p:tav>
                                        <p:tav tm="100000">
                                          <p:val>
                                            <p:strVal val="#ppt_x"/>
                                          </p:val>
                                        </p:tav>
                                      </p:tavLst>
                                    </p:anim>
                                    <p:anim calcmode="lin" valueType="num">
                                      <p:cBhvr additive="base">
                                        <p:cTn id="48" dur="500" fill="hold"/>
                                        <p:tgtEl>
                                          <p:spTgt spid="77"/>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5750"/>
                            </p:stCondLst>
                            <p:childTnLst>
                              <p:par>
                                <p:cTn id="54" presetID="2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right)">
                                      <p:cBhvr>
                                        <p:cTn id="56" dur="500"/>
                                        <p:tgtEl>
                                          <p:spTgt spid="12"/>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additive="base">
                                        <p:cTn id="60" dur="500" fill="hold"/>
                                        <p:tgtEl>
                                          <p:spTgt spid="80"/>
                                        </p:tgtEl>
                                        <p:attrNameLst>
                                          <p:attrName>ppt_x</p:attrName>
                                        </p:attrNameLst>
                                      </p:cBhvr>
                                      <p:tavLst>
                                        <p:tav tm="0">
                                          <p:val>
                                            <p:strVal val="#ppt_x"/>
                                          </p:val>
                                        </p:tav>
                                        <p:tav tm="100000">
                                          <p:val>
                                            <p:strVal val="#ppt_x"/>
                                          </p:val>
                                        </p:tav>
                                      </p:tavLst>
                                    </p:anim>
                                    <p:anim calcmode="lin" valueType="num">
                                      <p:cBhvr additive="base">
                                        <p:cTn id="61" dur="500" fill="hold"/>
                                        <p:tgtEl>
                                          <p:spTgt spid="8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9"/>
                                        </p:tgtEl>
                                        <p:attrNameLst>
                                          <p:attrName>style.visibility</p:attrName>
                                        </p:attrNameLst>
                                      </p:cBhvr>
                                      <p:to>
                                        <p:strVal val="visible"/>
                                      </p:to>
                                    </p:set>
                                    <p:animEffect transition="in" filter="wipe(left)">
                                      <p:cBhvr>
                                        <p:cTn id="65" dur="500"/>
                                        <p:tgtEl>
                                          <p:spTgt spid="79"/>
                                        </p:tgtEl>
                                      </p:cBhvr>
                                    </p:animEffect>
                                  </p:childTnLst>
                                </p:cTn>
                              </p:par>
                            </p:childTnLst>
                          </p:cTn>
                        </p:par>
                        <p:par>
                          <p:cTn id="66" fill="hold">
                            <p:stCondLst>
                              <p:cond delay="7250"/>
                            </p:stCondLst>
                            <p:childTnLst>
                              <p:par>
                                <p:cTn id="67" presetID="22" presetClass="entr" presetSubtype="4"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additive="base">
                                        <p:cTn id="73" dur="500" fill="hold"/>
                                        <p:tgtEl>
                                          <p:spTgt spid="81"/>
                                        </p:tgtEl>
                                        <p:attrNameLst>
                                          <p:attrName>ppt_x</p:attrName>
                                        </p:attrNameLst>
                                      </p:cBhvr>
                                      <p:tavLst>
                                        <p:tav tm="0">
                                          <p:val>
                                            <p:strVal val="#ppt_x"/>
                                          </p:val>
                                        </p:tav>
                                        <p:tav tm="100000">
                                          <p:val>
                                            <p:strVal val="#ppt_x"/>
                                          </p:val>
                                        </p:tav>
                                      </p:tavLst>
                                    </p:anim>
                                    <p:anim calcmode="lin" valueType="num">
                                      <p:cBhvr additive="base">
                                        <p:cTn id="74" dur="500" fill="hold"/>
                                        <p:tgtEl>
                                          <p:spTgt spid="8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wipe(left)">
                                      <p:cBhvr>
                                        <p:cTn id="7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9" grpId="0" animBg="1"/>
      <p:bldP spid="10" grpId="0" animBg="1"/>
      <p:bldP spid="11" grpId="0" animBg="1"/>
      <p:bldP spid="12" grpId="0" animBg="1"/>
      <p:bldP spid="15" grpId="0" animBg="1"/>
      <p:bldP spid="70" grpId="0"/>
      <p:bldP spid="73" grpId="0"/>
      <p:bldP spid="74" grpId="0" animBg="1"/>
      <p:bldP spid="75" grpId="0"/>
      <p:bldP spid="76" grpId="0" animBg="1"/>
      <p:bldP spid="77" grpId="0" animBg="1"/>
      <p:bldP spid="78" grpId="0"/>
      <p:bldP spid="79" grpId="0"/>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1299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2016-10-10T16:58:02Z</dcterms:modified>
</cp:coreProperties>
</file>