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732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CE8E4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CE8E4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E04621"/>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E04621"/>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BF2500"/>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8C5BE5E8-87ED-41B7-8B04-C66C84E594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03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2019-06-22T17:52:18Z</dcterms:modified>
</cp:coreProperties>
</file>