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0"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82361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5" name="Freeform 11"/>
          <p:cNvSpPr>
            <a:spLocks/>
          </p:cNvSpPr>
          <p:nvPr/>
        </p:nvSpPr>
        <p:spPr bwMode="auto">
          <a:xfrm>
            <a:off x="5374217" y="4385884"/>
            <a:ext cx="1873251" cy="2480733"/>
          </a:xfrm>
          <a:custGeom>
            <a:avLst/>
            <a:gdLst/>
            <a:ahLst/>
            <a:cxnLst>
              <a:cxn ang="0">
                <a:pos x="885" y="361"/>
              </a:cxn>
              <a:cxn ang="0">
                <a:pos x="840" y="315"/>
              </a:cxn>
              <a:cxn ang="0">
                <a:pos x="379" y="777"/>
              </a:cxn>
              <a:cxn ang="0">
                <a:pos x="379" y="1172"/>
              </a:cxn>
              <a:cxn ang="0">
                <a:pos x="0" y="1172"/>
              </a:cxn>
              <a:cxn ang="0">
                <a:pos x="0" y="620"/>
              </a:cxn>
              <a:cxn ang="0">
                <a:pos x="572" y="49"/>
              </a:cxn>
              <a:cxn ang="0">
                <a:pos x="523" y="0"/>
              </a:cxn>
              <a:cxn ang="0">
                <a:pos x="885" y="0"/>
              </a:cxn>
              <a:cxn ang="0">
                <a:pos x="885" y="361"/>
              </a:cxn>
            </a:cxnLst>
            <a:rect l="0" t="0" r="r" b="b"/>
            <a:pathLst>
              <a:path w="885" h="1172">
                <a:moveTo>
                  <a:pt x="885" y="361"/>
                </a:moveTo>
                <a:lnTo>
                  <a:pt x="840" y="315"/>
                </a:lnTo>
                <a:lnTo>
                  <a:pt x="379" y="777"/>
                </a:lnTo>
                <a:lnTo>
                  <a:pt x="379" y="1172"/>
                </a:lnTo>
                <a:lnTo>
                  <a:pt x="0" y="1172"/>
                </a:lnTo>
                <a:lnTo>
                  <a:pt x="0" y="620"/>
                </a:lnTo>
                <a:lnTo>
                  <a:pt x="572" y="49"/>
                </a:lnTo>
                <a:lnTo>
                  <a:pt x="523" y="0"/>
                </a:lnTo>
                <a:lnTo>
                  <a:pt x="885" y="0"/>
                </a:lnTo>
                <a:lnTo>
                  <a:pt x="885" y="361"/>
                </a:lnTo>
                <a:close/>
              </a:path>
            </a:pathLst>
          </a:custGeom>
          <a:solidFill>
            <a:srgbClr val="7A7A7A"/>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36" name="Freeform 12"/>
          <p:cNvSpPr>
            <a:spLocks/>
          </p:cNvSpPr>
          <p:nvPr/>
        </p:nvSpPr>
        <p:spPr bwMode="auto">
          <a:xfrm>
            <a:off x="4948767" y="1475468"/>
            <a:ext cx="1540933" cy="1591733"/>
          </a:xfrm>
          <a:custGeom>
            <a:avLst/>
            <a:gdLst/>
            <a:ahLst/>
            <a:cxnLst>
              <a:cxn ang="0">
                <a:pos x="313" y="41"/>
              </a:cxn>
              <a:cxn ang="0">
                <a:pos x="709" y="437"/>
              </a:cxn>
              <a:cxn ang="0">
                <a:pos x="682" y="463"/>
              </a:cxn>
              <a:cxn ang="0">
                <a:pos x="728" y="509"/>
              </a:cxn>
              <a:cxn ang="0">
                <a:pos x="483" y="752"/>
              </a:cxn>
              <a:cxn ang="0">
                <a:pos x="41" y="312"/>
              </a:cxn>
              <a:cxn ang="0">
                <a:pos x="0" y="352"/>
              </a:cxn>
              <a:cxn ang="0">
                <a:pos x="0" y="0"/>
              </a:cxn>
              <a:cxn ang="0">
                <a:pos x="349" y="0"/>
              </a:cxn>
              <a:cxn ang="0">
                <a:pos x="313" y="41"/>
              </a:cxn>
            </a:cxnLst>
            <a:rect l="0" t="0" r="r" b="b"/>
            <a:pathLst>
              <a:path w="728" h="752">
                <a:moveTo>
                  <a:pt x="313" y="41"/>
                </a:moveTo>
                <a:lnTo>
                  <a:pt x="709" y="437"/>
                </a:lnTo>
                <a:lnTo>
                  <a:pt x="682" y="463"/>
                </a:lnTo>
                <a:lnTo>
                  <a:pt x="728" y="509"/>
                </a:lnTo>
                <a:lnTo>
                  <a:pt x="483" y="752"/>
                </a:lnTo>
                <a:lnTo>
                  <a:pt x="41" y="312"/>
                </a:lnTo>
                <a:lnTo>
                  <a:pt x="0" y="352"/>
                </a:lnTo>
                <a:lnTo>
                  <a:pt x="0" y="0"/>
                </a:lnTo>
                <a:lnTo>
                  <a:pt x="349" y="0"/>
                </a:lnTo>
                <a:lnTo>
                  <a:pt x="313" y="41"/>
                </a:lnTo>
                <a:close/>
              </a:path>
            </a:pathLst>
          </a:custGeom>
          <a:solidFill>
            <a:srgbClr val="FE4A1E"/>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37" name="Freeform 13"/>
          <p:cNvSpPr>
            <a:spLocks/>
          </p:cNvSpPr>
          <p:nvPr/>
        </p:nvSpPr>
        <p:spPr bwMode="auto">
          <a:xfrm>
            <a:off x="4944534" y="3416452"/>
            <a:ext cx="1555751" cy="1604433"/>
          </a:xfrm>
          <a:custGeom>
            <a:avLst/>
            <a:gdLst/>
            <a:ahLst/>
            <a:cxnLst>
              <a:cxn ang="0">
                <a:pos x="316" y="49"/>
              </a:cxn>
              <a:cxn ang="0">
                <a:pos x="711" y="442"/>
              </a:cxn>
              <a:cxn ang="0">
                <a:pos x="686" y="465"/>
              </a:cxn>
              <a:cxn ang="0">
                <a:pos x="735" y="514"/>
              </a:cxn>
              <a:cxn ang="0">
                <a:pos x="493" y="758"/>
              </a:cxn>
              <a:cxn ang="0">
                <a:pos x="49" y="316"/>
              </a:cxn>
              <a:cxn ang="0">
                <a:pos x="0" y="363"/>
              </a:cxn>
              <a:cxn ang="0">
                <a:pos x="0" y="0"/>
              </a:cxn>
              <a:cxn ang="0">
                <a:pos x="364" y="0"/>
              </a:cxn>
              <a:cxn ang="0">
                <a:pos x="316" y="49"/>
              </a:cxn>
            </a:cxnLst>
            <a:rect l="0" t="0" r="r" b="b"/>
            <a:pathLst>
              <a:path w="735" h="758">
                <a:moveTo>
                  <a:pt x="316" y="49"/>
                </a:moveTo>
                <a:lnTo>
                  <a:pt x="711" y="442"/>
                </a:lnTo>
                <a:lnTo>
                  <a:pt x="686" y="465"/>
                </a:lnTo>
                <a:lnTo>
                  <a:pt x="735" y="514"/>
                </a:lnTo>
                <a:lnTo>
                  <a:pt x="493" y="758"/>
                </a:lnTo>
                <a:lnTo>
                  <a:pt x="49" y="316"/>
                </a:lnTo>
                <a:lnTo>
                  <a:pt x="0" y="363"/>
                </a:lnTo>
                <a:lnTo>
                  <a:pt x="0" y="0"/>
                </a:lnTo>
                <a:lnTo>
                  <a:pt x="364" y="0"/>
                </a:lnTo>
                <a:lnTo>
                  <a:pt x="316" y="49"/>
                </a:lnTo>
                <a:close/>
              </a:path>
            </a:pathLst>
          </a:custGeom>
          <a:solidFill>
            <a:srgbClr val="44546B"/>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38" name="Freeform 14"/>
          <p:cNvSpPr>
            <a:spLocks/>
          </p:cNvSpPr>
          <p:nvPr/>
        </p:nvSpPr>
        <p:spPr bwMode="auto">
          <a:xfrm>
            <a:off x="5706534" y="2455484"/>
            <a:ext cx="1540933" cy="1581149"/>
          </a:xfrm>
          <a:custGeom>
            <a:avLst/>
            <a:gdLst/>
            <a:ahLst/>
            <a:cxnLst>
              <a:cxn ang="0">
                <a:pos x="728" y="350"/>
              </a:cxn>
              <a:cxn ang="0">
                <a:pos x="684" y="306"/>
              </a:cxn>
              <a:cxn ang="0">
                <a:pos x="241" y="747"/>
              </a:cxn>
              <a:cxn ang="0">
                <a:pos x="0" y="507"/>
              </a:cxn>
              <a:cxn ang="0">
                <a:pos x="42" y="460"/>
              </a:cxn>
              <a:cxn ang="0">
                <a:pos x="21" y="439"/>
              </a:cxn>
              <a:cxn ang="0">
                <a:pos x="419" y="42"/>
              </a:cxn>
              <a:cxn ang="0">
                <a:pos x="377" y="0"/>
              </a:cxn>
              <a:cxn ang="0">
                <a:pos x="728" y="0"/>
              </a:cxn>
              <a:cxn ang="0">
                <a:pos x="728" y="350"/>
              </a:cxn>
            </a:cxnLst>
            <a:rect l="0" t="0" r="r" b="b"/>
            <a:pathLst>
              <a:path w="728" h="747">
                <a:moveTo>
                  <a:pt x="728" y="350"/>
                </a:moveTo>
                <a:lnTo>
                  <a:pt x="684" y="306"/>
                </a:lnTo>
                <a:lnTo>
                  <a:pt x="241" y="747"/>
                </a:lnTo>
                <a:lnTo>
                  <a:pt x="0" y="507"/>
                </a:lnTo>
                <a:lnTo>
                  <a:pt x="42" y="460"/>
                </a:lnTo>
                <a:lnTo>
                  <a:pt x="21" y="439"/>
                </a:lnTo>
                <a:lnTo>
                  <a:pt x="419" y="42"/>
                </a:lnTo>
                <a:lnTo>
                  <a:pt x="377" y="0"/>
                </a:lnTo>
                <a:lnTo>
                  <a:pt x="728" y="0"/>
                </a:lnTo>
                <a:lnTo>
                  <a:pt x="728" y="350"/>
                </a:lnTo>
                <a:close/>
              </a:path>
            </a:pathLst>
          </a:custGeom>
          <a:solidFill>
            <a:srgbClr val="5C9AD3"/>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 name="Text Placeholder 3"/>
          <p:cNvSpPr txBox="1">
            <a:spLocks/>
          </p:cNvSpPr>
          <p:nvPr/>
        </p:nvSpPr>
        <p:spPr>
          <a:xfrm rot="19086412">
            <a:off x="6642905" y="4604403"/>
            <a:ext cx="346249" cy="41043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667" dirty="0">
                <a:solidFill>
                  <a:schemeClr val="bg1"/>
                </a:solidFill>
              </a:rPr>
              <a:t>01</a:t>
            </a:r>
          </a:p>
        </p:txBody>
      </p:sp>
      <p:sp>
        <p:nvSpPr>
          <p:cNvPr id="20" name="Text Placeholder 3"/>
          <p:cNvSpPr txBox="1">
            <a:spLocks/>
          </p:cNvSpPr>
          <p:nvPr/>
        </p:nvSpPr>
        <p:spPr>
          <a:xfrm rot="2817072">
            <a:off x="5170613" y="3593668"/>
            <a:ext cx="346249" cy="41043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667" dirty="0">
                <a:solidFill>
                  <a:schemeClr val="bg1"/>
                </a:solidFill>
              </a:rPr>
              <a:t>02</a:t>
            </a:r>
          </a:p>
        </p:txBody>
      </p:sp>
      <p:sp>
        <p:nvSpPr>
          <p:cNvPr id="21" name="Text Placeholder 3"/>
          <p:cNvSpPr txBox="1">
            <a:spLocks/>
          </p:cNvSpPr>
          <p:nvPr/>
        </p:nvSpPr>
        <p:spPr>
          <a:xfrm rot="18997969">
            <a:off x="6623152" y="2660510"/>
            <a:ext cx="346249" cy="41043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667" dirty="0">
                <a:solidFill>
                  <a:schemeClr val="bg1"/>
                </a:solidFill>
              </a:rPr>
              <a:t>03</a:t>
            </a:r>
          </a:p>
        </p:txBody>
      </p:sp>
      <p:sp>
        <p:nvSpPr>
          <p:cNvPr id="22" name="Text Placeholder 3"/>
          <p:cNvSpPr txBox="1">
            <a:spLocks/>
          </p:cNvSpPr>
          <p:nvPr/>
        </p:nvSpPr>
        <p:spPr>
          <a:xfrm rot="2817072">
            <a:off x="5190934" y="1687286"/>
            <a:ext cx="346249" cy="41043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667" dirty="0">
                <a:solidFill>
                  <a:schemeClr val="bg1"/>
                </a:solidFill>
              </a:rPr>
              <a:t>04</a:t>
            </a:r>
          </a:p>
        </p:txBody>
      </p:sp>
      <p:sp>
        <p:nvSpPr>
          <p:cNvPr id="24" name="Rectangle 23"/>
          <p:cNvSpPr/>
          <p:nvPr/>
        </p:nvSpPr>
        <p:spPr>
          <a:xfrm rot="18897855">
            <a:off x="5992913" y="3260767"/>
            <a:ext cx="695703" cy="215444"/>
          </a:xfrm>
          <a:prstGeom prst="rect">
            <a:avLst/>
          </a:prstGeom>
        </p:spPr>
        <p:txBody>
          <a:bodyPr wrap="none" lIns="0" tIns="0" rIns="0" bIns="0">
            <a:spAutoFit/>
          </a:bodyPr>
          <a:lstStyle/>
          <a:p>
            <a:pPr algn="r"/>
            <a:r>
              <a:rPr lang="en-US" sz="1400" b="1" dirty="0">
                <a:solidFill>
                  <a:schemeClr val="bg1"/>
                </a:solidFill>
                <a:latin typeface="Candara" panose="020E0502030303020204" pitchFamily="34" charset="0"/>
              </a:rPr>
              <a:t>Keyword</a:t>
            </a:r>
          </a:p>
        </p:txBody>
      </p:sp>
      <p:sp>
        <p:nvSpPr>
          <p:cNvPr id="27" name="Rectangle 26"/>
          <p:cNvSpPr/>
          <p:nvPr/>
        </p:nvSpPr>
        <p:spPr>
          <a:xfrm rot="2726022">
            <a:off x="5494453" y="2276379"/>
            <a:ext cx="695703" cy="215444"/>
          </a:xfrm>
          <a:prstGeom prst="rect">
            <a:avLst/>
          </a:prstGeom>
        </p:spPr>
        <p:txBody>
          <a:bodyPr wrap="none" lIns="0" tIns="0" rIns="0" bIns="0">
            <a:spAutoFit/>
          </a:bodyPr>
          <a:lstStyle/>
          <a:p>
            <a:pPr algn="r"/>
            <a:r>
              <a:rPr lang="en-US" sz="1400" b="1" dirty="0">
                <a:solidFill>
                  <a:schemeClr val="bg1"/>
                </a:solidFill>
                <a:latin typeface="Candara" panose="020E0502030303020204" pitchFamily="34" charset="0"/>
              </a:rPr>
              <a:t>Keyword</a:t>
            </a:r>
          </a:p>
        </p:txBody>
      </p:sp>
      <p:sp>
        <p:nvSpPr>
          <p:cNvPr id="28" name="Rectangle 27"/>
          <p:cNvSpPr/>
          <p:nvPr/>
        </p:nvSpPr>
        <p:spPr>
          <a:xfrm rot="2786029">
            <a:off x="5480753" y="4213502"/>
            <a:ext cx="695703" cy="215444"/>
          </a:xfrm>
          <a:prstGeom prst="rect">
            <a:avLst/>
          </a:prstGeom>
        </p:spPr>
        <p:txBody>
          <a:bodyPr wrap="none" lIns="0" tIns="0" rIns="0" bIns="0">
            <a:spAutoFit/>
          </a:bodyPr>
          <a:lstStyle/>
          <a:p>
            <a:pPr algn="r"/>
            <a:r>
              <a:rPr lang="en-US" sz="1400" b="1" dirty="0">
                <a:solidFill>
                  <a:schemeClr val="bg1"/>
                </a:solidFill>
                <a:latin typeface="Candara" panose="020E0502030303020204" pitchFamily="34" charset="0"/>
              </a:rPr>
              <a:t>Keyword</a:t>
            </a:r>
          </a:p>
        </p:txBody>
      </p:sp>
      <p:sp>
        <p:nvSpPr>
          <p:cNvPr id="29" name="Rectangle 28"/>
          <p:cNvSpPr/>
          <p:nvPr/>
        </p:nvSpPr>
        <p:spPr>
          <a:xfrm rot="18897855">
            <a:off x="6005611" y="5181000"/>
            <a:ext cx="695703" cy="215444"/>
          </a:xfrm>
          <a:prstGeom prst="rect">
            <a:avLst/>
          </a:prstGeom>
        </p:spPr>
        <p:txBody>
          <a:bodyPr wrap="none" lIns="0" tIns="0" rIns="0" bIns="0">
            <a:spAutoFit/>
          </a:bodyPr>
          <a:lstStyle/>
          <a:p>
            <a:pPr algn="r"/>
            <a:r>
              <a:rPr lang="en-US" sz="1400" b="1" dirty="0">
                <a:solidFill>
                  <a:schemeClr val="bg1"/>
                </a:solidFill>
                <a:latin typeface="Candara" panose="020E0502030303020204" pitchFamily="34" charset="0"/>
              </a:rPr>
              <a:t>Keyword</a:t>
            </a:r>
          </a:p>
        </p:txBody>
      </p:sp>
      <p:sp>
        <p:nvSpPr>
          <p:cNvPr id="30" name="Freeform 100"/>
          <p:cNvSpPr>
            <a:spLocks noEditPoints="1"/>
          </p:cNvSpPr>
          <p:nvPr/>
        </p:nvSpPr>
        <p:spPr bwMode="auto">
          <a:xfrm>
            <a:off x="5521175" y="6248931"/>
            <a:ext cx="511715" cy="490540"/>
          </a:xfrm>
          <a:custGeom>
            <a:avLst/>
            <a:gdLst/>
            <a:ahLst/>
            <a:cxnLst>
              <a:cxn ang="0">
                <a:pos x="63" y="49"/>
              </a:cxn>
              <a:cxn ang="0">
                <a:pos x="58" y="44"/>
              </a:cxn>
              <a:cxn ang="0">
                <a:pos x="54" y="48"/>
              </a:cxn>
              <a:cxn ang="0">
                <a:pos x="63" y="57"/>
              </a:cxn>
              <a:cxn ang="0">
                <a:pos x="64" y="60"/>
              </a:cxn>
              <a:cxn ang="0">
                <a:pos x="59" y="64"/>
              </a:cxn>
              <a:cxn ang="0">
                <a:pos x="56" y="63"/>
              </a:cxn>
              <a:cxn ang="0">
                <a:pos x="29" y="36"/>
              </a:cxn>
              <a:cxn ang="0">
                <a:pos x="15" y="42"/>
              </a:cxn>
              <a:cxn ang="0">
                <a:pos x="0" y="27"/>
              </a:cxn>
              <a:cxn ang="0">
                <a:pos x="26" y="0"/>
              </a:cxn>
              <a:cxn ang="0">
                <a:pos x="41" y="15"/>
              </a:cxn>
              <a:cxn ang="0">
                <a:pos x="36" y="30"/>
              </a:cxn>
              <a:cxn ang="0">
                <a:pos x="50" y="44"/>
              </a:cxn>
              <a:cxn ang="0">
                <a:pos x="54" y="40"/>
              </a:cxn>
              <a:cxn ang="0">
                <a:pos x="49" y="35"/>
              </a:cxn>
              <a:cxn ang="0">
                <a:pos x="54" y="31"/>
              </a:cxn>
              <a:cxn ang="0">
                <a:pos x="55" y="31"/>
              </a:cxn>
              <a:cxn ang="0">
                <a:pos x="67" y="44"/>
              </a:cxn>
              <a:cxn ang="0">
                <a:pos x="63" y="49"/>
              </a:cxn>
              <a:cxn ang="0">
                <a:pos x="25" y="8"/>
              </a:cxn>
              <a:cxn ang="0">
                <a:pos x="18" y="16"/>
              </a:cxn>
              <a:cxn ang="0">
                <a:pos x="19" y="19"/>
              </a:cxn>
              <a:cxn ang="0">
                <a:pos x="15" y="18"/>
              </a:cxn>
              <a:cxn ang="0">
                <a:pos x="7" y="26"/>
              </a:cxn>
              <a:cxn ang="0">
                <a:pos x="15" y="34"/>
              </a:cxn>
              <a:cxn ang="0">
                <a:pos x="23" y="26"/>
              </a:cxn>
              <a:cxn ang="0">
                <a:pos x="22" y="23"/>
              </a:cxn>
              <a:cxn ang="0">
                <a:pos x="25" y="24"/>
              </a:cxn>
              <a:cxn ang="0">
                <a:pos x="33" y="16"/>
              </a:cxn>
              <a:cxn ang="0">
                <a:pos x="25" y="8"/>
              </a:cxn>
            </a:cxnLst>
            <a:rect l="0" t="0" r="r" b="b"/>
            <a:pathLst>
              <a:path w="67" h="64">
                <a:moveTo>
                  <a:pt x="63" y="49"/>
                </a:moveTo>
                <a:cubicBezTo>
                  <a:pt x="62" y="49"/>
                  <a:pt x="58" y="45"/>
                  <a:pt x="58" y="44"/>
                </a:cubicBezTo>
                <a:cubicBezTo>
                  <a:pt x="54" y="48"/>
                  <a:pt x="54" y="48"/>
                  <a:pt x="54" y="48"/>
                </a:cubicBezTo>
                <a:cubicBezTo>
                  <a:pt x="63" y="57"/>
                  <a:pt x="63" y="57"/>
                  <a:pt x="63" y="57"/>
                </a:cubicBezTo>
                <a:cubicBezTo>
                  <a:pt x="63" y="58"/>
                  <a:pt x="64" y="59"/>
                  <a:pt x="64" y="60"/>
                </a:cubicBezTo>
                <a:cubicBezTo>
                  <a:pt x="64" y="62"/>
                  <a:pt x="61" y="64"/>
                  <a:pt x="59" y="64"/>
                </a:cubicBezTo>
                <a:cubicBezTo>
                  <a:pt x="58" y="64"/>
                  <a:pt x="57" y="64"/>
                  <a:pt x="56" y="63"/>
                </a:cubicBezTo>
                <a:cubicBezTo>
                  <a:pt x="29" y="36"/>
                  <a:pt x="29" y="36"/>
                  <a:pt x="29" y="36"/>
                </a:cubicBezTo>
                <a:cubicBezTo>
                  <a:pt x="25" y="39"/>
                  <a:pt x="20" y="42"/>
                  <a:pt x="15" y="42"/>
                </a:cubicBezTo>
                <a:cubicBezTo>
                  <a:pt x="6" y="42"/>
                  <a:pt x="0" y="36"/>
                  <a:pt x="0" y="27"/>
                </a:cubicBezTo>
                <a:cubicBezTo>
                  <a:pt x="0" y="14"/>
                  <a:pt x="13" y="0"/>
                  <a:pt x="26" y="0"/>
                </a:cubicBezTo>
                <a:cubicBezTo>
                  <a:pt x="35" y="0"/>
                  <a:pt x="41" y="6"/>
                  <a:pt x="41" y="15"/>
                </a:cubicBezTo>
                <a:cubicBezTo>
                  <a:pt x="41" y="21"/>
                  <a:pt x="39" y="26"/>
                  <a:pt x="36" y="30"/>
                </a:cubicBezTo>
                <a:cubicBezTo>
                  <a:pt x="50" y="44"/>
                  <a:pt x="50" y="44"/>
                  <a:pt x="50" y="44"/>
                </a:cubicBezTo>
                <a:cubicBezTo>
                  <a:pt x="54" y="40"/>
                  <a:pt x="54" y="40"/>
                  <a:pt x="54" y="40"/>
                </a:cubicBezTo>
                <a:cubicBezTo>
                  <a:pt x="53" y="39"/>
                  <a:pt x="49" y="36"/>
                  <a:pt x="49" y="35"/>
                </a:cubicBezTo>
                <a:cubicBezTo>
                  <a:pt x="49" y="34"/>
                  <a:pt x="53" y="31"/>
                  <a:pt x="54" y="31"/>
                </a:cubicBezTo>
                <a:cubicBezTo>
                  <a:pt x="54" y="31"/>
                  <a:pt x="54" y="31"/>
                  <a:pt x="55" y="31"/>
                </a:cubicBezTo>
                <a:cubicBezTo>
                  <a:pt x="56" y="32"/>
                  <a:pt x="67" y="43"/>
                  <a:pt x="67" y="44"/>
                </a:cubicBezTo>
                <a:cubicBezTo>
                  <a:pt x="67" y="45"/>
                  <a:pt x="64" y="49"/>
                  <a:pt x="63" y="49"/>
                </a:cubicBezTo>
                <a:close/>
                <a:moveTo>
                  <a:pt x="25" y="8"/>
                </a:moveTo>
                <a:cubicBezTo>
                  <a:pt x="21" y="8"/>
                  <a:pt x="18" y="12"/>
                  <a:pt x="18" y="16"/>
                </a:cubicBezTo>
                <a:cubicBezTo>
                  <a:pt x="18" y="17"/>
                  <a:pt x="18" y="18"/>
                  <a:pt x="19" y="19"/>
                </a:cubicBezTo>
                <a:cubicBezTo>
                  <a:pt x="17" y="19"/>
                  <a:pt x="16" y="18"/>
                  <a:pt x="15" y="18"/>
                </a:cubicBezTo>
                <a:cubicBezTo>
                  <a:pt x="11" y="18"/>
                  <a:pt x="7" y="22"/>
                  <a:pt x="7" y="26"/>
                </a:cubicBezTo>
                <a:cubicBezTo>
                  <a:pt x="7" y="30"/>
                  <a:pt x="11" y="34"/>
                  <a:pt x="15" y="34"/>
                </a:cubicBezTo>
                <a:cubicBezTo>
                  <a:pt x="19" y="34"/>
                  <a:pt x="23" y="30"/>
                  <a:pt x="23" y="26"/>
                </a:cubicBezTo>
                <a:cubicBezTo>
                  <a:pt x="23" y="25"/>
                  <a:pt x="23" y="24"/>
                  <a:pt x="22" y="23"/>
                </a:cubicBezTo>
                <a:cubicBezTo>
                  <a:pt x="23" y="23"/>
                  <a:pt x="24" y="24"/>
                  <a:pt x="25" y="24"/>
                </a:cubicBezTo>
                <a:cubicBezTo>
                  <a:pt x="30" y="24"/>
                  <a:pt x="33" y="20"/>
                  <a:pt x="33" y="16"/>
                </a:cubicBezTo>
                <a:cubicBezTo>
                  <a:pt x="33" y="12"/>
                  <a:pt x="30" y="8"/>
                  <a:pt x="25" y="8"/>
                </a:cubicBezTo>
                <a:close/>
              </a:path>
            </a:pathLst>
          </a:custGeom>
          <a:solidFill>
            <a:schemeClr val="bg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187"/>
          <p:cNvSpPr>
            <a:spLocks noEditPoints="1"/>
          </p:cNvSpPr>
          <p:nvPr/>
        </p:nvSpPr>
        <p:spPr bwMode="auto">
          <a:xfrm>
            <a:off x="7380591" y="4445706"/>
            <a:ext cx="580319" cy="375036"/>
          </a:xfrm>
          <a:custGeom>
            <a:avLst/>
            <a:gdLst/>
            <a:ahLst/>
            <a:cxnLst>
              <a:cxn ang="0">
                <a:pos x="68" y="25"/>
              </a:cxn>
              <a:cxn ang="0">
                <a:pos x="34" y="44"/>
              </a:cxn>
              <a:cxn ang="0">
                <a:pos x="1" y="25"/>
              </a:cxn>
              <a:cxn ang="0">
                <a:pos x="0" y="22"/>
              </a:cxn>
              <a:cxn ang="0">
                <a:pos x="1" y="20"/>
              </a:cxn>
              <a:cxn ang="0">
                <a:pos x="34" y="0"/>
              </a:cxn>
              <a:cxn ang="0">
                <a:pos x="68" y="20"/>
              </a:cxn>
              <a:cxn ang="0">
                <a:pos x="68" y="22"/>
              </a:cxn>
              <a:cxn ang="0">
                <a:pos x="68" y="25"/>
              </a:cxn>
              <a:cxn ang="0">
                <a:pos x="49" y="9"/>
              </a:cxn>
              <a:cxn ang="0">
                <a:pos x="51" y="17"/>
              </a:cxn>
              <a:cxn ang="0">
                <a:pos x="34" y="34"/>
              </a:cxn>
              <a:cxn ang="0">
                <a:pos x="17" y="17"/>
              </a:cxn>
              <a:cxn ang="0">
                <a:pos x="20" y="9"/>
              </a:cxn>
              <a:cxn ang="0">
                <a:pos x="5" y="22"/>
              </a:cxn>
              <a:cxn ang="0">
                <a:pos x="34" y="39"/>
              </a:cxn>
              <a:cxn ang="0">
                <a:pos x="64" y="22"/>
              </a:cxn>
              <a:cxn ang="0">
                <a:pos x="49" y="9"/>
              </a:cxn>
              <a:cxn ang="0">
                <a:pos x="34" y="6"/>
              </a:cxn>
              <a:cxn ang="0">
                <a:pos x="23" y="17"/>
              </a:cxn>
              <a:cxn ang="0">
                <a:pos x="25" y="19"/>
              </a:cxn>
              <a:cxn ang="0">
                <a:pos x="27" y="17"/>
              </a:cxn>
              <a:cxn ang="0">
                <a:pos x="34" y="9"/>
              </a:cxn>
              <a:cxn ang="0">
                <a:pos x="36" y="8"/>
              </a:cxn>
              <a:cxn ang="0">
                <a:pos x="34" y="6"/>
              </a:cxn>
            </a:cxnLst>
            <a:rect l="0" t="0" r="r" b="b"/>
            <a:pathLst>
              <a:path w="68" h="44">
                <a:moveTo>
                  <a:pt x="68" y="25"/>
                </a:moveTo>
                <a:cubicBezTo>
                  <a:pt x="61" y="36"/>
                  <a:pt x="48" y="44"/>
                  <a:pt x="34" y="44"/>
                </a:cubicBezTo>
                <a:cubicBezTo>
                  <a:pt x="21" y="44"/>
                  <a:pt x="8" y="36"/>
                  <a:pt x="1" y="25"/>
                </a:cubicBezTo>
                <a:cubicBezTo>
                  <a:pt x="1" y="24"/>
                  <a:pt x="0" y="23"/>
                  <a:pt x="0" y="22"/>
                </a:cubicBezTo>
                <a:cubicBezTo>
                  <a:pt x="0" y="21"/>
                  <a:pt x="1" y="20"/>
                  <a:pt x="1" y="20"/>
                </a:cubicBezTo>
                <a:cubicBezTo>
                  <a:pt x="8" y="8"/>
                  <a:pt x="21" y="0"/>
                  <a:pt x="34" y="0"/>
                </a:cubicBezTo>
                <a:cubicBezTo>
                  <a:pt x="48" y="0"/>
                  <a:pt x="61" y="8"/>
                  <a:pt x="68" y="20"/>
                </a:cubicBezTo>
                <a:cubicBezTo>
                  <a:pt x="68" y="20"/>
                  <a:pt x="68" y="21"/>
                  <a:pt x="68" y="22"/>
                </a:cubicBezTo>
                <a:cubicBezTo>
                  <a:pt x="68" y="23"/>
                  <a:pt x="68" y="24"/>
                  <a:pt x="68" y="25"/>
                </a:cubicBezTo>
                <a:close/>
                <a:moveTo>
                  <a:pt x="49" y="9"/>
                </a:moveTo>
                <a:cubicBezTo>
                  <a:pt x="51" y="11"/>
                  <a:pt x="51" y="14"/>
                  <a:pt x="51" y="17"/>
                </a:cubicBezTo>
                <a:cubicBezTo>
                  <a:pt x="51" y="27"/>
                  <a:pt x="44" y="34"/>
                  <a:pt x="34" y="34"/>
                </a:cubicBezTo>
                <a:cubicBezTo>
                  <a:pt x="25" y="34"/>
                  <a:pt x="17" y="27"/>
                  <a:pt x="17" y="17"/>
                </a:cubicBezTo>
                <a:cubicBezTo>
                  <a:pt x="17" y="14"/>
                  <a:pt x="18" y="11"/>
                  <a:pt x="20" y="9"/>
                </a:cubicBezTo>
                <a:cubicBezTo>
                  <a:pt x="14" y="12"/>
                  <a:pt x="9" y="17"/>
                  <a:pt x="5" y="22"/>
                </a:cubicBezTo>
                <a:cubicBezTo>
                  <a:pt x="12" y="32"/>
                  <a:pt x="22" y="39"/>
                  <a:pt x="34" y="39"/>
                </a:cubicBezTo>
                <a:cubicBezTo>
                  <a:pt x="47" y="39"/>
                  <a:pt x="57" y="32"/>
                  <a:pt x="64" y="22"/>
                </a:cubicBezTo>
                <a:cubicBezTo>
                  <a:pt x="60" y="17"/>
                  <a:pt x="55" y="12"/>
                  <a:pt x="49" y="9"/>
                </a:cubicBezTo>
                <a:close/>
                <a:moveTo>
                  <a:pt x="34" y="6"/>
                </a:moveTo>
                <a:cubicBezTo>
                  <a:pt x="28" y="6"/>
                  <a:pt x="23" y="11"/>
                  <a:pt x="23" y="17"/>
                </a:cubicBezTo>
                <a:cubicBezTo>
                  <a:pt x="23" y="18"/>
                  <a:pt x="24" y="19"/>
                  <a:pt x="25" y="19"/>
                </a:cubicBezTo>
                <a:cubicBezTo>
                  <a:pt x="26" y="19"/>
                  <a:pt x="27" y="18"/>
                  <a:pt x="27" y="17"/>
                </a:cubicBezTo>
                <a:cubicBezTo>
                  <a:pt x="27" y="13"/>
                  <a:pt x="30" y="9"/>
                  <a:pt x="34" y="9"/>
                </a:cubicBezTo>
                <a:cubicBezTo>
                  <a:pt x="35" y="9"/>
                  <a:pt x="36" y="9"/>
                  <a:pt x="36" y="8"/>
                </a:cubicBezTo>
                <a:cubicBezTo>
                  <a:pt x="36" y="7"/>
                  <a:pt x="35" y="6"/>
                  <a:pt x="34" y="6"/>
                </a:cubicBezTo>
                <a:close/>
              </a:path>
            </a:pathLst>
          </a:custGeom>
          <a:solidFill>
            <a:srgbClr val="7A7A7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52"/>
          <p:cNvSpPr>
            <a:spLocks noEditPoints="1"/>
          </p:cNvSpPr>
          <p:nvPr/>
        </p:nvSpPr>
        <p:spPr bwMode="auto">
          <a:xfrm>
            <a:off x="4308605" y="3465587"/>
            <a:ext cx="558447" cy="558447"/>
          </a:xfrm>
          <a:custGeom>
            <a:avLst/>
            <a:gdLst/>
            <a:ahLst/>
            <a:cxnLst>
              <a:cxn ang="0">
                <a:pos x="27" y="55"/>
              </a:cxn>
              <a:cxn ang="0">
                <a:pos x="0" y="27"/>
              </a:cxn>
              <a:cxn ang="0">
                <a:pos x="27" y="0"/>
              </a:cxn>
              <a:cxn ang="0">
                <a:pos x="55" y="27"/>
              </a:cxn>
              <a:cxn ang="0">
                <a:pos x="27" y="55"/>
              </a:cxn>
              <a:cxn ang="0">
                <a:pos x="27" y="8"/>
              </a:cxn>
              <a:cxn ang="0">
                <a:pos x="8" y="27"/>
              </a:cxn>
              <a:cxn ang="0">
                <a:pos x="27" y="47"/>
              </a:cxn>
              <a:cxn ang="0">
                <a:pos x="47" y="27"/>
              </a:cxn>
              <a:cxn ang="0">
                <a:pos x="27" y="8"/>
              </a:cxn>
              <a:cxn ang="0">
                <a:pos x="32" y="31"/>
              </a:cxn>
              <a:cxn ang="0">
                <a:pos x="31" y="32"/>
              </a:cxn>
              <a:cxn ang="0">
                <a:pos x="19" y="32"/>
              </a:cxn>
              <a:cxn ang="0">
                <a:pos x="18" y="31"/>
              </a:cxn>
              <a:cxn ang="0">
                <a:pos x="18" y="28"/>
              </a:cxn>
              <a:cxn ang="0">
                <a:pos x="19" y="27"/>
              </a:cxn>
              <a:cxn ang="0">
                <a:pos x="27" y="27"/>
              </a:cxn>
              <a:cxn ang="0">
                <a:pos x="27" y="15"/>
              </a:cxn>
              <a:cxn ang="0">
                <a:pos x="28" y="14"/>
              </a:cxn>
              <a:cxn ang="0">
                <a:pos x="31" y="14"/>
              </a:cxn>
              <a:cxn ang="0">
                <a:pos x="32" y="15"/>
              </a:cxn>
              <a:cxn ang="0">
                <a:pos x="32" y="31"/>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27" y="8"/>
                </a:moveTo>
                <a:cubicBezTo>
                  <a:pt x="16" y="8"/>
                  <a:pt x="8" y="17"/>
                  <a:pt x="8" y="27"/>
                </a:cubicBezTo>
                <a:cubicBezTo>
                  <a:pt x="8" y="38"/>
                  <a:pt x="16" y="47"/>
                  <a:pt x="27" y="47"/>
                </a:cubicBezTo>
                <a:cubicBezTo>
                  <a:pt x="38" y="47"/>
                  <a:pt x="47" y="38"/>
                  <a:pt x="47" y="27"/>
                </a:cubicBezTo>
                <a:cubicBezTo>
                  <a:pt x="47" y="17"/>
                  <a:pt x="38" y="8"/>
                  <a:pt x="27" y="8"/>
                </a:cubicBezTo>
                <a:close/>
                <a:moveTo>
                  <a:pt x="32" y="31"/>
                </a:moveTo>
                <a:cubicBezTo>
                  <a:pt x="32" y="31"/>
                  <a:pt x="31" y="32"/>
                  <a:pt x="31" y="32"/>
                </a:cubicBezTo>
                <a:cubicBezTo>
                  <a:pt x="19" y="32"/>
                  <a:pt x="19" y="32"/>
                  <a:pt x="19" y="32"/>
                </a:cubicBezTo>
                <a:cubicBezTo>
                  <a:pt x="19" y="32"/>
                  <a:pt x="18" y="31"/>
                  <a:pt x="18" y="31"/>
                </a:cubicBezTo>
                <a:cubicBezTo>
                  <a:pt x="18" y="28"/>
                  <a:pt x="18" y="28"/>
                  <a:pt x="18" y="28"/>
                </a:cubicBezTo>
                <a:cubicBezTo>
                  <a:pt x="18" y="28"/>
                  <a:pt x="19" y="27"/>
                  <a:pt x="19" y="27"/>
                </a:cubicBezTo>
                <a:cubicBezTo>
                  <a:pt x="27" y="27"/>
                  <a:pt x="27" y="27"/>
                  <a:pt x="27" y="27"/>
                </a:cubicBezTo>
                <a:cubicBezTo>
                  <a:pt x="27" y="15"/>
                  <a:pt x="27" y="15"/>
                  <a:pt x="27" y="15"/>
                </a:cubicBezTo>
                <a:cubicBezTo>
                  <a:pt x="27" y="14"/>
                  <a:pt x="28" y="14"/>
                  <a:pt x="28" y="14"/>
                </a:cubicBezTo>
                <a:cubicBezTo>
                  <a:pt x="31" y="14"/>
                  <a:pt x="31" y="14"/>
                  <a:pt x="31" y="14"/>
                </a:cubicBezTo>
                <a:cubicBezTo>
                  <a:pt x="31" y="14"/>
                  <a:pt x="32" y="14"/>
                  <a:pt x="32" y="15"/>
                </a:cubicBezTo>
                <a:lnTo>
                  <a:pt x="32" y="31"/>
                </a:lnTo>
                <a:close/>
              </a:path>
            </a:pathLst>
          </a:custGeom>
          <a:solidFill>
            <a:srgbClr val="44546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51"/>
          <p:cNvSpPr>
            <a:spLocks noEditPoints="1"/>
          </p:cNvSpPr>
          <p:nvPr/>
        </p:nvSpPr>
        <p:spPr bwMode="auto">
          <a:xfrm>
            <a:off x="7346965" y="2382489"/>
            <a:ext cx="481521" cy="681703"/>
          </a:xfrm>
          <a:custGeom>
            <a:avLst/>
            <a:gdLst/>
            <a:ahLst/>
            <a:cxnLst>
              <a:cxn ang="0">
                <a:pos x="30" y="24"/>
              </a:cxn>
              <a:cxn ang="0">
                <a:pos x="30" y="54"/>
              </a:cxn>
              <a:cxn ang="0">
                <a:pos x="26" y="58"/>
              </a:cxn>
              <a:cxn ang="0">
                <a:pos x="22" y="54"/>
              </a:cxn>
              <a:cxn ang="0">
                <a:pos x="22" y="40"/>
              </a:cxn>
              <a:cxn ang="0">
                <a:pos x="19" y="40"/>
              </a:cxn>
              <a:cxn ang="0">
                <a:pos x="19" y="54"/>
              </a:cxn>
              <a:cxn ang="0">
                <a:pos x="15" y="58"/>
              </a:cxn>
              <a:cxn ang="0">
                <a:pos x="11" y="54"/>
              </a:cxn>
              <a:cxn ang="0">
                <a:pos x="11" y="24"/>
              </a:cxn>
              <a:cxn ang="0">
                <a:pos x="1" y="14"/>
              </a:cxn>
              <a:cxn ang="0">
                <a:pos x="1" y="9"/>
              </a:cxn>
              <a:cxn ang="0">
                <a:pos x="6" y="9"/>
              </a:cxn>
              <a:cxn ang="0">
                <a:pos x="14" y="17"/>
              </a:cxn>
              <a:cxn ang="0">
                <a:pos x="27" y="17"/>
              </a:cxn>
              <a:cxn ang="0">
                <a:pos x="35" y="9"/>
              </a:cxn>
              <a:cxn ang="0">
                <a:pos x="40" y="9"/>
              </a:cxn>
              <a:cxn ang="0">
                <a:pos x="40" y="14"/>
              </a:cxn>
              <a:cxn ang="0">
                <a:pos x="30" y="24"/>
              </a:cxn>
              <a:cxn ang="0">
                <a:pos x="21" y="16"/>
              </a:cxn>
              <a:cxn ang="0">
                <a:pos x="13" y="8"/>
              </a:cxn>
              <a:cxn ang="0">
                <a:pos x="21" y="0"/>
              </a:cxn>
              <a:cxn ang="0">
                <a:pos x="29" y="8"/>
              </a:cxn>
              <a:cxn ang="0">
                <a:pos x="21" y="16"/>
              </a:cxn>
            </a:cxnLst>
            <a:rect l="0" t="0" r="r" b="b"/>
            <a:pathLst>
              <a:path w="41" h="58">
                <a:moveTo>
                  <a:pt x="30" y="24"/>
                </a:moveTo>
                <a:cubicBezTo>
                  <a:pt x="30" y="54"/>
                  <a:pt x="30" y="54"/>
                  <a:pt x="30" y="54"/>
                </a:cubicBezTo>
                <a:cubicBezTo>
                  <a:pt x="30" y="56"/>
                  <a:pt x="28" y="58"/>
                  <a:pt x="26" y="58"/>
                </a:cubicBezTo>
                <a:cubicBezTo>
                  <a:pt x="24" y="58"/>
                  <a:pt x="22" y="56"/>
                  <a:pt x="22" y="54"/>
                </a:cubicBezTo>
                <a:cubicBezTo>
                  <a:pt x="22" y="40"/>
                  <a:pt x="22" y="40"/>
                  <a:pt x="22" y="40"/>
                </a:cubicBezTo>
                <a:cubicBezTo>
                  <a:pt x="19" y="40"/>
                  <a:pt x="19" y="40"/>
                  <a:pt x="19" y="40"/>
                </a:cubicBezTo>
                <a:cubicBezTo>
                  <a:pt x="19" y="54"/>
                  <a:pt x="19" y="54"/>
                  <a:pt x="19" y="54"/>
                </a:cubicBezTo>
                <a:cubicBezTo>
                  <a:pt x="19" y="56"/>
                  <a:pt x="18" y="58"/>
                  <a:pt x="15" y="58"/>
                </a:cubicBezTo>
                <a:cubicBezTo>
                  <a:pt x="13" y="58"/>
                  <a:pt x="11" y="56"/>
                  <a:pt x="11" y="54"/>
                </a:cubicBezTo>
                <a:cubicBezTo>
                  <a:pt x="11" y="24"/>
                  <a:pt x="11" y="24"/>
                  <a:pt x="11" y="24"/>
                </a:cubicBezTo>
                <a:cubicBezTo>
                  <a:pt x="1" y="14"/>
                  <a:pt x="1" y="14"/>
                  <a:pt x="1" y="14"/>
                </a:cubicBezTo>
                <a:cubicBezTo>
                  <a:pt x="0" y="13"/>
                  <a:pt x="0" y="10"/>
                  <a:pt x="1" y="9"/>
                </a:cubicBezTo>
                <a:cubicBezTo>
                  <a:pt x="2" y="8"/>
                  <a:pt x="5" y="8"/>
                  <a:pt x="6" y="9"/>
                </a:cubicBezTo>
                <a:cubicBezTo>
                  <a:pt x="14" y="17"/>
                  <a:pt x="14" y="17"/>
                  <a:pt x="14" y="17"/>
                </a:cubicBezTo>
                <a:cubicBezTo>
                  <a:pt x="27" y="17"/>
                  <a:pt x="27" y="17"/>
                  <a:pt x="27" y="17"/>
                </a:cubicBezTo>
                <a:cubicBezTo>
                  <a:pt x="35" y="9"/>
                  <a:pt x="35" y="9"/>
                  <a:pt x="35" y="9"/>
                </a:cubicBezTo>
                <a:cubicBezTo>
                  <a:pt x="37" y="8"/>
                  <a:pt x="39" y="8"/>
                  <a:pt x="40" y="9"/>
                </a:cubicBezTo>
                <a:cubicBezTo>
                  <a:pt x="41" y="10"/>
                  <a:pt x="41" y="13"/>
                  <a:pt x="40" y="14"/>
                </a:cubicBezTo>
                <a:lnTo>
                  <a:pt x="30" y="24"/>
                </a:lnTo>
                <a:close/>
                <a:moveTo>
                  <a:pt x="21" y="16"/>
                </a:moveTo>
                <a:cubicBezTo>
                  <a:pt x="16" y="16"/>
                  <a:pt x="13" y="12"/>
                  <a:pt x="13" y="8"/>
                </a:cubicBezTo>
                <a:cubicBezTo>
                  <a:pt x="13" y="4"/>
                  <a:pt x="16" y="0"/>
                  <a:pt x="21" y="0"/>
                </a:cubicBezTo>
                <a:cubicBezTo>
                  <a:pt x="25" y="0"/>
                  <a:pt x="29" y="4"/>
                  <a:pt x="29" y="8"/>
                </a:cubicBezTo>
                <a:cubicBezTo>
                  <a:pt x="29" y="12"/>
                  <a:pt x="25" y="16"/>
                  <a:pt x="21" y="16"/>
                </a:cubicBezTo>
                <a:close/>
              </a:path>
            </a:pathLst>
          </a:custGeom>
          <a:solidFill>
            <a:srgbClr val="5C9AD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152"/>
          <p:cNvSpPr>
            <a:spLocks noEditPoints="1"/>
          </p:cNvSpPr>
          <p:nvPr/>
        </p:nvSpPr>
        <p:spPr bwMode="auto">
          <a:xfrm>
            <a:off x="4288343" y="1536164"/>
            <a:ext cx="529296" cy="489141"/>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rgbClr val="FE4A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FE4A1E"/>
              </a:solidFill>
            </a:endParaRPr>
          </a:p>
        </p:txBody>
      </p:sp>
      <p:grpSp>
        <p:nvGrpSpPr>
          <p:cNvPr id="37" name="Group 59"/>
          <p:cNvGrpSpPr/>
          <p:nvPr/>
        </p:nvGrpSpPr>
        <p:grpSpPr>
          <a:xfrm>
            <a:off x="8144664" y="4146841"/>
            <a:ext cx="2861749" cy="894966"/>
            <a:chOff x="7154104" y="3244276"/>
            <a:chExt cx="2146312" cy="671224"/>
          </a:xfrm>
        </p:grpSpPr>
        <p:sp>
          <p:nvSpPr>
            <p:cNvPr id="38" name="TextBox 37"/>
            <p:cNvSpPr txBox="1"/>
            <p:nvPr/>
          </p:nvSpPr>
          <p:spPr>
            <a:xfrm>
              <a:off x="7154105" y="3453979"/>
              <a:ext cx="2146311" cy="461521"/>
            </a:xfrm>
            <a:prstGeom prst="rect">
              <a:avLst/>
            </a:prstGeom>
            <a:noFill/>
          </p:spPr>
          <p:txBody>
            <a:bodyPr wrap="square" lIns="0" tIns="0" rIns="0" bIns="0" rtlCol="0">
              <a:spAutoFit/>
            </a:bodyPr>
            <a:lstStyle/>
            <a:p>
              <a:pPr defTabSz="1219170">
                <a:spcBef>
                  <a:spcPct val="20000"/>
                </a:spcBef>
                <a:defRPr/>
              </a:pPr>
              <a:r>
                <a:rPr lang="en-US" sz="1333" dirty="0">
                  <a:solidFill>
                    <a:schemeClr val="bg1">
                      <a:lumMod val="95000"/>
                    </a:schemeClr>
                  </a:solidFill>
                  <a:latin typeface="Candara" panose="020E0502030303020204" pitchFamily="34" charset="0"/>
                </a:rPr>
                <a:t>There are many variations passages of lorem ipsum available  majority have suffered alteration .</a:t>
              </a:r>
            </a:p>
          </p:txBody>
        </p:sp>
        <p:sp>
          <p:nvSpPr>
            <p:cNvPr id="39" name="Rectangle 38"/>
            <p:cNvSpPr/>
            <p:nvPr/>
          </p:nvSpPr>
          <p:spPr>
            <a:xfrm>
              <a:off x="7154104" y="3244276"/>
              <a:ext cx="948578" cy="184666"/>
            </a:xfrm>
            <a:prstGeom prst="rect">
              <a:avLst/>
            </a:prstGeom>
          </p:spPr>
          <p:txBody>
            <a:bodyPr wrap="none" lIns="0" tIns="0" rIns="0" bIns="0">
              <a:spAutoFit/>
            </a:bodyPr>
            <a:lstStyle/>
            <a:p>
              <a:r>
                <a:rPr lang="en-US" sz="1600" b="1" dirty="0">
                  <a:solidFill>
                    <a:srgbClr val="7A7A7A"/>
                  </a:solidFill>
                  <a:latin typeface="Candara" panose="020E0502030303020204" pitchFamily="34" charset="0"/>
                </a:rPr>
                <a:t>Keyword Here</a:t>
              </a:r>
            </a:p>
          </p:txBody>
        </p:sp>
      </p:grpSp>
      <p:grpSp>
        <p:nvGrpSpPr>
          <p:cNvPr id="40" name="Group 58"/>
          <p:cNvGrpSpPr/>
          <p:nvPr/>
        </p:nvGrpSpPr>
        <p:grpSpPr>
          <a:xfrm>
            <a:off x="8144665" y="2263319"/>
            <a:ext cx="2861751" cy="907666"/>
            <a:chOff x="7174424" y="1381167"/>
            <a:chExt cx="2146313" cy="680749"/>
          </a:xfrm>
        </p:grpSpPr>
        <p:sp>
          <p:nvSpPr>
            <p:cNvPr id="41" name="TextBox 40"/>
            <p:cNvSpPr txBox="1"/>
            <p:nvPr/>
          </p:nvSpPr>
          <p:spPr>
            <a:xfrm>
              <a:off x="7174425" y="1600395"/>
              <a:ext cx="2146312" cy="461521"/>
            </a:xfrm>
            <a:prstGeom prst="rect">
              <a:avLst/>
            </a:prstGeom>
            <a:noFill/>
          </p:spPr>
          <p:txBody>
            <a:bodyPr wrap="square" lIns="0" tIns="0" rIns="0" bIns="0" rtlCol="0">
              <a:spAutoFit/>
            </a:bodyPr>
            <a:lstStyle/>
            <a:p>
              <a:pPr defTabSz="1219170">
                <a:spcBef>
                  <a:spcPct val="20000"/>
                </a:spcBef>
                <a:defRPr/>
              </a:pPr>
              <a:r>
                <a:rPr lang="en-US" sz="1333" dirty="0">
                  <a:solidFill>
                    <a:schemeClr val="bg1">
                      <a:lumMod val="95000"/>
                    </a:schemeClr>
                  </a:solidFill>
                  <a:latin typeface="Candara" panose="020E0502030303020204" pitchFamily="34" charset="0"/>
                </a:rPr>
                <a:t>There are many variations passages lorem ipsum available  majority have suffered alteration .</a:t>
              </a:r>
            </a:p>
          </p:txBody>
        </p:sp>
        <p:sp>
          <p:nvSpPr>
            <p:cNvPr id="42" name="Rectangle 41"/>
            <p:cNvSpPr/>
            <p:nvPr/>
          </p:nvSpPr>
          <p:spPr>
            <a:xfrm>
              <a:off x="7174424" y="1381167"/>
              <a:ext cx="948577" cy="184666"/>
            </a:xfrm>
            <a:prstGeom prst="rect">
              <a:avLst/>
            </a:prstGeom>
          </p:spPr>
          <p:txBody>
            <a:bodyPr wrap="none" lIns="0" tIns="0" rIns="0" bIns="0">
              <a:spAutoFit/>
            </a:bodyPr>
            <a:lstStyle/>
            <a:p>
              <a:r>
                <a:rPr lang="en-US" sz="1600" b="1" dirty="0">
                  <a:solidFill>
                    <a:srgbClr val="5C9AD3"/>
                  </a:solidFill>
                  <a:latin typeface="Candara" panose="020E0502030303020204" pitchFamily="34" charset="0"/>
                </a:rPr>
                <a:t>Keyword Here</a:t>
              </a:r>
            </a:p>
          </p:txBody>
        </p:sp>
      </p:grpSp>
      <p:grpSp>
        <p:nvGrpSpPr>
          <p:cNvPr id="43" name="Group 56"/>
          <p:cNvGrpSpPr/>
          <p:nvPr/>
        </p:nvGrpSpPr>
        <p:grpSpPr>
          <a:xfrm>
            <a:off x="1127139" y="3327337"/>
            <a:ext cx="3034928" cy="869566"/>
            <a:chOff x="-296510" y="1420651"/>
            <a:chExt cx="2276196" cy="652174"/>
          </a:xfrm>
        </p:grpSpPr>
        <p:sp>
          <p:nvSpPr>
            <p:cNvPr id="44" name="TextBox 43"/>
            <p:cNvSpPr txBox="1"/>
            <p:nvPr/>
          </p:nvSpPr>
          <p:spPr>
            <a:xfrm>
              <a:off x="-296510" y="1611304"/>
              <a:ext cx="2276196" cy="461521"/>
            </a:xfrm>
            <a:prstGeom prst="rect">
              <a:avLst/>
            </a:prstGeom>
            <a:noFill/>
          </p:spPr>
          <p:txBody>
            <a:bodyPr wrap="square" lIns="0" tIns="0" rIns="0" bIns="0" rtlCol="0">
              <a:spAutoFit/>
            </a:bodyPr>
            <a:lstStyle/>
            <a:p>
              <a:pPr algn="r" defTabSz="1219170">
                <a:spcBef>
                  <a:spcPct val="20000"/>
                </a:spcBef>
                <a:defRPr/>
              </a:pPr>
              <a:r>
                <a:rPr lang="en-US" sz="1333" dirty="0">
                  <a:solidFill>
                    <a:schemeClr val="bg1">
                      <a:lumMod val="95000"/>
                    </a:schemeClr>
                  </a:solidFill>
                  <a:latin typeface="Candara" panose="020E0502030303020204" pitchFamily="34" charset="0"/>
                </a:rPr>
                <a:t>There are many variations passages of lorem ipsum available  majority have suffered alteration </a:t>
              </a:r>
            </a:p>
          </p:txBody>
        </p:sp>
        <p:sp>
          <p:nvSpPr>
            <p:cNvPr id="45" name="Rectangle 44"/>
            <p:cNvSpPr/>
            <p:nvPr/>
          </p:nvSpPr>
          <p:spPr>
            <a:xfrm>
              <a:off x="1031108" y="1420651"/>
              <a:ext cx="948578" cy="184666"/>
            </a:xfrm>
            <a:prstGeom prst="rect">
              <a:avLst/>
            </a:prstGeom>
          </p:spPr>
          <p:txBody>
            <a:bodyPr wrap="none" lIns="0" tIns="0" rIns="0" bIns="0">
              <a:spAutoFit/>
            </a:bodyPr>
            <a:lstStyle/>
            <a:p>
              <a:pPr algn="r"/>
              <a:r>
                <a:rPr lang="en-US" sz="1600" b="1" dirty="0">
                  <a:solidFill>
                    <a:srgbClr val="44546B"/>
                  </a:solidFill>
                  <a:latin typeface="Candara" panose="020E0502030303020204" pitchFamily="34" charset="0"/>
                </a:rPr>
                <a:t>Keyword Here</a:t>
              </a:r>
            </a:p>
          </p:txBody>
        </p:sp>
      </p:grpSp>
      <p:grpSp>
        <p:nvGrpSpPr>
          <p:cNvPr id="46" name="Group 56"/>
          <p:cNvGrpSpPr/>
          <p:nvPr/>
        </p:nvGrpSpPr>
        <p:grpSpPr>
          <a:xfrm>
            <a:off x="1363064" y="1368848"/>
            <a:ext cx="2799003" cy="869566"/>
            <a:chOff x="-119566" y="1420651"/>
            <a:chExt cx="2099252" cy="652174"/>
          </a:xfrm>
        </p:grpSpPr>
        <p:sp>
          <p:nvSpPr>
            <p:cNvPr id="47" name="TextBox 46"/>
            <p:cNvSpPr txBox="1"/>
            <p:nvPr/>
          </p:nvSpPr>
          <p:spPr>
            <a:xfrm>
              <a:off x="-119566" y="1611304"/>
              <a:ext cx="2099252" cy="461521"/>
            </a:xfrm>
            <a:prstGeom prst="rect">
              <a:avLst/>
            </a:prstGeom>
            <a:noFill/>
          </p:spPr>
          <p:txBody>
            <a:bodyPr wrap="square" lIns="0" tIns="0" rIns="0" bIns="0" rtlCol="0">
              <a:spAutoFit/>
            </a:bodyPr>
            <a:lstStyle/>
            <a:p>
              <a:pPr algn="r" defTabSz="1219170">
                <a:spcBef>
                  <a:spcPct val="20000"/>
                </a:spcBef>
                <a:defRPr/>
              </a:pPr>
              <a:r>
                <a:rPr lang="en-US" sz="1333" dirty="0">
                  <a:solidFill>
                    <a:schemeClr val="bg1">
                      <a:lumMod val="95000"/>
                    </a:schemeClr>
                  </a:solidFill>
                  <a:latin typeface="Candara" panose="020E0502030303020204" pitchFamily="34" charset="0"/>
                </a:rPr>
                <a:t>There are many variations passages lorem ipsum available  majority have suffered alteration </a:t>
              </a:r>
            </a:p>
          </p:txBody>
        </p:sp>
        <p:sp>
          <p:nvSpPr>
            <p:cNvPr id="48" name="Rectangle 47"/>
            <p:cNvSpPr/>
            <p:nvPr/>
          </p:nvSpPr>
          <p:spPr>
            <a:xfrm>
              <a:off x="1031108" y="1420651"/>
              <a:ext cx="948577" cy="184666"/>
            </a:xfrm>
            <a:prstGeom prst="rect">
              <a:avLst/>
            </a:prstGeom>
          </p:spPr>
          <p:txBody>
            <a:bodyPr wrap="none" lIns="0" tIns="0" rIns="0" bIns="0">
              <a:spAutoFit/>
            </a:bodyPr>
            <a:lstStyle/>
            <a:p>
              <a:pPr algn="r"/>
              <a:r>
                <a:rPr lang="en-US" sz="1600" b="1" dirty="0">
                  <a:solidFill>
                    <a:srgbClr val="FE4A1E"/>
                  </a:solidFill>
                  <a:latin typeface="Candara" panose="020E0502030303020204" pitchFamily="34" charset="0"/>
                </a:rPr>
                <a:t>Keyword Here</a:t>
              </a:r>
            </a:p>
          </p:txBody>
        </p:sp>
      </p:grpSp>
      <p:sp>
        <p:nvSpPr>
          <p:cNvPr id="36" name="TextBox 35"/>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pic>
        <p:nvPicPr>
          <p:cNvPr id="35" name="Picture 3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64193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par>
                          <p:cTn id="8" fill="hold">
                            <p:stCondLst>
                              <p:cond delay="500"/>
                            </p:stCondLst>
                            <p:childTnLst>
                              <p:par>
                                <p:cTn id="9" presetID="53" presetClass="entr" presetSubtype="0" fill="hold" grpId="0" nodeType="afterEffect">
                                  <p:stCondLst>
                                    <p:cond delay="0"/>
                                  </p:stCondLst>
                                  <p:childTnLst>
                                    <p:set>
                                      <p:cBhvr>
                                        <p:cTn id="10" dur="1" fill="hold">
                                          <p:stCondLst>
                                            <p:cond delay="0"/>
                                          </p:stCondLst>
                                        </p:cTn>
                                        <p:tgtEl>
                                          <p:spTgt spid="1035"/>
                                        </p:tgtEl>
                                        <p:attrNameLst>
                                          <p:attrName>style.visibility</p:attrName>
                                        </p:attrNameLst>
                                      </p:cBhvr>
                                      <p:to>
                                        <p:strVal val="visible"/>
                                      </p:to>
                                    </p:set>
                                    <p:anim calcmode="lin" valueType="num">
                                      <p:cBhvr>
                                        <p:cTn id="11" dur="500" fill="hold"/>
                                        <p:tgtEl>
                                          <p:spTgt spid="1035"/>
                                        </p:tgtEl>
                                        <p:attrNameLst>
                                          <p:attrName>ppt_w</p:attrName>
                                        </p:attrNameLst>
                                      </p:cBhvr>
                                      <p:tavLst>
                                        <p:tav tm="0">
                                          <p:val>
                                            <p:fltVal val="0"/>
                                          </p:val>
                                        </p:tav>
                                        <p:tav tm="100000">
                                          <p:val>
                                            <p:strVal val="#ppt_w"/>
                                          </p:val>
                                        </p:tav>
                                      </p:tavLst>
                                    </p:anim>
                                    <p:anim calcmode="lin" valueType="num">
                                      <p:cBhvr>
                                        <p:cTn id="12" dur="500" fill="hold"/>
                                        <p:tgtEl>
                                          <p:spTgt spid="1035"/>
                                        </p:tgtEl>
                                        <p:attrNameLst>
                                          <p:attrName>ppt_h</p:attrName>
                                        </p:attrNameLst>
                                      </p:cBhvr>
                                      <p:tavLst>
                                        <p:tav tm="0">
                                          <p:val>
                                            <p:fltVal val="0"/>
                                          </p:val>
                                        </p:tav>
                                        <p:tav tm="100000">
                                          <p:val>
                                            <p:strVal val="#ppt_h"/>
                                          </p:val>
                                        </p:tav>
                                      </p:tavLst>
                                    </p:anim>
                                    <p:animEffect transition="in" filter="fade">
                                      <p:cBhvr>
                                        <p:cTn id="13" dur="500"/>
                                        <p:tgtEl>
                                          <p:spTgt spid="1035"/>
                                        </p:tgtEl>
                                      </p:cBhvr>
                                    </p:animEffect>
                                  </p:childTnLst>
                                </p:cTn>
                              </p:par>
                            </p:childTnLst>
                          </p:cTn>
                        </p:par>
                        <p:par>
                          <p:cTn id="14" fill="hold">
                            <p:stCondLst>
                              <p:cond delay="1000"/>
                            </p:stCondLst>
                            <p:childTnLst>
                              <p:par>
                                <p:cTn id="15" presetID="53" presetClass="entr" presetSubtype="0" fill="hold" grpId="0" nodeType="afterEffect">
                                  <p:stCondLst>
                                    <p:cond delay="0"/>
                                  </p:stCondLst>
                                  <p:childTnLst>
                                    <p:set>
                                      <p:cBhvr>
                                        <p:cTn id="16" dur="1" fill="hold">
                                          <p:stCondLst>
                                            <p:cond delay="0"/>
                                          </p:stCondLst>
                                        </p:cTn>
                                        <p:tgtEl>
                                          <p:spTgt spid="30"/>
                                        </p:tgtEl>
                                        <p:attrNameLst>
                                          <p:attrName>style.visibility</p:attrName>
                                        </p:attrNameLst>
                                      </p:cBhvr>
                                      <p:to>
                                        <p:strVal val="visible"/>
                                      </p:to>
                                    </p:set>
                                    <p:anim calcmode="lin" valueType="num">
                                      <p:cBhvr>
                                        <p:cTn id="17" dur="500" fill="hold"/>
                                        <p:tgtEl>
                                          <p:spTgt spid="30"/>
                                        </p:tgtEl>
                                        <p:attrNameLst>
                                          <p:attrName>ppt_w</p:attrName>
                                        </p:attrNameLst>
                                      </p:cBhvr>
                                      <p:tavLst>
                                        <p:tav tm="0">
                                          <p:val>
                                            <p:fltVal val="0"/>
                                          </p:val>
                                        </p:tav>
                                        <p:tav tm="100000">
                                          <p:val>
                                            <p:strVal val="#ppt_w"/>
                                          </p:val>
                                        </p:tav>
                                      </p:tavLst>
                                    </p:anim>
                                    <p:anim calcmode="lin" valueType="num">
                                      <p:cBhvr>
                                        <p:cTn id="18" dur="500" fill="hold"/>
                                        <p:tgtEl>
                                          <p:spTgt spid="30"/>
                                        </p:tgtEl>
                                        <p:attrNameLst>
                                          <p:attrName>ppt_h</p:attrName>
                                        </p:attrNameLst>
                                      </p:cBhvr>
                                      <p:tavLst>
                                        <p:tav tm="0">
                                          <p:val>
                                            <p:fltVal val="0"/>
                                          </p:val>
                                        </p:tav>
                                        <p:tav tm="100000">
                                          <p:val>
                                            <p:strVal val="#ppt_h"/>
                                          </p:val>
                                        </p:tav>
                                      </p:tavLst>
                                    </p:anim>
                                    <p:animEffect transition="in" filter="fade">
                                      <p:cBhvr>
                                        <p:cTn id="19" dur="500"/>
                                        <p:tgtEl>
                                          <p:spTgt spid="30"/>
                                        </p:tgtEl>
                                      </p:cBhvr>
                                    </p:animEffect>
                                  </p:childTnLst>
                                </p:cTn>
                              </p:par>
                            </p:childTnLst>
                          </p:cTn>
                        </p:par>
                        <p:par>
                          <p:cTn id="20" fill="hold">
                            <p:stCondLst>
                              <p:cond delay="1500"/>
                            </p:stCondLst>
                            <p:childTnLst>
                              <p:par>
                                <p:cTn id="21" presetID="53" presetClass="entr" presetSubtype="0" fill="hold" grpId="0" nodeType="after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p:cTn id="23" dur="500" fill="hold"/>
                                        <p:tgtEl>
                                          <p:spTgt spid="19"/>
                                        </p:tgtEl>
                                        <p:attrNameLst>
                                          <p:attrName>ppt_w</p:attrName>
                                        </p:attrNameLst>
                                      </p:cBhvr>
                                      <p:tavLst>
                                        <p:tav tm="0">
                                          <p:val>
                                            <p:fltVal val="0"/>
                                          </p:val>
                                        </p:tav>
                                        <p:tav tm="100000">
                                          <p:val>
                                            <p:strVal val="#ppt_w"/>
                                          </p:val>
                                        </p:tav>
                                      </p:tavLst>
                                    </p:anim>
                                    <p:anim calcmode="lin" valueType="num">
                                      <p:cBhvr>
                                        <p:cTn id="24" dur="500" fill="hold"/>
                                        <p:tgtEl>
                                          <p:spTgt spid="19"/>
                                        </p:tgtEl>
                                        <p:attrNameLst>
                                          <p:attrName>ppt_h</p:attrName>
                                        </p:attrNameLst>
                                      </p:cBhvr>
                                      <p:tavLst>
                                        <p:tav tm="0">
                                          <p:val>
                                            <p:fltVal val="0"/>
                                          </p:val>
                                        </p:tav>
                                        <p:tav tm="100000">
                                          <p:val>
                                            <p:strVal val="#ppt_h"/>
                                          </p:val>
                                        </p:tav>
                                      </p:tavLst>
                                    </p:anim>
                                    <p:animEffect transition="in" filter="fade">
                                      <p:cBhvr>
                                        <p:cTn id="25" dur="500"/>
                                        <p:tgtEl>
                                          <p:spTgt spid="19"/>
                                        </p:tgtEl>
                                      </p:cBhvr>
                                    </p:animEffect>
                                  </p:childTnLst>
                                </p:cTn>
                              </p:par>
                            </p:childTnLst>
                          </p:cTn>
                        </p:par>
                        <p:par>
                          <p:cTn id="26" fill="hold">
                            <p:stCondLst>
                              <p:cond delay="2000"/>
                            </p:stCondLst>
                            <p:childTnLst>
                              <p:par>
                                <p:cTn id="27" presetID="53" presetClass="entr" presetSubtype="0" fill="hold" grpId="0" nodeType="afterEffect">
                                  <p:stCondLst>
                                    <p:cond delay="0"/>
                                  </p:stCondLst>
                                  <p:childTnLst>
                                    <p:set>
                                      <p:cBhvr>
                                        <p:cTn id="28" dur="1" fill="hold">
                                          <p:stCondLst>
                                            <p:cond delay="0"/>
                                          </p:stCondLst>
                                        </p:cTn>
                                        <p:tgtEl>
                                          <p:spTgt spid="29"/>
                                        </p:tgtEl>
                                        <p:attrNameLst>
                                          <p:attrName>style.visibility</p:attrName>
                                        </p:attrNameLst>
                                      </p:cBhvr>
                                      <p:to>
                                        <p:strVal val="visible"/>
                                      </p:to>
                                    </p:set>
                                    <p:anim calcmode="lin" valueType="num">
                                      <p:cBhvr>
                                        <p:cTn id="29" dur="500" fill="hold"/>
                                        <p:tgtEl>
                                          <p:spTgt spid="29"/>
                                        </p:tgtEl>
                                        <p:attrNameLst>
                                          <p:attrName>ppt_w</p:attrName>
                                        </p:attrNameLst>
                                      </p:cBhvr>
                                      <p:tavLst>
                                        <p:tav tm="0">
                                          <p:val>
                                            <p:fltVal val="0"/>
                                          </p:val>
                                        </p:tav>
                                        <p:tav tm="100000">
                                          <p:val>
                                            <p:strVal val="#ppt_w"/>
                                          </p:val>
                                        </p:tav>
                                      </p:tavLst>
                                    </p:anim>
                                    <p:anim calcmode="lin" valueType="num">
                                      <p:cBhvr>
                                        <p:cTn id="30" dur="500" fill="hold"/>
                                        <p:tgtEl>
                                          <p:spTgt spid="29"/>
                                        </p:tgtEl>
                                        <p:attrNameLst>
                                          <p:attrName>ppt_h</p:attrName>
                                        </p:attrNameLst>
                                      </p:cBhvr>
                                      <p:tavLst>
                                        <p:tav tm="0">
                                          <p:val>
                                            <p:fltVal val="0"/>
                                          </p:val>
                                        </p:tav>
                                        <p:tav tm="100000">
                                          <p:val>
                                            <p:strVal val="#ppt_h"/>
                                          </p:val>
                                        </p:tav>
                                      </p:tavLst>
                                    </p:anim>
                                    <p:animEffect transition="in" filter="fade">
                                      <p:cBhvr>
                                        <p:cTn id="31" dur="500"/>
                                        <p:tgtEl>
                                          <p:spTgt spid="29"/>
                                        </p:tgtEl>
                                      </p:cBhvr>
                                    </p:animEffect>
                                  </p:childTnLst>
                                </p:cTn>
                              </p:par>
                            </p:childTnLst>
                          </p:cTn>
                        </p:par>
                        <p:par>
                          <p:cTn id="32" fill="hold">
                            <p:stCondLst>
                              <p:cond delay="2500"/>
                            </p:stCondLst>
                            <p:childTnLst>
                              <p:par>
                                <p:cTn id="33" presetID="53" presetClass="entr" presetSubtype="0" fill="hold" grpId="0" nodeType="afterEffect">
                                  <p:stCondLst>
                                    <p:cond delay="0"/>
                                  </p:stCondLst>
                                  <p:childTnLst>
                                    <p:set>
                                      <p:cBhvr>
                                        <p:cTn id="34" dur="1" fill="hold">
                                          <p:stCondLst>
                                            <p:cond delay="0"/>
                                          </p:stCondLst>
                                        </p:cTn>
                                        <p:tgtEl>
                                          <p:spTgt spid="31"/>
                                        </p:tgtEl>
                                        <p:attrNameLst>
                                          <p:attrName>style.visibility</p:attrName>
                                        </p:attrNameLst>
                                      </p:cBhvr>
                                      <p:to>
                                        <p:strVal val="visible"/>
                                      </p:to>
                                    </p:set>
                                    <p:anim calcmode="lin" valueType="num">
                                      <p:cBhvr>
                                        <p:cTn id="35" dur="500" fill="hold"/>
                                        <p:tgtEl>
                                          <p:spTgt spid="31"/>
                                        </p:tgtEl>
                                        <p:attrNameLst>
                                          <p:attrName>ppt_w</p:attrName>
                                        </p:attrNameLst>
                                      </p:cBhvr>
                                      <p:tavLst>
                                        <p:tav tm="0">
                                          <p:val>
                                            <p:fltVal val="0"/>
                                          </p:val>
                                        </p:tav>
                                        <p:tav tm="100000">
                                          <p:val>
                                            <p:strVal val="#ppt_w"/>
                                          </p:val>
                                        </p:tav>
                                      </p:tavLst>
                                    </p:anim>
                                    <p:anim calcmode="lin" valueType="num">
                                      <p:cBhvr>
                                        <p:cTn id="36" dur="500" fill="hold"/>
                                        <p:tgtEl>
                                          <p:spTgt spid="31"/>
                                        </p:tgtEl>
                                        <p:attrNameLst>
                                          <p:attrName>ppt_h</p:attrName>
                                        </p:attrNameLst>
                                      </p:cBhvr>
                                      <p:tavLst>
                                        <p:tav tm="0">
                                          <p:val>
                                            <p:fltVal val="0"/>
                                          </p:val>
                                        </p:tav>
                                        <p:tav tm="100000">
                                          <p:val>
                                            <p:strVal val="#ppt_h"/>
                                          </p:val>
                                        </p:tav>
                                      </p:tavLst>
                                    </p:anim>
                                    <p:animEffect transition="in" filter="fade">
                                      <p:cBhvr>
                                        <p:cTn id="37" dur="500"/>
                                        <p:tgtEl>
                                          <p:spTgt spid="31"/>
                                        </p:tgtEl>
                                      </p:cBhvr>
                                    </p:animEffect>
                                  </p:childTnLst>
                                </p:cTn>
                              </p:par>
                            </p:childTnLst>
                          </p:cTn>
                        </p:par>
                        <p:par>
                          <p:cTn id="38" fill="hold">
                            <p:stCondLst>
                              <p:cond delay="3000"/>
                            </p:stCondLst>
                            <p:childTnLst>
                              <p:par>
                                <p:cTn id="39" presetID="2" presetClass="entr" presetSubtype="2" accel="50000" decel="50000" fill="hold" nodeType="afterEffect">
                                  <p:stCondLst>
                                    <p:cond delay="0"/>
                                  </p:stCondLst>
                                  <p:childTnLst>
                                    <p:set>
                                      <p:cBhvr>
                                        <p:cTn id="40" dur="1" fill="hold">
                                          <p:stCondLst>
                                            <p:cond delay="0"/>
                                          </p:stCondLst>
                                        </p:cTn>
                                        <p:tgtEl>
                                          <p:spTgt spid="37"/>
                                        </p:tgtEl>
                                        <p:attrNameLst>
                                          <p:attrName>style.visibility</p:attrName>
                                        </p:attrNameLst>
                                      </p:cBhvr>
                                      <p:to>
                                        <p:strVal val="visible"/>
                                      </p:to>
                                    </p:set>
                                    <p:anim calcmode="lin" valueType="num">
                                      <p:cBhvr additive="base">
                                        <p:cTn id="41" dur="500" fill="hold"/>
                                        <p:tgtEl>
                                          <p:spTgt spid="37"/>
                                        </p:tgtEl>
                                        <p:attrNameLst>
                                          <p:attrName>ppt_x</p:attrName>
                                        </p:attrNameLst>
                                      </p:cBhvr>
                                      <p:tavLst>
                                        <p:tav tm="0">
                                          <p:val>
                                            <p:strVal val="1+#ppt_w/2"/>
                                          </p:val>
                                        </p:tav>
                                        <p:tav tm="100000">
                                          <p:val>
                                            <p:strVal val="#ppt_x"/>
                                          </p:val>
                                        </p:tav>
                                      </p:tavLst>
                                    </p:anim>
                                    <p:anim calcmode="lin" valueType="num">
                                      <p:cBhvr additive="base">
                                        <p:cTn id="42" dur="500" fill="hold"/>
                                        <p:tgtEl>
                                          <p:spTgt spid="37"/>
                                        </p:tgtEl>
                                        <p:attrNameLst>
                                          <p:attrName>ppt_y</p:attrName>
                                        </p:attrNameLst>
                                      </p:cBhvr>
                                      <p:tavLst>
                                        <p:tav tm="0">
                                          <p:val>
                                            <p:strVal val="#ppt_y"/>
                                          </p:val>
                                        </p:tav>
                                        <p:tav tm="100000">
                                          <p:val>
                                            <p:strVal val="#ppt_y"/>
                                          </p:val>
                                        </p:tav>
                                      </p:tavLst>
                                    </p:anim>
                                  </p:childTnLst>
                                </p:cTn>
                              </p:par>
                            </p:childTnLst>
                          </p:cTn>
                        </p:par>
                        <p:par>
                          <p:cTn id="43" fill="hold">
                            <p:stCondLst>
                              <p:cond delay="3500"/>
                            </p:stCondLst>
                            <p:childTnLst>
                              <p:par>
                                <p:cTn id="44" presetID="53" presetClass="entr" presetSubtype="0" fill="hold" grpId="0" nodeType="afterEffect">
                                  <p:stCondLst>
                                    <p:cond delay="0"/>
                                  </p:stCondLst>
                                  <p:childTnLst>
                                    <p:set>
                                      <p:cBhvr>
                                        <p:cTn id="45" dur="1" fill="hold">
                                          <p:stCondLst>
                                            <p:cond delay="0"/>
                                          </p:stCondLst>
                                        </p:cTn>
                                        <p:tgtEl>
                                          <p:spTgt spid="1037"/>
                                        </p:tgtEl>
                                        <p:attrNameLst>
                                          <p:attrName>style.visibility</p:attrName>
                                        </p:attrNameLst>
                                      </p:cBhvr>
                                      <p:to>
                                        <p:strVal val="visible"/>
                                      </p:to>
                                    </p:set>
                                    <p:anim calcmode="lin" valueType="num">
                                      <p:cBhvr>
                                        <p:cTn id="46" dur="500" fill="hold"/>
                                        <p:tgtEl>
                                          <p:spTgt spid="1037"/>
                                        </p:tgtEl>
                                        <p:attrNameLst>
                                          <p:attrName>ppt_w</p:attrName>
                                        </p:attrNameLst>
                                      </p:cBhvr>
                                      <p:tavLst>
                                        <p:tav tm="0">
                                          <p:val>
                                            <p:fltVal val="0"/>
                                          </p:val>
                                        </p:tav>
                                        <p:tav tm="100000">
                                          <p:val>
                                            <p:strVal val="#ppt_w"/>
                                          </p:val>
                                        </p:tav>
                                      </p:tavLst>
                                    </p:anim>
                                    <p:anim calcmode="lin" valueType="num">
                                      <p:cBhvr>
                                        <p:cTn id="47" dur="500" fill="hold"/>
                                        <p:tgtEl>
                                          <p:spTgt spid="1037"/>
                                        </p:tgtEl>
                                        <p:attrNameLst>
                                          <p:attrName>ppt_h</p:attrName>
                                        </p:attrNameLst>
                                      </p:cBhvr>
                                      <p:tavLst>
                                        <p:tav tm="0">
                                          <p:val>
                                            <p:fltVal val="0"/>
                                          </p:val>
                                        </p:tav>
                                        <p:tav tm="100000">
                                          <p:val>
                                            <p:strVal val="#ppt_h"/>
                                          </p:val>
                                        </p:tav>
                                      </p:tavLst>
                                    </p:anim>
                                    <p:animEffect transition="in" filter="fade">
                                      <p:cBhvr>
                                        <p:cTn id="48" dur="500"/>
                                        <p:tgtEl>
                                          <p:spTgt spid="1037"/>
                                        </p:tgtEl>
                                      </p:cBhvr>
                                    </p:animEffect>
                                  </p:childTnLst>
                                </p:cTn>
                              </p:par>
                            </p:childTnLst>
                          </p:cTn>
                        </p:par>
                        <p:par>
                          <p:cTn id="49" fill="hold">
                            <p:stCondLst>
                              <p:cond delay="4000"/>
                            </p:stCondLst>
                            <p:childTnLst>
                              <p:par>
                                <p:cTn id="50" presetID="53" presetClass="entr" presetSubtype="0" fill="hold" grpId="0" nodeType="afterEffect">
                                  <p:stCondLst>
                                    <p:cond delay="0"/>
                                  </p:stCondLst>
                                  <p:childTnLst>
                                    <p:set>
                                      <p:cBhvr>
                                        <p:cTn id="51" dur="1" fill="hold">
                                          <p:stCondLst>
                                            <p:cond delay="0"/>
                                          </p:stCondLst>
                                        </p:cTn>
                                        <p:tgtEl>
                                          <p:spTgt spid="20"/>
                                        </p:tgtEl>
                                        <p:attrNameLst>
                                          <p:attrName>style.visibility</p:attrName>
                                        </p:attrNameLst>
                                      </p:cBhvr>
                                      <p:to>
                                        <p:strVal val="visible"/>
                                      </p:to>
                                    </p:set>
                                    <p:anim calcmode="lin" valueType="num">
                                      <p:cBhvr>
                                        <p:cTn id="52" dur="500" fill="hold"/>
                                        <p:tgtEl>
                                          <p:spTgt spid="20"/>
                                        </p:tgtEl>
                                        <p:attrNameLst>
                                          <p:attrName>ppt_w</p:attrName>
                                        </p:attrNameLst>
                                      </p:cBhvr>
                                      <p:tavLst>
                                        <p:tav tm="0">
                                          <p:val>
                                            <p:fltVal val="0"/>
                                          </p:val>
                                        </p:tav>
                                        <p:tav tm="100000">
                                          <p:val>
                                            <p:strVal val="#ppt_w"/>
                                          </p:val>
                                        </p:tav>
                                      </p:tavLst>
                                    </p:anim>
                                    <p:anim calcmode="lin" valueType="num">
                                      <p:cBhvr>
                                        <p:cTn id="53" dur="500" fill="hold"/>
                                        <p:tgtEl>
                                          <p:spTgt spid="20"/>
                                        </p:tgtEl>
                                        <p:attrNameLst>
                                          <p:attrName>ppt_h</p:attrName>
                                        </p:attrNameLst>
                                      </p:cBhvr>
                                      <p:tavLst>
                                        <p:tav tm="0">
                                          <p:val>
                                            <p:fltVal val="0"/>
                                          </p:val>
                                        </p:tav>
                                        <p:tav tm="100000">
                                          <p:val>
                                            <p:strVal val="#ppt_h"/>
                                          </p:val>
                                        </p:tav>
                                      </p:tavLst>
                                    </p:anim>
                                    <p:animEffect transition="in" filter="fade">
                                      <p:cBhvr>
                                        <p:cTn id="54" dur="500"/>
                                        <p:tgtEl>
                                          <p:spTgt spid="20"/>
                                        </p:tgtEl>
                                      </p:cBhvr>
                                    </p:animEffect>
                                  </p:childTnLst>
                                </p:cTn>
                              </p:par>
                            </p:childTnLst>
                          </p:cTn>
                        </p:par>
                        <p:par>
                          <p:cTn id="55" fill="hold">
                            <p:stCondLst>
                              <p:cond delay="4500"/>
                            </p:stCondLst>
                            <p:childTnLst>
                              <p:par>
                                <p:cTn id="56" presetID="53" presetClass="entr" presetSubtype="0" fill="hold" grpId="0" nodeType="afterEffect">
                                  <p:stCondLst>
                                    <p:cond delay="0"/>
                                  </p:stCondLst>
                                  <p:childTnLst>
                                    <p:set>
                                      <p:cBhvr>
                                        <p:cTn id="57" dur="1" fill="hold">
                                          <p:stCondLst>
                                            <p:cond delay="0"/>
                                          </p:stCondLst>
                                        </p:cTn>
                                        <p:tgtEl>
                                          <p:spTgt spid="28"/>
                                        </p:tgtEl>
                                        <p:attrNameLst>
                                          <p:attrName>style.visibility</p:attrName>
                                        </p:attrNameLst>
                                      </p:cBhvr>
                                      <p:to>
                                        <p:strVal val="visible"/>
                                      </p:to>
                                    </p:set>
                                    <p:anim calcmode="lin" valueType="num">
                                      <p:cBhvr>
                                        <p:cTn id="58" dur="500" fill="hold"/>
                                        <p:tgtEl>
                                          <p:spTgt spid="28"/>
                                        </p:tgtEl>
                                        <p:attrNameLst>
                                          <p:attrName>ppt_w</p:attrName>
                                        </p:attrNameLst>
                                      </p:cBhvr>
                                      <p:tavLst>
                                        <p:tav tm="0">
                                          <p:val>
                                            <p:fltVal val="0"/>
                                          </p:val>
                                        </p:tav>
                                        <p:tav tm="100000">
                                          <p:val>
                                            <p:strVal val="#ppt_w"/>
                                          </p:val>
                                        </p:tav>
                                      </p:tavLst>
                                    </p:anim>
                                    <p:anim calcmode="lin" valueType="num">
                                      <p:cBhvr>
                                        <p:cTn id="59" dur="500" fill="hold"/>
                                        <p:tgtEl>
                                          <p:spTgt spid="28"/>
                                        </p:tgtEl>
                                        <p:attrNameLst>
                                          <p:attrName>ppt_h</p:attrName>
                                        </p:attrNameLst>
                                      </p:cBhvr>
                                      <p:tavLst>
                                        <p:tav tm="0">
                                          <p:val>
                                            <p:fltVal val="0"/>
                                          </p:val>
                                        </p:tav>
                                        <p:tav tm="100000">
                                          <p:val>
                                            <p:strVal val="#ppt_h"/>
                                          </p:val>
                                        </p:tav>
                                      </p:tavLst>
                                    </p:anim>
                                    <p:animEffect transition="in" filter="fade">
                                      <p:cBhvr>
                                        <p:cTn id="60" dur="500"/>
                                        <p:tgtEl>
                                          <p:spTgt spid="28"/>
                                        </p:tgtEl>
                                      </p:cBhvr>
                                    </p:animEffect>
                                  </p:childTnLst>
                                </p:cTn>
                              </p:par>
                            </p:childTnLst>
                          </p:cTn>
                        </p:par>
                        <p:par>
                          <p:cTn id="61" fill="hold">
                            <p:stCondLst>
                              <p:cond delay="5000"/>
                            </p:stCondLst>
                            <p:childTnLst>
                              <p:par>
                                <p:cTn id="62" presetID="53" presetClass="entr" presetSubtype="0" fill="hold" grpId="0" nodeType="afterEffect">
                                  <p:stCondLst>
                                    <p:cond delay="0"/>
                                  </p:stCondLst>
                                  <p:childTnLst>
                                    <p:set>
                                      <p:cBhvr>
                                        <p:cTn id="63" dur="1" fill="hold">
                                          <p:stCondLst>
                                            <p:cond delay="0"/>
                                          </p:stCondLst>
                                        </p:cTn>
                                        <p:tgtEl>
                                          <p:spTgt spid="32"/>
                                        </p:tgtEl>
                                        <p:attrNameLst>
                                          <p:attrName>style.visibility</p:attrName>
                                        </p:attrNameLst>
                                      </p:cBhvr>
                                      <p:to>
                                        <p:strVal val="visible"/>
                                      </p:to>
                                    </p:set>
                                    <p:anim calcmode="lin" valueType="num">
                                      <p:cBhvr>
                                        <p:cTn id="64" dur="500" fill="hold"/>
                                        <p:tgtEl>
                                          <p:spTgt spid="32"/>
                                        </p:tgtEl>
                                        <p:attrNameLst>
                                          <p:attrName>ppt_w</p:attrName>
                                        </p:attrNameLst>
                                      </p:cBhvr>
                                      <p:tavLst>
                                        <p:tav tm="0">
                                          <p:val>
                                            <p:fltVal val="0"/>
                                          </p:val>
                                        </p:tav>
                                        <p:tav tm="100000">
                                          <p:val>
                                            <p:strVal val="#ppt_w"/>
                                          </p:val>
                                        </p:tav>
                                      </p:tavLst>
                                    </p:anim>
                                    <p:anim calcmode="lin" valueType="num">
                                      <p:cBhvr>
                                        <p:cTn id="65" dur="500" fill="hold"/>
                                        <p:tgtEl>
                                          <p:spTgt spid="32"/>
                                        </p:tgtEl>
                                        <p:attrNameLst>
                                          <p:attrName>ppt_h</p:attrName>
                                        </p:attrNameLst>
                                      </p:cBhvr>
                                      <p:tavLst>
                                        <p:tav tm="0">
                                          <p:val>
                                            <p:fltVal val="0"/>
                                          </p:val>
                                        </p:tav>
                                        <p:tav tm="100000">
                                          <p:val>
                                            <p:strVal val="#ppt_h"/>
                                          </p:val>
                                        </p:tav>
                                      </p:tavLst>
                                    </p:anim>
                                    <p:animEffect transition="in" filter="fade">
                                      <p:cBhvr>
                                        <p:cTn id="66" dur="500"/>
                                        <p:tgtEl>
                                          <p:spTgt spid="32"/>
                                        </p:tgtEl>
                                      </p:cBhvr>
                                    </p:animEffect>
                                  </p:childTnLst>
                                </p:cTn>
                              </p:par>
                            </p:childTnLst>
                          </p:cTn>
                        </p:par>
                        <p:par>
                          <p:cTn id="67" fill="hold">
                            <p:stCondLst>
                              <p:cond delay="5500"/>
                            </p:stCondLst>
                            <p:childTnLst>
                              <p:par>
                                <p:cTn id="68" presetID="2" presetClass="entr" presetSubtype="8" accel="50000" decel="50000" fill="hold" nodeType="afterEffect">
                                  <p:stCondLst>
                                    <p:cond delay="0"/>
                                  </p:stCondLst>
                                  <p:childTnLst>
                                    <p:set>
                                      <p:cBhvr>
                                        <p:cTn id="69" dur="1" fill="hold">
                                          <p:stCondLst>
                                            <p:cond delay="0"/>
                                          </p:stCondLst>
                                        </p:cTn>
                                        <p:tgtEl>
                                          <p:spTgt spid="43"/>
                                        </p:tgtEl>
                                        <p:attrNameLst>
                                          <p:attrName>style.visibility</p:attrName>
                                        </p:attrNameLst>
                                      </p:cBhvr>
                                      <p:to>
                                        <p:strVal val="visible"/>
                                      </p:to>
                                    </p:set>
                                    <p:anim calcmode="lin" valueType="num">
                                      <p:cBhvr additive="base">
                                        <p:cTn id="70" dur="500" fill="hold"/>
                                        <p:tgtEl>
                                          <p:spTgt spid="43"/>
                                        </p:tgtEl>
                                        <p:attrNameLst>
                                          <p:attrName>ppt_x</p:attrName>
                                        </p:attrNameLst>
                                      </p:cBhvr>
                                      <p:tavLst>
                                        <p:tav tm="0">
                                          <p:val>
                                            <p:strVal val="0-#ppt_w/2"/>
                                          </p:val>
                                        </p:tav>
                                        <p:tav tm="100000">
                                          <p:val>
                                            <p:strVal val="#ppt_x"/>
                                          </p:val>
                                        </p:tav>
                                      </p:tavLst>
                                    </p:anim>
                                    <p:anim calcmode="lin" valueType="num">
                                      <p:cBhvr additive="base">
                                        <p:cTn id="71" dur="500" fill="hold"/>
                                        <p:tgtEl>
                                          <p:spTgt spid="43"/>
                                        </p:tgtEl>
                                        <p:attrNameLst>
                                          <p:attrName>ppt_y</p:attrName>
                                        </p:attrNameLst>
                                      </p:cBhvr>
                                      <p:tavLst>
                                        <p:tav tm="0">
                                          <p:val>
                                            <p:strVal val="#ppt_y"/>
                                          </p:val>
                                        </p:tav>
                                        <p:tav tm="100000">
                                          <p:val>
                                            <p:strVal val="#ppt_y"/>
                                          </p:val>
                                        </p:tav>
                                      </p:tavLst>
                                    </p:anim>
                                  </p:childTnLst>
                                </p:cTn>
                              </p:par>
                            </p:childTnLst>
                          </p:cTn>
                        </p:par>
                        <p:par>
                          <p:cTn id="72" fill="hold">
                            <p:stCondLst>
                              <p:cond delay="6000"/>
                            </p:stCondLst>
                            <p:childTnLst>
                              <p:par>
                                <p:cTn id="73" presetID="53" presetClass="entr" presetSubtype="0" fill="hold" grpId="0" nodeType="afterEffect">
                                  <p:stCondLst>
                                    <p:cond delay="0"/>
                                  </p:stCondLst>
                                  <p:childTnLst>
                                    <p:set>
                                      <p:cBhvr>
                                        <p:cTn id="74" dur="1" fill="hold">
                                          <p:stCondLst>
                                            <p:cond delay="0"/>
                                          </p:stCondLst>
                                        </p:cTn>
                                        <p:tgtEl>
                                          <p:spTgt spid="1038"/>
                                        </p:tgtEl>
                                        <p:attrNameLst>
                                          <p:attrName>style.visibility</p:attrName>
                                        </p:attrNameLst>
                                      </p:cBhvr>
                                      <p:to>
                                        <p:strVal val="visible"/>
                                      </p:to>
                                    </p:set>
                                    <p:anim calcmode="lin" valueType="num">
                                      <p:cBhvr>
                                        <p:cTn id="75" dur="500" fill="hold"/>
                                        <p:tgtEl>
                                          <p:spTgt spid="1038"/>
                                        </p:tgtEl>
                                        <p:attrNameLst>
                                          <p:attrName>ppt_w</p:attrName>
                                        </p:attrNameLst>
                                      </p:cBhvr>
                                      <p:tavLst>
                                        <p:tav tm="0">
                                          <p:val>
                                            <p:fltVal val="0"/>
                                          </p:val>
                                        </p:tav>
                                        <p:tav tm="100000">
                                          <p:val>
                                            <p:strVal val="#ppt_w"/>
                                          </p:val>
                                        </p:tav>
                                      </p:tavLst>
                                    </p:anim>
                                    <p:anim calcmode="lin" valueType="num">
                                      <p:cBhvr>
                                        <p:cTn id="76" dur="500" fill="hold"/>
                                        <p:tgtEl>
                                          <p:spTgt spid="1038"/>
                                        </p:tgtEl>
                                        <p:attrNameLst>
                                          <p:attrName>ppt_h</p:attrName>
                                        </p:attrNameLst>
                                      </p:cBhvr>
                                      <p:tavLst>
                                        <p:tav tm="0">
                                          <p:val>
                                            <p:fltVal val="0"/>
                                          </p:val>
                                        </p:tav>
                                        <p:tav tm="100000">
                                          <p:val>
                                            <p:strVal val="#ppt_h"/>
                                          </p:val>
                                        </p:tav>
                                      </p:tavLst>
                                    </p:anim>
                                    <p:animEffect transition="in" filter="fade">
                                      <p:cBhvr>
                                        <p:cTn id="77" dur="500"/>
                                        <p:tgtEl>
                                          <p:spTgt spid="1038"/>
                                        </p:tgtEl>
                                      </p:cBhvr>
                                    </p:animEffect>
                                  </p:childTnLst>
                                </p:cTn>
                              </p:par>
                            </p:childTnLst>
                          </p:cTn>
                        </p:par>
                        <p:par>
                          <p:cTn id="78" fill="hold">
                            <p:stCondLst>
                              <p:cond delay="6500"/>
                            </p:stCondLst>
                            <p:childTnLst>
                              <p:par>
                                <p:cTn id="79" presetID="53" presetClass="entr" presetSubtype="0" fill="hold" grpId="0" nodeType="afterEffect">
                                  <p:stCondLst>
                                    <p:cond delay="0"/>
                                  </p:stCondLst>
                                  <p:childTnLst>
                                    <p:set>
                                      <p:cBhvr>
                                        <p:cTn id="80" dur="1" fill="hold">
                                          <p:stCondLst>
                                            <p:cond delay="0"/>
                                          </p:stCondLst>
                                        </p:cTn>
                                        <p:tgtEl>
                                          <p:spTgt spid="21"/>
                                        </p:tgtEl>
                                        <p:attrNameLst>
                                          <p:attrName>style.visibility</p:attrName>
                                        </p:attrNameLst>
                                      </p:cBhvr>
                                      <p:to>
                                        <p:strVal val="visible"/>
                                      </p:to>
                                    </p:set>
                                    <p:anim calcmode="lin" valueType="num">
                                      <p:cBhvr>
                                        <p:cTn id="81" dur="500" fill="hold"/>
                                        <p:tgtEl>
                                          <p:spTgt spid="21"/>
                                        </p:tgtEl>
                                        <p:attrNameLst>
                                          <p:attrName>ppt_w</p:attrName>
                                        </p:attrNameLst>
                                      </p:cBhvr>
                                      <p:tavLst>
                                        <p:tav tm="0">
                                          <p:val>
                                            <p:fltVal val="0"/>
                                          </p:val>
                                        </p:tav>
                                        <p:tav tm="100000">
                                          <p:val>
                                            <p:strVal val="#ppt_w"/>
                                          </p:val>
                                        </p:tav>
                                      </p:tavLst>
                                    </p:anim>
                                    <p:anim calcmode="lin" valueType="num">
                                      <p:cBhvr>
                                        <p:cTn id="82" dur="500" fill="hold"/>
                                        <p:tgtEl>
                                          <p:spTgt spid="21"/>
                                        </p:tgtEl>
                                        <p:attrNameLst>
                                          <p:attrName>ppt_h</p:attrName>
                                        </p:attrNameLst>
                                      </p:cBhvr>
                                      <p:tavLst>
                                        <p:tav tm="0">
                                          <p:val>
                                            <p:fltVal val="0"/>
                                          </p:val>
                                        </p:tav>
                                        <p:tav tm="100000">
                                          <p:val>
                                            <p:strVal val="#ppt_h"/>
                                          </p:val>
                                        </p:tav>
                                      </p:tavLst>
                                    </p:anim>
                                    <p:animEffect transition="in" filter="fade">
                                      <p:cBhvr>
                                        <p:cTn id="83" dur="500"/>
                                        <p:tgtEl>
                                          <p:spTgt spid="21"/>
                                        </p:tgtEl>
                                      </p:cBhvr>
                                    </p:animEffect>
                                  </p:childTnLst>
                                </p:cTn>
                              </p:par>
                            </p:childTnLst>
                          </p:cTn>
                        </p:par>
                        <p:par>
                          <p:cTn id="84" fill="hold">
                            <p:stCondLst>
                              <p:cond delay="7000"/>
                            </p:stCondLst>
                            <p:childTnLst>
                              <p:par>
                                <p:cTn id="85" presetID="53" presetClass="entr" presetSubtype="0" fill="hold" grpId="0" nodeType="afterEffect">
                                  <p:stCondLst>
                                    <p:cond delay="0"/>
                                  </p:stCondLst>
                                  <p:childTnLst>
                                    <p:set>
                                      <p:cBhvr>
                                        <p:cTn id="86" dur="1" fill="hold">
                                          <p:stCondLst>
                                            <p:cond delay="0"/>
                                          </p:stCondLst>
                                        </p:cTn>
                                        <p:tgtEl>
                                          <p:spTgt spid="24"/>
                                        </p:tgtEl>
                                        <p:attrNameLst>
                                          <p:attrName>style.visibility</p:attrName>
                                        </p:attrNameLst>
                                      </p:cBhvr>
                                      <p:to>
                                        <p:strVal val="visible"/>
                                      </p:to>
                                    </p:set>
                                    <p:anim calcmode="lin" valueType="num">
                                      <p:cBhvr>
                                        <p:cTn id="87" dur="500" fill="hold"/>
                                        <p:tgtEl>
                                          <p:spTgt spid="24"/>
                                        </p:tgtEl>
                                        <p:attrNameLst>
                                          <p:attrName>ppt_w</p:attrName>
                                        </p:attrNameLst>
                                      </p:cBhvr>
                                      <p:tavLst>
                                        <p:tav tm="0">
                                          <p:val>
                                            <p:fltVal val="0"/>
                                          </p:val>
                                        </p:tav>
                                        <p:tav tm="100000">
                                          <p:val>
                                            <p:strVal val="#ppt_w"/>
                                          </p:val>
                                        </p:tav>
                                      </p:tavLst>
                                    </p:anim>
                                    <p:anim calcmode="lin" valueType="num">
                                      <p:cBhvr>
                                        <p:cTn id="88" dur="500" fill="hold"/>
                                        <p:tgtEl>
                                          <p:spTgt spid="24"/>
                                        </p:tgtEl>
                                        <p:attrNameLst>
                                          <p:attrName>ppt_h</p:attrName>
                                        </p:attrNameLst>
                                      </p:cBhvr>
                                      <p:tavLst>
                                        <p:tav tm="0">
                                          <p:val>
                                            <p:fltVal val="0"/>
                                          </p:val>
                                        </p:tav>
                                        <p:tav tm="100000">
                                          <p:val>
                                            <p:strVal val="#ppt_h"/>
                                          </p:val>
                                        </p:tav>
                                      </p:tavLst>
                                    </p:anim>
                                    <p:animEffect transition="in" filter="fade">
                                      <p:cBhvr>
                                        <p:cTn id="89" dur="500"/>
                                        <p:tgtEl>
                                          <p:spTgt spid="24"/>
                                        </p:tgtEl>
                                      </p:cBhvr>
                                    </p:animEffect>
                                  </p:childTnLst>
                                </p:cTn>
                              </p:par>
                            </p:childTnLst>
                          </p:cTn>
                        </p:par>
                        <p:par>
                          <p:cTn id="90" fill="hold">
                            <p:stCondLst>
                              <p:cond delay="7500"/>
                            </p:stCondLst>
                            <p:childTnLst>
                              <p:par>
                                <p:cTn id="91" presetID="53" presetClass="entr" presetSubtype="0" fill="hold" grpId="0" nodeType="afterEffect">
                                  <p:stCondLst>
                                    <p:cond delay="0"/>
                                  </p:stCondLst>
                                  <p:childTnLst>
                                    <p:set>
                                      <p:cBhvr>
                                        <p:cTn id="92" dur="1" fill="hold">
                                          <p:stCondLst>
                                            <p:cond delay="0"/>
                                          </p:stCondLst>
                                        </p:cTn>
                                        <p:tgtEl>
                                          <p:spTgt spid="33"/>
                                        </p:tgtEl>
                                        <p:attrNameLst>
                                          <p:attrName>style.visibility</p:attrName>
                                        </p:attrNameLst>
                                      </p:cBhvr>
                                      <p:to>
                                        <p:strVal val="visible"/>
                                      </p:to>
                                    </p:set>
                                    <p:anim calcmode="lin" valueType="num">
                                      <p:cBhvr>
                                        <p:cTn id="93" dur="500" fill="hold"/>
                                        <p:tgtEl>
                                          <p:spTgt spid="33"/>
                                        </p:tgtEl>
                                        <p:attrNameLst>
                                          <p:attrName>ppt_w</p:attrName>
                                        </p:attrNameLst>
                                      </p:cBhvr>
                                      <p:tavLst>
                                        <p:tav tm="0">
                                          <p:val>
                                            <p:fltVal val="0"/>
                                          </p:val>
                                        </p:tav>
                                        <p:tav tm="100000">
                                          <p:val>
                                            <p:strVal val="#ppt_w"/>
                                          </p:val>
                                        </p:tav>
                                      </p:tavLst>
                                    </p:anim>
                                    <p:anim calcmode="lin" valueType="num">
                                      <p:cBhvr>
                                        <p:cTn id="94" dur="500" fill="hold"/>
                                        <p:tgtEl>
                                          <p:spTgt spid="33"/>
                                        </p:tgtEl>
                                        <p:attrNameLst>
                                          <p:attrName>ppt_h</p:attrName>
                                        </p:attrNameLst>
                                      </p:cBhvr>
                                      <p:tavLst>
                                        <p:tav tm="0">
                                          <p:val>
                                            <p:fltVal val="0"/>
                                          </p:val>
                                        </p:tav>
                                        <p:tav tm="100000">
                                          <p:val>
                                            <p:strVal val="#ppt_h"/>
                                          </p:val>
                                        </p:tav>
                                      </p:tavLst>
                                    </p:anim>
                                    <p:animEffect transition="in" filter="fade">
                                      <p:cBhvr>
                                        <p:cTn id="95" dur="500"/>
                                        <p:tgtEl>
                                          <p:spTgt spid="33"/>
                                        </p:tgtEl>
                                      </p:cBhvr>
                                    </p:animEffect>
                                  </p:childTnLst>
                                </p:cTn>
                              </p:par>
                            </p:childTnLst>
                          </p:cTn>
                        </p:par>
                        <p:par>
                          <p:cTn id="96" fill="hold">
                            <p:stCondLst>
                              <p:cond delay="8000"/>
                            </p:stCondLst>
                            <p:childTnLst>
                              <p:par>
                                <p:cTn id="97" presetID="2" presetClass="entr" presetSubtype="2" accel="50000" decel="50000" fill="hold" nodeType="afterEffect">
                                  <p:stCondLst>
                                    <p:cond delay="0"/>
                                  </p:stCondLst>
                                  <p:childTnLst>
                                    <p:set>
                                      <p:cBhvr>
                                        <p:cTn id="98" dur="1" fill="hold">
                                          <p:stCondLst>
                                            <p:cond delay="0"/>
                                          </p:stCondLst>
                                        </p:cTn>
                                        <p:tgtEl>
                                          <p:spTgt spid="40"/>
                                        </p:tgtEl>
                                        <p:attrNameLst>
                                          <p:attrName>style.visibility</p:attrName>
                                        </p:attrNameLst>
                                      </p:cBhvr>
                                      <p:to>
                                        <p:strVal val="visible"/>
                                      </p:to>
                                    </p:set>
                                    <p:anim calcmode="lin" valueType="num">
                                      <p:cBhvr additive="base">
                                        <p:cTn id="99" dur="500" fill="hold"/>
                                        <p:tgtEl>
                                          <p:spTgt spid="40"/>
                                        </p:tgtEl>
                                        <p:attrNameLst>
                                          <p:attrName>ppt_x</p:attrName>
                                        </p:attrNameLst>
                                      </p:cBhvr>
                                      <p:tavLst>
                                        <p:tav tm="0">
                                          <p:val>
                                            <p:strVal val="1+#ppt_w/2"/>
                                          </p:val>
                                        </p:tav>
                                        <p:tav tm="100000">
                                          <p:val>
                                            <p:strVal val="#ppt_x"/>
                                          </p:val>
                                        </p:tav>
                                      </p:tavLst>
                                    </p:anim>
                                    <p:anim calcmode="lin" valueType="num">
                                      <p:cBhvr additive="base">
                                        <p:cTn id="100" dur="500" fill="hold"/>
                                        <p:tgtEl>
                                          <p:spTgt spid="40"/>
                                        </p:tgtEl>
                                        <p:attrNameLst>
                                          <p:attrName>ppt_y</p:attrName>
                                        </p:attrNameLst>
                                      </p:cBhvr>
                                      <p:tavLst>
                                        <p:tav tm="0">
                                          <p:val>
                                            <p:strVal val="#ppt_y"/>
                                          </p:val>
                                        </p:tav>
                                        <p:tav tm="100000">
                                          <p:val>
                                            <p:strVal val="#ppt_y"/>
                                          </p:val>
                                        </p:tav>
                                      </p:tavLst>
                                    </p:anim>
                                  </p:childTnLst>
                                </p:cTn>
                              </p:par>
                            </p:childTnLst>
                          </p:cTn>
                        </p:par>
                        <p:par>
                          <p:cTn id="101" fill="hold">
                            <p:stCondLst>
                              <p:cond delay="8500"/>
                            </p:stCondLst>
                            <p:childTnLst>
                              <p:par>
                                <p:cTn id="102" presetID="53" presetClass="entr" presetSubtype="0" fill="hold" grpId="0" nodeType="afterEffect">
                                  <p:stCondLst>
                                    <p:cond delay="0"/>
                                  </p:stCondLst>
                                  <p:childTnLst>
                                    <p:set>
                                      <p:cBhvr>
                                        <p:cTn id="103" dur="1" fill="hold">
                                          <p:stCondLst>
                                            <p:cond delay="0"/>
                                          </p:stCondLst>
                                        </p:cTn>
                                        <p:tgtEl>
                                          <p:spTgt spid="1036"/>
                                        </p:tgtEl>
                                        <p:attrNameLst>
                                          <p:attrName>style.visibility</p:attrName>
                                        </p:attrNameLst>
                                      </p:cBhvr>
                                      <p:to>
                                        <p:strVal val="visible"/>
                                      </p:to>
                                    </p:set>
                                    <p:anim calcmode="lin" valueType="num">
                                      <p:cBhvr>
                                        <p:cTn id="104" dur="500" fill="hold"/>
                                        <p:tgtEl>
                                          <p:spTgt spid="1036"/>
                                        </p:tgtEl>
                                        <p:attrNameLst>
                                          <p:attrName>ppt_w</p:attrName>
                                        </p:attrNameLst>
                                      </p:cBhvr>
                                      <p:tavLst>
                                        <p:tav tm="0">
                                          <p:val>
                                            <p:fltVal val="0"/>
                                          </p:val>
                                        </p:tav>
                                        <p:tav tm="100000">
                                          <p:val>
                                            <p:strVal val="#ppt_w"/>
                                          </p:val>
                                        </p:tav>
                                      </p:tavLst>
                                    </p:anim>
                                    <p:anim calcmode="lin" valueType="num">
                                      <p:cBhvr>
                                        <p:cTn id="105" dur="500" fill="hold"/>
                                        <p:tgtEl>
                                          <p:spTgt spid="1036"/>
                                        </p:tgtEl>
                                        <p:attrNameLst>
                                          <p:attrName>ppt_h</p:attrName>
                                        </p:attrNameLst>
                                      </p:cBhvr>
                                      <p:tavLst>
                                        <p:tav tm="0">
                                          <p:val>
                                            <p:fltVal val="0"/>
                                          </p:val>
                                        </p:tav>
                                        <p:tav tm="100000">
                                          <p:val>
                                            <p:strVal val="#ppt_h"/>
                                          </p:val>
                                        </p:tav>
                                      </p:tavLst>
                                    </p:anim>
                                    <p:animEffect transition="in" filter="fade">
                                      <p:cBhvr>
                                        <p:cTn id="106" dur="500"/>
                                        <p:tgtEl>
                                          <p:spTgt spid="1036"/>
                                        </p:tgtEl>
                                      </p:cBhvr>
                                    </p:animEffect>
                                  </p:childTnLst>
                                </p:cTn>
                              </p:par>
                            </p:childTnLst>
                          </p:cTn>
                        </p:par>
                        <p:par>
                          <p:cTn id="107" fill="hold">
                            <p:stCondLst>
                              <p:cond delay="9000"/>
                            </p:stCondLst>
                            <p:childTnLst>
                              <p:par>
                                <p:cTn id="108" presetID="53" presetClass="entr" presetSubtype="0" fill="hold" grpId="0" nodeType="afterEffect">
                                  <p:stCondLst>
                                    <p:cond delay="0"/>
                                  </p:stCondLst>
                                  <p:childTnLst>
                                    <p:set>
                                      <p:cBhvr>
                                        <p:cTn id="109" dur="1" fill="hold">
                                          <p:stCondLst>
                                            <p:cond delay="0"/>
                                          </p:stCondLst>
                                        </p:cTn>
                                        <p:tgtEl>
                                          <p:spTgt spid="22"/>
                                        </p:tgtEl>
                                        <p:attrNameLst>
                                          <p:attrName>style.visibility</p:attrName>
                                        </p:attrNameLst>
                                      </p:cBhvr>
                                      <p:to>
                                        <p:strVal val="visible"/>
                                      </p:to>
                                    </p:set>
                                    <p:anim calcmode="lin" valueType="num">
                                      <p:cBhvr>
                                        <p:cTn id="110" dur="500" fill="hold"/>
                                        <p:tgtEl>
                                          <p:spTgt spid="22"/>
                                        </p:tgtEl>
                                        <p:attrNameLst>
                                          <p:attrName>ppt_w</p:attrName>
                                        </p:attrNameLst>
                                      </p:cBhvr>
                                      <p:tavLst>
                                        <p:tav tm="0">
                                          <p:val>
                                            <p:fltVal val="0"/>
                                          </p:val>
                                        </p:tav>
                                        <p:tav tm="100000">
                                          <p:val>
                                            <p:strVal val="#ppt_w"/>
                                          </p:val>
                                        </p:tav>
                                      </p:tavLst>
                                    </p:anim>
                                    <p:anim calcmode="lin" valueType="num">
                                      <p:cBhvr>
                                        <p:cTn id="111" dur="500" fill="hold"/>
                                        <p:tgtEl>
                                          <p:spTgt spid="22"/>
                                        </p:tgtEl>
                                        <p:attrNameLst>
                                          <p:attrName>ppt_h</p:attrName>
                                        </p:attrNameLst>
                                      </p:cBhvr>
                                      <p:tavLst>
                                        <p:tav tm="0">
                                          <p:val>
                                            <p:fltVal val="0"/>
                                          </p:val>
                                        </p:tav>
                                        <p:tav tm="100000">
                                          <p:val>
                                            <p:strVal val="#ppt_h"/>
                                          </p:val>
                                        </p:tav>
                                      </p:tavLst>
                                    </p:anim>
                                    <p:animEffect transition="in" filter="fade">
                                      <p:cBhvr>
                                        <p:cTn id="112" dur="500"/>
                                        <p:tgtEl>
                                          <p:spTgt spid="22"/>
                                        </p:tgtEl>
                                      </p:cBhvr>
                                    </p:animEffect>
                                  </p:childTnLst>
                                </p:cTn>
                              </p:par>
                            </p:childTnLst>
                          </p:cTn>
                        </p:par>
                        <p:par>
                          <p:cTn id="113" fill="hold">
                            <p:stCondLst>
                              <p:cond delay="9500"/>
                            </p:stCondLst>
                            <p:childTnLst>
                              <p:par>
                                <p:cTn id="114" presetID="53" presetClass="entr" presetSubtype="0" fill="hold" grpId="0" nodeType="afterEffect">
                                  <p:stCondLst>
                                    <p:cond delay="0"/>
                                  </p:stCondLst>
                                  <p:childTnLst>
                                    <p:set>
                                      <p:cBhvr>
                                        <p:cTn id="115" dur="1" fill="hold">
                                          <p:stCondLst>
                                            <p:cond delay="0"/>
                                          </p:stCondLst>
                                        </p:cTn>
                                        <p:tgtEl>
                                          <p:spTgt spid="27"/>
                                        </p:tgtEl>
                                        <p:attrNameLst>
                                          <p:attrName>style.visibility</p:attrName>
                                        </p:attrNameLst>
                                      </p:cBhvr>
                                      <p:to>
                                        <p:strVal val="visible"/>
                                      </p:to>
                                    </p:set>
                                    <p:anim calcmode="lin" valueType="num">
                                      <p:cBhvr>
                                        <p:cTn id="116" dur="500" fill="hold"/>
                                        <p:tgtEl>
                                          <p:spTgt spid="27"/>
                                        </p:tgtEl>
                                        <p:attrNameLst>
                                          <p:attrName>ppt_w</p:attrName>
                                        </p:attrNameLst>
                                      </p:cBhvr>
                                      <p:tavLst>
                                        <p:tav tm="0">
                                          <p:val>
                                            <p:fltVal val="0"/>
                                          </p:val>
                                        </p:tav>
                                        <p:tav tm="100000">
                                          <p:val>
                                            <p:strVal val="#ppt_w"/>
                                          </p:val>
                                        </p:tav>
                                      </p:tavLst>
                                    </p:anim>
                                    <p:anim calcmode="lin" valueType="num">
                                      <p:cBhvr>
                                        <p:cTn id="117" dur="500" fill="hold"/>
                                        <p:tgtEl>
                                          <p:spTgt spid="27"/>
                                        </p:tgtEl>
                                        <p:attrNameLst>
                                          <p:attrName>ppt_h</p:attrName>
                                        </p:attrNameLst>
                                      </p:cBhvr>
                                      <p:tavLst>
                                        <p:tav tm="0">
                                          <p:val>
                                            <p:fltVal val="0"/>
                                          </p:val>
                                        </p:tav>
                                        <p:tav tm="100000">
                                          <p:val>
                                            <p:strVal val="#ppt_h"/>
                                          </p:val>
                                        </p:tav>
                                      </p:tavLst>
                                    </p:anim>
                                    <p:animEffect transition="in" filter="fade">
                                      <p:cBhvr>
                                        <p:cTn id="118" dur="500"/>
                                        <p:tgtEl>
                                          <p:spTgt spid="27"/>
                                        </p:tgtEl>
                                      </p:cBhvr>
                                    </p:animEffect>
                                  </p:childTnLst>
                                </p:cTn>
                              </p:par>
                            </p:childTnLst>
                          </p:cTn>
                        </p:par>
                        <p:par>
                          <p:cTn id="119" fill="hold">
                            <p:stCondLst>
                              <p:cond delay="10000"/>
                            </p:stCondLst>
                            <p:childTnLst>
                              <p:par>
                                <p:cTn id="120" presetID="53" presetClass="entr" presetSubtype="0" fill="hold" grpId="0" nodeType="afterEffect">
                                  <p:stCondLst>
                                    <p:cond delay="0"/>
                                  </p:stCondLst>
                                  <p:childTnLst>
                                    <p:set>
                                      <p:cBhvr>
                                        <p:cTn id="121" dur="1" fill="hold">
                                          <p:stCondLst>
                                            <p:cond delay="0"/>
                                          </p:stCondLst>
                                        </p:cTn>
                                        <p:tgtEl>
                                          <p:spTgt spid="34"/>
                                        </p:tgtEl>
                                        <p:attrNameLst>
                                          <p:attrName>style.visibility</p:attrName>
                                        </p:attrNameLst>
                                      </p:cBhvr>
                                      <p:to>
                                        <p:strVal val="visible"/>
                                      </p:to>
                                    </p:set>
                                    <p:anim calcmode="lin" valueType="num">
                                      <p:cBhvr>
                                        <p:cTn id="122" dur="500" fill="hold"/>
                                        <p:tgtEl>
                                          <p:spTgt spid="34"/>
                                        </p:tgtEl>
                                        <p:attrNameLst>
                                          <p:attrName>ppt_w</p:attrName>
                                        </p:attrNameLst>
                                      </p:cBhvr>
                                      <p:tavLst>
                                        <p:tav tm="0">
                                          <p:val>
                                            <p:fltVal val="0"/>
                                          </p:val>
                                        </p:tav>
                                        <p:tav tm="100000">
                                          <p:val>
                                            <p:strVal val="#ppt_w"/>
                                          </p:val>
                                        </p:tav>
                                      </p:tavLst>
                                    </p:anim>
                                    <p:anim calcmode="lin" valueType="num">
                                      <p:cBhvr>
                                        <p:cTn id="123" dur="500" fill="hold"/>
                                        <p:tgtEl>
                                          <p:spTgt spid="34"/>
                                        </p:tgtEl>
                                        <p:attrNameLst>
                                          <p:attrName>ppt_h</p:attrName>
                                        </p:attrNameLst>
                                      </p:cBhvr>
                                      <p:tavLst>
                                        <p:tav tm="0">
                                          <p:val>
                                            <p:fltVal val="0"/>
                                          </p:val>
                                        </p:tav>
                                        <p:tav tm="100000">
                                          <p:val>
                                            <p:strVal val="#ppt_h"/>
                                          </p:val>
                                        </p:tav>
                                      </p:tavLst>
                                    </p:anim>
                                    <p:animEffect transition="in" filter="fade">
                                      <p:cBhvr>
                                        <p:cTn id="124" dur="500"/>
                                        <p:tgtEl>
                                          <p:spTgt spid="34"/>
                                        </p:tgtEl>
                                      </p:cBhvr>
                                    </p:animEffect>
                                  </p:childTnLst>
                                </p:cTn>
                              </p:par>
                            </p:childTnLst>
                          </p:cTn>
                        </p:par>
                        <p:par>
                          <p:cTn id="125" fill="hold">
                            <p:stCondLst>
                              <p:cond delay="10500"/>
                            </p:stCondLst>
                            <p:childTnLst>
                              <p:par>
                                <p:cTn id="126" presetID="2" presetClass="entr" presetSubtype="8" accel="50000" decel="50000" fill="hold" nodeType="afterEffect">
                                  <p:stCondLst>
                                    <p:cond delay="0"/>
                                  </p:stCondLst>
                                  <p:childTnLst>
                                    <p:set>
                                      <p:cBhvr>
                                        <p:cTn id="127" dur="1" fill="hold">
                                          <p:stCondLst>
                                            <p:cond delay="0"/>
                                          </p:stCondLst>
                                        </p:cTn>
                                        <p:tgtEl>
                                          <p:spTgt spid="46"/>
                                        </p:tgtEl>
                                        <p:attrNameLst>
                                          <p:attrName>style.visibility</p:attrName>
                                        </p:attrNameLst>
                                      </p:cBhvr>
                                      <p:to>
                                        <p:strVal val="visible"/>
                                      </p:to>
                                    </p:set>
                                    <p:anim calcmode="lin" valueType="num">
                                      <p:cBhvr additive="base">
                                        <p:cTn id="128" dur="500" fill="hold"/>
                                        <p:tgtEl>
                                          <p:spTgt spid="46"/>
                                        </p:tgtEl>
                                        <p:attrNameLst>
                                          <p:attrName>ppt_x</p:attrName>
                                        </p:attrNameLst>
                                      </p:cBhvr>
                                      <p:tavLst>
                                        <p:tav tm="0">
                                          <p:val>
                                            <p:strVal val="0-#ppt_w/2"/>
                                          </p:val>
                                        </p:tav>
                                        <p:tav tm="100000">
                                          <p:val>
                                            <p:strVal val="#ppt_x"/>
                                          </p:val>
                                        </p:tav>
                                      </p:tavLst>
                                    </p:anim>
                                    <p:anim calcmode="lin" valueType="num">
                                      <p:cBhvr additive="base">
                                        <p:cTn id="129" dur="500" fill="hold"/>
                                        <p:tgtEl>
                                          <p:spTgt spid="4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5" grpId="0" animBg="1"/>
      <p:bldP spid="1036" grpId="0" animBg="1"/>
      <p:bldP spid="1037" grpId="0" animBg="1"/>
      <p:bldP spid="1038" grpId="0" animBg="1"/>
      <p:bldP spid="19" grpId="0"/>
      <p:bldP spid="20" grpId="0"/>
      <p:bldP spid="21" grpId="0"/>
      <p:bldP spid="22" grpId="0"/>
      <p:bldP spid="24" grpId="0"/>
      <p:bldP spid="27" grpId="0"/>
      <p:bldP spid="28" grpId="0"/>
      <p:bldP spid="29" grpId="0"/>
      <p:bldP spid="30" grpId="0" animBg="1"/>
      <p:bldP spid="31" grpId="0" animBg="1"/>
      <p:bldP spid="32" grpId="0" animBg="1"/>
      <p:bldP spid="33" grpId="0" animBg="1"/>
      <p:bldP spid="34" grpId="0" animBg="1"/>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1512</TotalTime>
  <Words>1254</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298</cp:revision>
  <dcterms:created xsi:type="dcterms:W3CDTF">2016-09-28T22:08:47Z</dcterms:created>
  <dcterms:modified xsi:type="dcterms:W3CDTF">2017-09-27T18:11:24Z</dcterms:modified>
</cp:coreProperties>
</file>