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20"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9/27/2017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11813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9/27/2017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89"/>
          <p:cNvGrpSpPr/>
          <p:nvPr/>
        </p:nvGrpSpPr>
        <p:grpSpPr>
          <a:xfrm>
            <a:off x="5704418" y="5803901"/>
            <a:ext cx="734484" cy="817033"/>
            <a:chOff x="4278313" y="4267200"/>
            <a:chExt cx="550863" cy="612775"/>
          </a:xfrm>
        </p:grpSpPr>
        <p:sp>
          <p:nvSpPr>
            <p:cNvPr id="7177" name="Freeform 9"/>
            <p:cNvSpPr>
              <a:spLocks/>
            </p:cNvSpPr>
            <p:nvPr/>
          </p:nvSpPr>
          <p:spPr bwMode="auto">
            <a:xfrm>
              <a:off x="4297363" y="4476750"/>
              <a:ext cx="512763" cy="403225"/>
            </a:xfrm>
            <a:custGeom>
              <a:avLst/>
              <a:gdLst/>
              <a:ahLst/>
              <a:cxnLst>
                <a:cxn ang="0">
                  <a:pos x="160" y="254"/>
                </a:cxn>
                <a:cxn ang="0">
                  <a:pos x="323" y="0"/>
                </a:cxn>
                <a:cxn ang="0">
                  <a:pos x="0" y="0"/>
                </a:cxn>
                <a:cxn ang="0">
                  <a:pos x="160" y="254"/>
                </a:cxn>
              </a:cxnLst>
              <a:rect l="0" t="0" r="r" b="b"/>
              <a:pathLst>
                <a:path w="323" h="254">
                  <a:moveTo>
                    <a:pt x="160" y="254"/>
                  </a:moveTo>
                  <a:lnTo>
                    <a:pt x="323" y="0"/>
                  </a:lnTo>
                  <a:lnTo>
                    <a:pt x="0" y="0"/>
                  </a:lnTo>
                  <a:lnTo>
                    <a:pt x="160" y="254"/>
                  </a:lnTo>
                  <a:close/>
                </a:path>
              </a:pathLst>
            </a:custGeom>
            <a:gradFill>
              <a:gsLst>
                <a:gs pos="0">
                  <a:schemeClr val="bg1">
                    <a:lumMod val="75000"/>
                  </a:schemeClr>
                </a:gs>
                <a:gs pos="50000">
                  <a:schemeClr val="bg1">
                    <a:lumMod val="85000"/>
                  </a:schemeClr>
                </a:gs>
                <a:gs pos="100000">
                  <a:schemeClr val="bg1">
                    <a:lumMod val="75000"/>
                  </a:schemeClr>
                </a:gs>
              </a:gsLst>
              <a:lin ang="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78" name="Freeform 10"/>
            <p:cNvSpPr>
              <a:spLocks/>
            </p:cNvSpPr>
            <p:nvPr/>
          </p:nvSpPr>
          <p:spPr bwMode="auto">
            <a:xfrm>
              <a:off x="4465638" y="4735513"/>
              <a:ext cx="176213" cy="144462"/>
            </a:xfrm>
            <a:custGeom>
              <a:avLst/>
              <a:gdLst/>
              <a:ahLst/>
              <a:cxnLst>
                <a:cxn ang="0">
                  <a:pos x="19" y="8"/>
                </a:cxn>
                <a:cxn ang="0">
                  <a:pos x="0" y="1"/>
                </a:cxn>
                <a:cxn ang="0">
                  <a:pos x="19" y="32"/>
                </a:cxn>
                <a:cxn ang="0">
                  <a:pos x="39" y="0"/>
                </a:cxn>
                <a:cxn ang="0">
                  <a:pos x="19" y="8"/>
                </a:cxn>
              </a:cxnLst>
              <a:rect l="0" t="0" r="r" b="b"/>
              <a:pathLst>
                <a:path w="39" h="32">
                  <a:moveTo>
                    <a:pt x="19" y="8"/>
                  </a:moveTo>
                  <a:cubicBezTo>
                    <a:pt x="11" y="8"/>
                    <a:pt x="4" y="5"/>
                    <a:pt x="0" y="1"/>
                  </a:cubicBezTo>
                  <a:cubicBezTo>
                    <a:pt x="19" y="32"/>
                    <a:pt x="19" y="32"/>
                    <a:pt x="19" y="32"/>
                  </a:cubicBezTo>
                  <a:cubicBezTo>
                    <a:pt x="39" y="0"/>
                    <a:pt x="39" y="0"/>
                    <a:pt x="39" y="0"/>
                  </a:cubicBezTo>
                  <a:cubicBezTo>
                    <a:pt x="36" y="5"/>
                    <a:pt x="28" y="8"/>
                    <a:pt x="19" y="8"/>
                  </a:cubicBezTo>
                  <a:close/>
                </a:path>
              </a:pathLst>
            </a:custGeom>
            <a:solidFill>
              <a:schemeClr val="tx1">
                <a:lumMod val="50000"/>
                <a:lumOff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7179" name="Oval 11"/>
            <p:cNvSpPr>
              <a:spLocks noChangeArrowheads="1"/>
            </p:cNvSpPr>
            <p:nvPr/>
          </p:nvSpPr>
          <p:spPr bwMode="auto">
            <a:xfrm>
              <a:off x="4278313" y="4267200"/>
              <a:ext cx="550863" cy="314325"/>
            </a:xfrm>
            <a:prstGeom prst="ellipse">
              <a:avLst/>
            </a:pr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80" name="Oval 12"/>
            <p:cNvSpPr>
              <a:spLocks noChangeArrowheads="1"/>
            </p:cNvSpPr>
            <p:nvPr/>
          </p:nvSpPr>
          <p:spPr bwMode="auto">
            <a:xfrm>
              <a:off x="4456113" y="4367213"/>
              <a:ext cx="200025" cy="114300"/>
            </a:xfrm>
            <a:prstGeom prst="ellipse">
              <a:avLst/>
            </a:pr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 name="Group 90"/>
          <p:cNvGrpSpPr/>
          <p:nvPr/>
        </p:nvGrpSpPr>
        <p:grpSpPr>
          <a:xfrm>
            <a:off x="4131735" y="4667251"/>
            <a:ext cx="2353733" cy="1301749"/>
            <a:chOff x="3098801" y="3414713"/>
            <a:chExt cx="1765300" cy="976312"/>
          </a:xfrm>
        </p:grpSpPr>
        <p:sp>
          <p:nvSpPr>
            <p:cNvPr id="7173" name="Freeform 5"/>
            <p:cNvSpPr>
              <a:spLocks/>
            </p:cNvSpPr>
            <p:nvPr/>
          </p:nvSpPr>
          <p:spPr bwMode="auto">
            <a:xfrm>
              <a:off x="3098801" y="3414713"/>
              <a:ext cx="1765300" cy="793750"/>
            </a:xfrm>
            <a:custGeom>
              <a:avLst/>
              <a:gdLst/>
              <a:ahLst/>
              <a:cxnLst>
                <a:cxn ang="0">
                  <a:pos x="0" y="0"/>
                </a:cxn>
                <a:cxn ang="0">
                  <a:pos x="321" y="0"/>
                </a:cxn>
                <a:cxn ang="0">
                  <a:pos x="389" y="41"/>
                </a:cxn>
                <a:cxn ang="0">
                  <a:pos x="389" y="175"/>
                </a:cxn>
                <a:cxn ang="0">
                  <a:pos x="321" y="134"/>
                </a:cxn>
                <a:cxn ang="0">
                  <a:pos x="10" y="134"/>
                </a:cxn>
                <a:cxn ang="0">
                  <a:pos x="0" y="0"/>
                </a:cxn>
              </a:cxnLst>
              <a:rect l="0" t="0" r="r" b="b"/>
              <a:pathLst>
                <a:path w="389" h="175">
                  <a:moveTo>
                    <a:pt x="0" y="0"/>
                  </a:moveTo>
                  <a:cubicBezTo>
                    <a:pt x="321" y="0"/>
                    <a:pt x="321" y="0"/>
                    <a:pt x="321" y="0"/>
                  </a:cubicBezTo>
                  <a:cubicBezTo>
                    <a:pt x="369" y="0"/>
                    <a:pt x="389" y="22"/>
                    <a:pt x="389" y="41"/>
                  </a:cubicBezTo>
                  <a:cubicBezTo>
                    <a:pt x="389" y="175"/>
                    <a:pt x="389" y="175"/>
                    <a:pt x="389" y="175"/>
                  </a:cubicBezTo>
                  <a:cubicBezTo>
                    <a:pt x="389" y="156"/>
                    <a:pt x="369" y="134"/>
                    <a:pt x="321" y="134"/>
                  </a:cubicBezTo>
                  <a:cubicBezTo>
                    <a:pt x="10" y="134"/>
                    <a:pt x="10" y="134"/>
                    <a:pt x="10" y="134"/>
                  </a:cubicBezTo>
                  <a:cubicBezTo>
                    <a:pt x="0" y="0"/>
                    <a:pt x="0" y="0"/>
                    <a:pt x="0" y="0"/>
                  </a:cubicBezTo>
                </a:path>
              </a:pathLst>
            </a:custGeom>
            <a:solidFill>
              <a:srgbClr val="44546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7175" name="Oval 7"/>
            <p:cNvSpPr>
              <a:spLocks noChangeArrowheads="1"/>
            </p:cNvSpPr>
            <p:nvPr/>
          </p:nvSpPr>
          <p:spPr bwMode="auto">
            <a:xfrm>
              <a:off x="4278313" y="3443288"/>
              <a:ext cx="550863" cy="312737"/>
            </a:xfrm>
            <a:prstGeom prst="ellipse">
              <a:avLst/>
            </a:pr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76" name="Oval 8"/>
            <p:cNvSpPr>
              <a:spLocks noChangeArrowheads="1"/>
            </p:cNvSpPr>
            <p:nvPr/>
          </p:nvSpPr>
          <p:spPr bwMode="auto">
            <a:xfrm>
              <a:off x="4314826" y="3475038"/>
              <a:ext cx="481013" cy="249237"/>
            </a:xfrm>
            <a:prstGeom prst="ellipse">
              <a:avLst/>
            </a:pr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81" name="Freeform 13"/>
            <p:cNvSpPr>
              <a:spLocks/>
            </p:cNvSpPr>
            <p:nvPr/>
          </p:nvSpPr>
          <p:spPr bwMode="auto">
            <a:xfrm>
              <a:off x="4278313" y="3602038"/>
              <a:ext cx="550863" cy="760412"/>
            </a:xfrm>
            <a:custGeom>
              <a:avLst/>
              <a:gdLst/>
              <a:ahLst/>
              <a:cxnLst>
                <a:cxn ang="0">
                  <a:pos x="0" y="0"/>
                </a:cxn>
                <a:cxn ang="0">
                  <a:pos x="61" y="34"/>
                </a:cxn>
                <a:cxn ang="0">
                  <a:pos x="121" y="0"/>
                </a:cxn>
                <a:cxn ang="0">
                  <a:pos x="121" y="134"/>
                </a:cxn>
                <a:cxn ang="0">
                  <a:pos x="61" y="168"/>
                </a:cxn>
                <a:cxn ang="0">
                  <a:pos x="0" y="134"/>
                </a:cxn>
                <a:cxn ang="0">
                  <a:pos x="0" y="0"/>
                </a:cxn>
              </a:cxnLst>
              <a:rect l="0" t="0" r="r" b="b"/>
              <a:pathLst>
                <a:path w="121" h="168">
                  <a:moveTo>
                    <a:pt x="0" y="0"/>
                  </a:moveTo>
                  <a:cubicBezTo>
                    <a:pt x="0" y="19"/>
                    <a:pt x="27" y="34"/>
                    <a:pt x="61" y="34"/>
                  </a:cubicBezTo>
                  <a:cubicBezTo>
                    <a:pt x="94" y="34"/>
                    <a:pt x="121" y="19"/>
                    <a:pt x="121" y="0"/>
                  </a:cubicBezTo>
                  <a:cubicBezTo>
                    <a:pt x="121" y="134"/>
                    <a:pt x="121" y="134"/>
                    <a:pt x="121" y="134"/>
                  </a:cubicBezTo>
                  <a:cubicBezTo>
                    <a:pt x="121" y="153"/>
                    <a:pt x="94" y="168"/>
                    <a:pt x="61" y="168"/>
                  </a:cubicBezTo>
                  <a:cubicBezTo>
                    <a:pt x="27" y="168"/>
                    <a:pt x="0" y="153"/>
                    <a:pt x="0" y="134"/>
                  </a:cubicBezTo>
                  <a:lnTo>
                    <a:pt x="0" y="0"/>
                  </a:lnTo>
                  <a:close/>
                </a:path>
              </a:pathLst>
            </a:custGeom>
            <a:solidFill>
              <a:schemeClr val="accent1">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82" name="Oval 14"/>
            <p:cNvSpPr>
              <a:spLocks noChangeArrowheads="1"/>
            </p:cNvSpPr>
            <p:nvPr/>
          </p:nvSpPr>
          <p:spPr bwMode="auto">
            <a:xfrm>
              <a:off x="4456113" y="3546475"/>
              <a:ext cx="200025" cy="114300"/>
            </a:xfrm>
            <a:prstGeom prst="ellipse">
              <a:avLst/>
            </a:pr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83" name="Freeform 15"/>
            <p:cNvSpPr>
              <a:spLocks/>
            </p:cNvSpPr>
            <p:nvPr/>
          </p:nvSpPr>
          <p:spPr bwMode="auto">
            <a:xfrm>
              <a:off x="4278313" y="3602038"/>
              <a:ext cx="585788" cy="788987"/>
            </a:xfrm>
            <a:custGeom>
              <a:avLst/>
              <a:gdLst/>
              <a:ahLst/>
              <a:cxnLst>
                <a:cxn ang="0">
                  <a:pos x="0" y="134"/>
                </a:cxn>
                <a:cxn ang="0">
                  <a:pos x="61" y="173"/>
                </a:cxn>
                <a:cxn ang="0">
                  <a:pos x="129" y="134"/>
                </a:cxn>
                <a:cxn ang="0">
                  <a:pos x="129" y="0"/>
                </a:cxn>
                <a:cxn ang="0">
                  <a:pos x="61" y="38"/>
                </a:cxn>
                <a:cxn ang="0">
                  <a:pos x="0" y="0"/>
                </a:cxn>
                <a:cxn ang="0">
                  <a:pos x="0" y="134"/>
                </a:cxn>
              </a:cxnLst>
              <a:rect l="0" t="0" r="r" b="b"/>
              <a:pathLst>
                <a:path w="129" h="174">
                  <a:moveTo>
                    <a:pt x="0" y="134"/>
                  </a:moveTo>
                  <a:cubicBezTo>
                    <a:pt x="0" y="153"/>
                    <a:pt x="27" y="171"/>
                    <a:pt x="61" y="173"/>
                  </a:cubicBezTo>
                  <a:cubicBezTo>
                    <a:pt x="102" y="174"/>
                    <a:pt x="129" y="153"/>
                    <a:pt x="129" y="134"/>
                  </a:cubicBezTo>
                  <a:cubicBezTo>
                    <a:pt x="129" y="0"/>
                    <a:pt x="129" y="0"/>
                    <a:pt x="129" y="0"/>
                  </a:cubicBezTo>
                  <a:cubicBezTo>
                    <a:pt x="129" y="19"/>
                    <a:pt x="102" y="40"/>
                    <a:pt x="61" y="38"/>
                  </a:cubicBezTo>
                  <a:cubicBezTo>
                    <a:pt x="27" y="37"/>
                    <a:pt x="0" y="19"/>
                    <a:pt x="0" y="0"/>
                  </a:cubicBezTo>
                  <a:lnTo>
                    <a:pt x="0" y="134"/>
                  </a:lnTo>
                  <a:close/>
                </a:path>
              </a:pathLst>
            </a:custGeom>
            <a:gradFill flip="none" rotWithShape="1">
              <a:gsLst>
                <a:gs pos="0">
                  <a:srgbClr val="44546B"/>
                </a:gs>
                <a:gs pos="50000">
                  <a:schemeClr val="bg1">
                    <a:lumMod val="85000"/>
                  </a:schemeClr>
                </a:gs>
                <a:gs pos="100000">
                  <a:srgbClr val="44546B"/>
                </a:gs>
              </a:gsLst>
              <a:lin ang="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 name="Group 91"/>
          <p:cNvGrpSpPr/>
          <p:nvPr/>
        </p:nvGrpSpPr>
        <p:grpSpPr>
          <a:xfrm>
            <a:off x="5710768" y="3526367"/>
            <a:ext cx="2362200" cy="1305984"/>
            <a:chOff x="4283076" y="2559050"/>
            <a:chExt cx="1771650" cy="979488"/>
          </a:xfrm>
        </p:grpSpPr>
        <p:sp>
          <p:nvSpPr>
            <p:cNvPr id="7184" name="Freeform 16"/>
            <p:cNvSpPr>
              <a:spLocks/>
            </p:cNvSpPr>
            <p:nvPr/>
          </p:nvSpPr>
          <p:spPr bwMode="auto">
            <a:xfrm>
              <a:off x="4283076" y="2559050"/>
              <a:ext cx="1771650" cy="792162"/>
            </a:xfrm>
            <a:custGeom>
              <a:avLst/>
              <a:gdLst/>
              <a:ahLst/>
              <a:cxnLst>
                <a:cxn ang="0">
                  <a:pos x="390" y="0"/>
                </a:cxn>
                <a:cxn ang="0">
                  <a:pos x="69" y="0"/>
                </a:cxn>
                <a:cxn ang="0">
                  <a:pos x="0" y="41"/>
                </a:cxn>
                <a:cxn ang="0">
                  <a:pos x="0" y="175"/>
                </a:cxn>
                <a:cxn ang="0">
                  <a:pos x="69" y="134"/>
                </a:cxn>
                <a:cxn ang="0">
                  <a:pos x="379" y="134"/>
                </a:cxn>
                <a:cxn ang="0">
                  <a:pos x="390" y="0"/>
                </a:cxn>
              </a:cxnLst>
              <a:rect l="0" t="0" r="r" b="b"/>
              <a:pathLst>
                <a:path w="390" h="175">
                  <a:moveTo>
                    <a:pt x="390" y="0"/>
                  </a:moveTo>
                  <a:cubicBezTo>
                    <a:pt x="69" y="0"/>
                    <a:pt x="69" y="0"/>
                    <a:pt x="69" y="0"/>
                  </a:cubicBezTo>
                  <a:cubicBezTo>
                    <a:pt x="21" y="0"/>
                    <a:pt x="0" y="22"/>
                    <a:pt x="0" y="41"/>
                  </a:cubicBezTo>
                  <a:cubicBezTo>
                    <a:pt x="0" y="175"/>
                    <a:pt x="0" y="175"/>
                    <a:pt x="0" y="175"/>
                  </a:cubicBezTo>
                  <a:cubicBezTo>
                    <a:pt x="0" y="156"/>
                    <a:pt x="21" y="134"/>
                    <a:pt x="69" y="134"/>
                  </a:cubicBezTo>
                  <a:cubicBezTo>
                    <a:pt x="379" y="134"/>
                    <a:pt x="379" y="134"/>
                    <a:pt x="379" y="134"/>
                  </a:cubicBezTo>
                  <a:cubicBezTo>
                    <a:pt x="390" y="0"/>
                    <a:pt x="390" y="0"/>
                    <a:pt x="390" y="0"/>
                  </a:cubicBezTo>
                </a:path>
              </a:pathLst>
            </a:custGeom>
            <a:solidFill>
              <a:srgbClr val="5C9AD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7186" name="Oval 18"/>
            <p:cNvSpPr>
              <a:spLocks noChangeArrowheads="1"/>
            </p:cNvSpPr>
            <p:nvPr/>
          </p:nvSpPr>
          <p:spPr bwMode="auto">
            <a:xfrm>
              <a:off x="4324351" y="2590800"/>
              <a:ext cx="544513" cy="312737"/>
            </a:xfrm>
            <a:prstGeom prst="ellipse">
              <a:avLst/>
            </a:pr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87" name="Oval 19"/>
            <p:cNvSpPr>
              <a:spLocks noChangeArrowheads="1"/>
            </p:cNvSpPr>
            <p:nvPr/>
          </p:nvSpPr>
          <p:spPr bwMode="auto">
            <a:xfrm>
              <a:off x="4356101" y="2622550"/>
              <a:ext cx="481013" cy="249237"/>
            </a:xfrm>
            <a:prstGeom prst="ellipse">
              <a:avLst/>
            </a:pr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88" name="Freeform 20"/>
            <p:cNvSpPr>
              <a:spLocks/>
            </p:cNvSpPr>
            <p:nvPr/>
          </p:nvSpPr>
          <p:spPr bwMode="auto">
            <a:xfrm>
              <a:off x="4324351" y="2744788"/>
              <a:ext cx="544513" cy="765175"/>
            </a:xfrm>
            <a:custGeom>
              <a:avLst/>
              <a:gdLst/>
              <a:ahLst/>
              <a:cxnLst>
                <a:cxn ang="0">
                  <a:pos x="120" y="0"/>
                </a:cxn>
                <a:cxn ang="0">
                  <a:pos x="60" y="35"/>
                </a:cxn>
                <a:cxn ang="0">
                  <a:pos x="0" y="0"/>
                </a:cxn>
                <a:cxn ang="0">
                  <a:pos x="0" y="134"/>
                </a:cxn>
                <a:cxn ang="0">
                  <a:pos x="60" y="169"/>
                </a:cxn>
                <a:cxn ang="0">
                  <a:pos x="120" y="134"/>
                </a:cxn>
                <a:cxn ang="0">
                  <a:pos x="120" y="0"/>
                </a:cxn>
              </a:cxnLst>
              <a:rect l="0" t="0" r="r" b="b"/>
              <a:pathLst>
                <a:path w="120" h="169">
                  <a:moveTo>
                    <a:pt x="120" y="0"/>
                  </a:moveTo>
                  <a:cubicBezTo>
                    <a:pt x="120" y="19"/>
                    <a:pt x="93" y="35"/>
                    <a:pt x="60" y="35"/>
                  </a:cubicBezTo>
                  <a:cubicBezTo>
                    <a:pt x="27" y="35"/>
                    <a:pt x="0" y="19"/>
                    <a:pt x="0" y="0"/>
                  </a:cubicBezTo>
                  <a:cubicBezTo>
                    <a:pt x="0" y="134"/>
                    <a:pt x="0" y="134"/>
                    <a:pt x="0" y="134"/>
                  </a:cubicBezTo>
                  <a:cubicBezTo>
                    <a:pt x="0" y="153"/>
                    <a:pt x="27" y="169"/>
                    <a:pt x="60" y="169"/>
                  </a:cubicBezTo>
                  <a:cubicBezTo>
                    <a:pt x="93" y="169"/>
                    <a:pt x="120" y="153"/>
                    <a:pt x="120" y="134"/>
                  </a:cubicBezTo>
                  <a:cubicBezTo>
                    <a:pt x="120" y="0"/>
                    <a:pt x="120" y="0"/>
                    <a:pt x="120" y="0"/>
                  </a:cubicBezTo>
                </a:path>
              </a:pathLst>
            </a:custGeom>
            <a:solidFill>
              <a:srgbClr val="3E9FD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89" name="Oval 21"/>
            <p:cNvSpPr>
              <a:spLocks noChangeArrowheads="1"/>
            </p:cNvSpPr>
            <p:nvPr/>
          </p:nvSpPr>
          <p:spPr bwMode="auto">
            <a:xfrm>
              <a:off x="4497388" y="2689225"/>
              <a:ext cx="200025" cy="119062"/>
            </a:xfrm>
            <a:prstGeom prst="ellipse">
              <a:avLst/>
            </a:pr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90" name="Freeform 22"/>
            <p:cNvSpPr>
              <a:spLocks/>
            </p:cNvSpPr>
            <p:nvPr/>
          </p:nvSpPr>
          <p:spPr bwMode="auto">
            <a:xfrm>
              <a:off x="4324351" y="2744788"/>
              <a:ext cx="544513" cy="765175"/>
            </a:xfrm>
            <a:custGeom>
              <a:avLst/>
              <a:gdLst/>
              <a:ahLst/>
              <a:cxnLst>
                <a:cxn ang="0">
                  <a:pos x="120" y="0"/>
                </a:cxn>
                <a:cxn ang="0">
                  <a:pos x="120" y="0"/>
                </a:cxn>
                <a:cxn ang="0">
                  <a:pos x="60" y="35"/>
                </a:cxn>
                <a:cxn ang="0">
                  <a:pos x="0" y="0"/>
                </a:cxn>
                <a:cxn ang="0">
                  <a:pos x="0" y="0"/>
                </a:cxn>
                <a:cxn ang="0">
                  <a:pos x="0" y="134"/>
                </a:cxn>
                <a:cxn ang="0">
                  <a:pos x="60" y="169"/>
                </a:cxn>
                <a:cxn ang="0">
                  <a:pos x="120" y="134"/>
                </a:cxn>
                <a:cxn ang="0">
                  <a:pos x="120" y="0"/>
                </a:cxn>
              </a:cxnLst>
              <a:rect l="0" t="0" r="r" b="b"/>
              <a:pathLst>
                <a:path w="120" h="169">
                  <a:moveTo>
                    <a:pt x="120" y="0"/>
                  </a:moveTo>
                  <a:cubicBezTo>
                    <a:pt x="120" y="0"/>
                    <a:pt x="120" y="0"/>
                    <a:pt x="120" y="0"/>
                  </a:cubicBezTo>
                  <a:cubicBezTo>
                    <a:pt x="120" y="19"/>
                    <a:pt x="93" y="35"/>
                    <a:pt x="60" y="35"/>
                  </a:cubicBezTo>
                  <a:cubicBezTo>
                    <a:pt x="27" y="35"/>
                    <a:pt x="0" y="19"/>
                    <a:pt x="0" y="0"/>
                  </a:cubicBezTo>
                  <a:cubicBezTo>
                    <a:pt x="0" y="0"/>
                    <a:pt x="0" y="0"/>
                    <a:pt x="0" y="0"/>
                  </a:cubicBezTo>
                  <a:cubicBezTo>
                    <a:pt x="0" y="134"/>
                    <a:pt x="0" y="134"/>
                    <a:pt x="0" y="134"/>
                  </a:cubicBezTo>
                  <a:cubicBezTo>
                    <a:pt x="0" y="153"/>
                    <a:pt x="27" y="169"/>
                    <a:pt x="60" y="169"/>
                  </a:cubicBezTo>
                  <a:cubicBezTo>
                    <a:pt x="93" y="169"/>
                    <a:pt x="120" y="153"/>
                    <a:pt x="120" y="134"/>
                  </a:cubicBezTo>
                  <a:cubicBezTo>
                    <a:pt x="120" y="0"/>
                    <a:pt x="120" y="0"/>
                    <a:pt x="120" y="0"/>
                  </a:cubicBezTo>
                </a:path>
              </a:pathLst>
            </a:custGeom>
            <a:solidFill>
              <a:schemeClr val="accent2">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91" name="Freeform 23"/>
            <p:cNvSpPr>
              <a:spLocks/>
            </p:cNvSpPr>
            <p:nvPr/>
          </p:nvSpPr>
          <p:spPr bwMode="auto">
            <a:xfrm>
              <a:off x="4283076" y="2744788"/>
              <a:ext cx="585788" cy="793750"/>
            </a:xfrm>
            <a:custGeom>
              <a:avLst/>
              <a:gdLst/>
              <a:ahLst/>
              <a:cxnLst>
                <a:cxn ang="0">
                  <a:pos x="129" y="134"/>
                </a:cxn>
                <a:cxn ang="0">
                  <a:pos x="69" y="173"/>
                </a:cxn>
                <a:cxn ang="0">
                  <a:pos x="0" y="134"/>
                </a:cxn>
                <a:cxn ang="0">
                  <a:pos x="0" y="0"/>
                </a:cxn>
                <a:cxn ang="0">
                  <a:pos x="69" y="39"/>
                </a:cxn>
                <a:cxn ang="0">
                  <a:pos x="129" y="0"/>
                </a:cxn>
                <a:cxn ang="0">
                  <a:pos x="129" y="134"/>
                </a:cxn>
              </a:cxnLst>
              <a:rect l="0" t="0" r="r" b="b"/>
              <a:pathLst>
                <a:path w="129" h="175">
                  <a:moveTo>
                    <a:pt x="129" y="134"/>
                  </a:moveTo>
                  <a:cubicBezTo>
                    <a:pt x="129" y="153"/>
                    <a:pt x="102" y="172"/>
                    <a:pt x="69" y="173"/>
                  </a:cubicBezTo>
                  <a:cubicBezTo>
                    <a:pt x="27" y="175"/>
                    <a:pt x="0" y="153"/>
                    <a:pt x="0" y="134"/>
                  </a:cubicBezTo>
                  <a:cubicBezTo>
                    <a:pt x="0" y="0"/>
                    <a:pt x="0" y="0"/>
                    <a:pt x="0" y="0"/>
                  </a:cubicBezTo>
                  <a:cubicBezTo>
                    <a:pt x="0" y="19"/>
                    <a:pt x="27" y="41"/>
                    <a:pt x="69" y="39"/>
                  </a:cubicBezTo>
                  <a:cubicBezTo>
                    <a:pt x="102" y="38"/>
                    <a:pt x="129" y="19"/>
                    <a:pt x="129" y="0"/>
                  </a:cubicBezTo>
                  <a:lnTo>
                    <a:pt x="129" y="134"/>
                  </a:lnTo>
                  <a:close/>
                </a:path>
              </a:pathLst>
            </a:custGeom>
            <a:gradFill>
              <a:gsLst>
                <a:gs pos="0">
                  <a:srgbClr val="5C9AD3"/>
                </a:gs>
                <a:gs pos="50000">
                  <a:schemeClr val="bg1">
                    <a:lumMod val="85000"/>
                  </a:schemeClr>
                </a:gs>
                <a:gs pos="100000">
                  <a:srgbClr val="5C9AD3"/>
                </a:gs>
              </a:gsLst>
              <a:lin ang="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7" name="Group 92"/>
          <p:cNvGrpSpPr/>
          <p:nvPr/>
        </p:nvGrpSpPr>
        <p:grpSpPr>
          <a:xfrm>
            <a:off x="4131735" y="2389717"/>
            <a:ext cx="2353733" cy="1299632"/>
            <a:chOff x="3098801" y="1706563"/>
            <a:chExt cx="1765300" cy="974724"/>
          </a:xfrm>
        </p:grpSpPr>
        <p:sp>
          <p:nvSpPr>
            <p:cNvPr id="7193" name="Freeform 25"/>
            <p:cNvSpPr>
              <a:spLocks/>
            </p:cNvSpPr>
            <p:nvPr/>
          </p:nvSpPr>
          <p:spPr bwMode="auto">
            <a:xfrm>
              <a:off x="3098801" y="1706563"/>
              <a:ext cx="1765300" cy="792162"/>
            </a:xfrm>
            <a:custGeom>
              <a:avLst/>
              <a:gdLst/>
              <a:ahLst/>
              <a:cxnLst>
                <a:cxn ang="0">
                  <a:pos x="0" y="0"/>
                </a:cxn>
                <a:cxn ang="0">
                  <a:pos x="321" y="0"/>
                </a:cxn>
                <a:cxn ang="0">
                  <a:pos x="389" y="41"/>
                </a:cxn>
                <a:cxn ang="0">
                  <a:pos x="389" y="175"/>
                </a:cxn>
                <a:cxn ang="0">
                  <a:pos x="321" y="134"/>
                </a:cxn>
                <a:cxn ang="0">
                  <a:pos x="10" y="134"/>
                </a:cxn>
                <a:cxn ang="0">
                  <a:pos x="0" y="0"/>
                </a:cxn>
              </a:cxnLst>
              <a:rect l="0" t="0" r="r" b="b"/>
              <a:pathLst>
                <a:path w="389" h="175">
                  <a:moveTo>
                    <a:pt x="0" y="0"/>
                  </a:moveTo>
                  <a:cubicBezTo>
                    <a:pt x="321" y="0"/>
                    <a:pt x="321" y="0"/>
                    <a:pt x="321" y="0"/>
                  </a:cubicBezTo>
                  <a:cubicBezTo>
                    <a:pt x="369" y="0"/>
                    <a:pt x="389" y="22"/>
                    <a:pt x="389" y="41"/>
                  </a:cubicBezTo>
                  <a:cubicBezTo>
                    <a:pt x="389" y="175"/>
                    <a:pt x="389" y="175"/>
                    <a:pt x="389" y="175"/>
                  </a:cubicBezTo>
                  <a:cubicBezTo>
                    <a:pt x="389" y="156"/>
                    <a:pt x="369" y="134"/>
                    <a:pt x="321" y="134"/>
                  </a:cubicBezTo>
                  <a:cubicBezTo>
                    <a:pt x="10" y="134"/>
                    <a:pt x="10" y="134"/>
                    <a:pt x="10" y="134"/>
                  </a:cubicBezTo>
                  <a:cubicBezTo>
                    <a:pt x="0" y="0"/>
                    <a:pt x="0" y="0"/>
                    <a:pt x="0" y="0"/>
                  </a:cubicBezTo>
                </a:path>
              </a:pathLst>
            </a:custGeom>
            <a:solidFill>
              <a:srgbClr val="FE4A1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95" name="Oval 27"/>
            <p:cNvSpPr>
              <a:spLocks noChangeArrowheads="1"/>
            </p:cNvSpPr>
            <p:nvPr/>
          </p:nvSpPr>
          <p:spPr bwMode="auto">
            <a:xfrm>
              <a:off x="4278313" y="1735931"/>
              <a:ext cx="550863" cy="312737"/>
            </a:xfrm>
            <a:prstGeom prst="ellipse">
              <a:avLst/>
            </a:pr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96" name="Oval 28"/>
            <p:cNvSpPr>
              <a:spLocks noChangeArrowheads="1"/>
            </p:cNvSpPr>
            <p:nvPr/>
          </p:nvSpPr>
          <p:spPr bwMode="auto">
            <a:xfrm>
              <a:off x="4314826" y="1772444"/>
              <a:ext cx="481013" cy="244475"/>
            </a:xfrm>
            <a:prstGeom prst="ellipse">
              <a:avLst/>
            </a:pr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97" name="Freeform 29"/>
            <p:cNvSpPr>
              <a:spLocks/>
            </p:cNvSpPr>
            <p:nvPr/>
          </p:nvSpPr>
          <p:spPr bwMode="auto">
            <a:xfrm>
              <a:off x="4278313" y="1892300"/>
              <a:ext cx="550863" cy="765175"/>
            </a:xfrm>
            <a:custGeom>
              <a:avLst/>
              <a:gdLst/>
              <a:ahLst/>
              <a:cxnLst>
                <a:cxn ang="0">
                  <a:pos x="0" y="0"/>
                </a:cxn>
                <a:cxn ang="0">
                  <a:pos x="61" y="34"/>
                </a:cxn>
                <a:cxn ang="0">
                  <a:pos x="121" y="0"/>
                </a:cxn>
                <a:cxn ang="0">
                  <a:pos x="121" y="134"/>
                </a:cxn>
                <a:cxn ang="0">
                  <a:pos x="61" y="169"/>
                </a:cxn>
                <a:cxn ang="0">
                  <a:pos x="0" y="134"/>
                </a:cxn>
                <a:cxn ang="0">
                  <a:pos x="0" y="0"/>
                </a:cxn>
              </a:cxnLst>
              <a:rect l="0" t="0" r="r" b="b"/>
              <a:pathLst>
                <a:path w="121" h="169">
                  <a:moveTo>
                    <a:pt x="0" y="0"/>
                  </a:moveTo>
                  <a:cubicBezTo>
                    <a:pt x="0" y="19"/>
                    <a:pt x="27" y="34"/>
                    <a:pt x="61" y="34"/>
                  </a:cubicBezTo>
                  <a:cubicBezTo>
                    <a:pt x="94" y="34"/>
                    <a:pt x="121" y="19"/>
                    <a:pt x="121" y="0"/>
                  </a:cubicBezTo>
                  <a:cubicBezTo>
                    <a:pt x="121" y="134"/>
                    <a:pt x="121" y="134"/>
                    <a:pt x="121" y="134"/>
                  </a:cubicBezTo>
                  <a:cubicBezTo>
                    <a:pt x="121" y="153"/>
                    <a:pt x="94" y="169"/>
                    <a:pt x="61" y="169"/>
                  </a:cubicBezTo>
                  <a:cubicBezTo>
                    <a:pt x="27" y="169"/>
                    <a:pt x="0" y="153"/>
                    <a:pt x="0" y="134"/>
                  </a:cubicBezTo>
                  <a:cubicBezTo>
                    <a:pt x="0" y="0"/>
                    <a:pt x="0" y="0"/>
                    <a:pt x="0" y="0"/>
                  </a:cubicBezTo>
                </a:path>
              </a:pathLst>
            </a:custGeom>
            <a:solidFill>
              <a:srgbClr val="FEFAD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98" name="Oval 30"/>
            <p:cNvSpPr>
              <a:spLocks noChangeArrowheads="1"/>
            </p:cNvSpPr>
            <p:nvPr/>
          </p:nvSpPr>
          <p:spPr bwMode="auto">
            <a:xfrm>
              <a:off x="4456113" y="1836738"/>
              <a:ext cx="200025" cy="114300"/>
            </a:xfrm>
            <a:prstGeom prst="ellipse">
              <a:avLst/>
            </a:pr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99" name="Freeform 31"/>
            <p:cNvSpPr>
              <a:spLocks/>
            </p:cNvSpPr>
            <p:nvPr/>
          </p:nvSpPr>
          <p:spPr bwMode="auto">
            <a:xfrm>
              <a:off x="4278313" y="1892300"/>
              <a:ext cx="550863" cy="765175"/>
            </a:xfrm>
            <a:custGeom>
              <a:avLst/>
              <a:gdLst/>
              <a:ahLst/>
              <a:cxnLst>
                <a:cxn ang="0">
                  <a:pos x="121" y="0"/>
                </a:cxn>
                <a:cxn ang="0">
                  <a:pos x="121" y="0"/>
                </a:cxn>
                <a:cxn ang="0">
                  <a:pos x="61" y="34"/>
                </a:cxn>
                <a:cxn ang="0">
                  <a:pos x="0" y="0"/>
                </a:cxn>
                <a:cxn ang="0">
                  <a:pos x="0" y="0"/>
                </a:cxn>
                <a:cxn ang="0">
                  <a:pos x="0" y="134"/>
                </a:cxn>
                <a:cxn ang="0">
                  <a:pos x="61" y="169"/>
                </a:cxn>
                <a:cxn ang="0">
                  <a:pos x="121" y="134"/>
                </a:cxn>
                <a:cxn ang="0">
                  <a:pos x="121" y="0"/>
                </a:cxn>
              </a:cxnLst>
              <a:rect l="0" t="0" r="r" b="b"/>
              <a:pathLst>
                <a:path w="121" h="169">
                  <a:moveTo>
                    <a:pt x="121" y="0"/>
                  </a:moveTo>
                  <a:cubicBezTo>
                    <a:pt x="121" y="0"/>
                    <a:pt x="121" y="0"/>
                    <a:pt x="121" y="0"/>
                  </a:cubicBezTo>
                  <a:cubicBezTo>
                    <a:pt x="121" y="19"/>
                    <a:pt x="94" y="34"/>
                    <a:pt x="61" y="34"/>
                  </a:cubicBezTo>
                  <a:cubicBezTo>
                    <a:pt x="27" y="34"/>
                    <a:pt x="0" y="19"/>
                    <a:pt x="0" y="0"/>
                  </a:cubicBezTo>
                  <a:cubicBezTo>
                    <a:pt x="0" y="0"/>
                    <a:pt x="0" y="0"/>
                    <a:pt x="0" y="0"/>
                  </a:cubicBezTo>
                  <a:cubicBezTo>
                    <a:pt x="0" y="134"/>
                    <a:pt x="0" y="134"/>
                    <a:pt x="0" y="134"/>
                  </a:cubicBezTo>
                  <a:cubicBezTo>
                    <a:pt x="0" y="153"/>
                    <a:pt x="27" y="169"/>
                    <a:pt x="61" y="169"/>
                  </a:cubicBezTo>
                  <a:cubicBezTo>
                    <a:pt x="94" y="169"/>
                    <a:pt x="121" y="153"/>
                    <a:pt x="121" y="134"/>
                  </a:cubicBezTo>
                  <a:cubicBezTo>
                    <a:pt x="121" y="0"/>
                    <a:pt x="121" y="0"/>
                    <a:pt x="121" y="0"/>
                  </a:cubicBezTo>
                </a:path>
              </a:pathLst>
            </a:custGeom>
            <a:solidFill>
              <a:schemeClr val="accent3">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00" name="Freeform 32"/>
            <p:cNvSpPr>
              <a:spLocks/>
            </p:cNvSpPr>
            <p:nvPr/>
          </p:nvSpPr>
          <p:spPr bwMode="auto">
            <a:xfrm>
              <a:off x="4278313" y="1892300"/>
              <a:ext cx="585788" cy="788987"/>
            </a:xfrm>
            <a:custGeom>
              <a:avLst/>
              <a:gdLst/>
              <a:ahLst/>
              <a:cxnLst>
                <a:cxn ang="0">
                  <a:pos x="0" y="134"/>
                </a:cxn>
                <a:cxn ang="0">
                  <a:pos x="61" y="173"/>
                </a:cxn>
                <a:cxn ang="0">
                  <a:pos x="129" y="134"/>
                </a:cxn>
                <a:cxn ang="0">
                  <a:pos x="129" y="0"/>
                </a:cxn>
                <a:cxn ang="0">
                  <a:pos x="61" y="39"/>
                </a:cxn>
                <a:cxn ang="0">
                  <a:pos x="0" y="0"/>
                </a:cxn>
                <a:cxn ang="0">
                  <a:pos x="0" y="134"/>
                </a:cxn>
              </a:cxnLst>
              <a:rect l="0" t="0" r="r" b="b"/>
              <a:pathLst>
                <a:path w="129" h="174">
                  <a:moveTo>
                    <a:pt x="0" y="134"/>
                  </a:moveTo>
                  <a:cubicBezTo>
                    <a:pt x="0" y="153"/>
                    <a:pt x="27" y="172"/>
                    <a:pt x="61" y="173"/>
                  </a:cubicBezTo>
                  <a:cubicBezTo>
                    <a:pt x="102" y="174"/>
                    <a:pt x="129" y="153"/>
                    <a:pt x="129" y="134"/>
                  </a:cubicBezTo>
                  <a:cubicBezTo>
                    <a:pt x="129" y="0"/>
                    <a:pt x="129" y="0"/>
                    <a:pt x="129" y="0"/>
                  </a:cubicBezTo>
                  <a:cubicBezTo>
                    <a:pt x="129" y="19"/>
                    <a:pt x="102" y="40"/>
                    <a:pt x="61" y="39"/>
                  </a:cubicBezTo>
                  <a:cubicBezTo>
                    <a:pt x="27" y="38"/>
                    <a:pt x="0" y="19"/>
                    <a:pt x="0" y="0"/>
                  </a:cubicBezTo>
                  <a:lnTo>
                    <a:pt x="0" y="134"/>
                  </a:lnTo>
                  <a:close/>
                </a:path>
              </a:pathLst>
            </a:custGeom>
            <a:gradFill>
              <a:gsLst>
                <a:gs pos="0">
                  <a:srgbClr val="FE4A1E"/>
                </a:gs>
                <a:gs pos="50000">
                  <a:schemeClr val="bg1">
                    <a:lumMod val="85000"/>
                  </a:schemeClr>
                </a:gs>
                <a:gs pos="100000">
                  <a:srgbClr val="FE4A1E"/>
                </a:gs>
              </a:gsLst>
              <a:lin ang="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11" name="Group 93"/>
          <p:cNvGrpSpPr/>
          <p:nvPr/>
        </p:nvGrpSpPr>
        <p:grpSpPr>
          <a:xfrm>
            <a:off x="5736169" y="1236134"/>
            <a:ext cx="732367" cy="1316565"/>
            <a:chOff x="4302126" y="841376"/>
            <a:chExt cx="549275" cy="987424"/>
          </a:xfrm>
        </p:grpSpPr>
        <p:sp>
          <p:nvSpPr>
            <p:cNvPr id="7211" name="Freeform 43"/>
            <p:cNvSpPr>
              <a:spLocks/>
            </p:cNvSpPr>
            <p:nvPr/>
          </p:nvSpPr>
          <p:spPr bwMode="auto">
            <a:xfrm>
              <a:off x="4310062" y="841376"/>
              <a:ext cx="531813" cy="661987"/>
            </a:xfrm>
            <a:custGeom>
              <a:avLst/>
              <a:gdLst/>
              <a:ahLst/>
              <a:cxnLst>
                <a:cxn ang="0">
                  <a:pos x="61" y="0"/>
                </a:cxn>
                <a:cxn ang="0">
                  <a:pos x="56" y="0"/>
                </a:cxn>
                <a:cxn ang="0">
                  <a:pos x="0" y="56"/>
                </a:cxn>
                <a:cxn ang="0">
                  <a:pos x="0" y="115"/>
                </a:cxn>
                <a:cxn ang="0">
                  <a:pos x="0" y="115"/>
                </a:cxn>
                <a:cxn ang="0">
                  <a:pos x="59" y="146"/>
                </a:cxn>
                <a:cxn ang="0">
                  <a:pos x="117" y="115"/>
                </a:cxn>
                <a:cxn ang="0">
                  <a:pos x="117" y="115"/>
                </a:cxn>
                <a:cxn ang="0">
                  <a:pos x="117" y="56"/>
                </a:cxn>
                <a:cxn ang="0">
                  <a:pos x="61" y="0"/>
                </a:cxn>
              </a:cxnLst>
              <a:rect l="0" t="0" r="r" b="b"/>
              <a:pathLst>
                <a:path w="117" h="146">
                  <a:moveTo>
                    <a:pt x="61" y="0"/>
                  </a:moveTo>
                  <a:cubicBezTo>
                    <a:pt x="56" y="0"/>
                    <a:pt x="56" y="0"/>
                    <a:pt x="56" y="0"/>
                  </a:cubicBezTo>
                  <a:cubicBezTo>
                    <a:pt x="25" y="0"/>
                    <a:pt x="0" y="25"/>
                    <a:pt x="0" y="56"/>
                  </a:cubicBezTo>
                  <a:cubicBezTo>
                    <a:pt x="0" y="115"/>
                    <a:pt x="0" y="115"/>
                    <a:pt x="0" y="115"/>
                  </a:cubicBezTo>
                  <a:cubicBezTo>
                    <a:pt x="0" y="115"/>
                    <a:pt x="0" y="115"/>
                    <a:pt x="0" y="115"/>
                  </a:cubicBezTo>
                  <a:cubicBezTo>
                    <a:pt x="2" y="132"/>
                    <a:pt x="27" y="146"/>
                    <a:pt x="59" y="146"/>
                  </a:cubicBezTo>
                  <a:cubicBezTo>
                    <a:pt x="90" y="146"/>
                    <a:pt x="115" y="132"/>
                    <a:pt x="117" y="115"/>
                  </a:cubicBezTo>
                  <a:cubicBezTo>
                    <a:pt x="117" y="115"/>
                    <a:pt x="117" y="115"/>
                    <a:pt x="117" y="115"/>
                  </a:cubicBezTo>
                  <a:cubicBezTo>
                    <a:pt x="117" y="56"/>
                    <a:pt x="117" y="56"/>
                    <a:pt x="117" y="56"/>
                  </a:cubicBezTo>
                  <a:cubicBezTo>
                    <a:pt x="117" y="25"/>
                    <a:pt x="92" y="0"/>
                    <a:pt x="61" y="0"/>
                  </a:cubicBezTo>
                  <a:close/>
                </a:path>
              </a:pathLst>
            </a:custGeom>
            <a:gradFill>
              <a:gsLst>
                <a:gs pos="0">
                  <a:schemeClr val="bg1">
                    <a:lumMod val="50000"/>
                  </a:schemeClr>
                </a:gs>
                <a:gs pos="50000">
                  <a:schemeClr val="bg1">
                    <a:lumMod val="85000"/>
                  </a:schemeClr>
                </a:gs>
                <a:gs pos="100000">
                  <a:schemeClr val="bg1">
                    <a:lumMod val="50000"/>
                  </a:schemeClr>
                </a:gs>
              </a:gsLst>
              <a:lin ang="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7212" name="Freeform 44"/>
            <p:cNvSpPr>
              <a:spLocks/>
            </p:cNvSpPr>
            <p:nvPr/>
          </p:nvSpPr>
          <p:spPr bwMode="auto">
            <a:xfrm>
              <a:off x="4302126" y="1360488"/>
              <a:ext cx="549275" cy="468312"/>
            </a:xfrm>
            <a:custGeom>
              <a:avLst/>
              <a:gdLst/>
              <a:ahLst/>
              <a:cxnLst>
                <a:cxn ang="0">
                  <a:pos x="121" y="0"/>
                </a:cxn>
                <a:cxn ang="0">
                  <a:pos x="61" y="34"/>
                </a:cxn>
                <a:cxn ang="0">
                  <a:pos x="0" y="0"/>
                </a:cxn>
                <a:cxn ang="0">
                  <a:pos x="0" y="69"/>
                </a:cxn>
                <a:cxn ang="0">
                  <a:pos x="61" y="103"/>
                </a:cxn>
                <a:cxn ang="0">
                  <a:pos x="121" y="69"/>
                </a:cxn>
                <a:cxn ang="0">
                  <a:pos x="121" y="0"/>
                </a:cxn>
              </a:cxnLst>
              <a:rect l="0" t="0" r="r" b="b"/>
              <a:pathLst>
                <a:path w="121" h="103">
                  <a:moveTo>
                    <a:pt x="121" y="0"/>
                  </a:moveTo>
                  <a:cubicBezTo>
                    <a:pt x="121" y="19"/>
                    <a:pt x="94" y="34"/>
                    <a:pt x="61" y="34"/>
                  </a:cubicBezTo>
                  <a:cubicBezTo>
                    <a:pt x="27" y="34"/>
                    <a:pt x="0" y="19"/>
                    <a:pt x="0" y="0"/>
                  </a:cubicBezTo>
                  <a:cubicBezTo>
                    <a:pt x="0" y="69"/>
                    <a:pt x="0" y="69"/>
                    <a:pt x="0" y="69"/>
                  </a:cubicBezTo>
                  <a:cubicBezTo>
                    <a:pt x="0" y="88"/>
                    <a:pt x="27" y="103"/>
                    <a:pt x="61" y="103"/>
                  </a:cubicBezTo>
                  <a:cubicBezTo>
                    <a:pt x="94" y="103"/>
                    <a:pt x="121" y="88"/>
                    <a:pt x="121" y="69"/>
                  </a:cubicBezTo>
                  <a:lnTo>
                    <a:pt x="121" y="0"/>
                  </a:lnTo>
                  <a:close/>
                </a:path>
              </a:pathLst>
            </a:custGeom>
            <a:gradFill>
              <a:gsLst>
                <a:gs pos="0">
                  <a:schemeClr val="bg1">
                    <a:lumMod val="75000"/>
                  </a:schemeClr>
                </a:gs>
                <a:gs pos="50000">
                  <a:schemeClr val="bg1">
                    <a:lumMod val="85000"/>
                  </a:schemeClr>
                </a:gs>
                <a:gs pos="100000">
                  <a:schemeClr val="bg1">
                    <a:lumMod val="75000"/>
                  </a:schemeClr>
                </a:gs>
              </a:gsLst>
              <a:lin ang="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13" name="Freeform 45"/>
            <p:cNvSpPr>
              <a:spLocks/>
            </p:cNvSpPr>
            <p:nvPr/>
          </p:nvSpPr>
          <p:spPr bwMode="auto">
            <a:xfrm>
              <a:off x="4302126" y="1333500"/>
              <a:ext cx="549275" cy="195262"/>
            </a:xfrm>
            <a:custGeom>
              <a:avLst/>
              <a:gdLst/>
              <a:ahLst/>
              <a:cxnLst>
                <a:cxn ang="0">
                  <a:pos x="119" y="0"/>
                </a:cxn>
                <a:cxn ang="0">
                  <a:pos x="119" y="4"/>
                </a:cxn>
                <a:cxn ang="0">
                  <a:pos x="119" y="8"/>
                </a:cxn>
                <a:cxn ang="0">
                  <a:pos x="61" y="39"/>
                </a:cxn>
                <a:cxn ang="0">
                  <a:pos x="2" y="8"/>
                </a:cxn>
                <a:cxn ang="0">
                  <a:pos x="2" y="4"/>
                </a:cxn>
                <a:cxn ang="0">
                  <a:pos x="2" y="0"/>
                </a:cxn>
                <a:cxn ang="0">
                  <a:pos x="0" y="8"/>
                </a:cxn>
                <a:cxn ang="0">
                  <a:pos x="61" y="43"/>
                </a:cxn>
                <a:cxn ang="0">
                  <a:pos x="121" y="8"/>
                </a:cxn>
                <a:cxn ang="0">
                  <a:pos x="119" y="0"/>
                </a:cxn>
              </a:cxnLst>
              <a:rect l="0" t="0" r="r" b="b"/>
              <a:pathLst>
                <a:path w="121" h="43">
                  <a:moveTo>
                    <a:pt x="119" y="0"/>
                  </a:moveTo>
                  <a:cubicBezTo>
                    <a:pt x="119" y="4"/>
                    <a:pt x="119" y="4"/>
                    <a:pt x="119" y="4"/>
                  </a:cubicBezTo>
                  <a:cubicBezTo>
                    <a:pt x="119" y="8"/>
                    <a:pt x="119" y="8"/>
                    <a:pt x="119" y="8"/>
                  </a:cubicBezTo>
                  <a:cubicBezTo>
                    <a:pt x="119" y="25"/>
                    <a:pt x="91" y="39"/>
                    <a:pt x="61" y="39"/>
                  </a:cubicBezTo>
                  <a:cubicBezTo>
                    <a:pt x="30" y="39"/>
                    <a:pt x="2" y="25"/>
                    <a:pt x="2" y="8"/>
                  </a:cubicBezTo>
                  <a:cubicBezTo>
                    <a:pt x="2" y="4"/>
                    <a:pt x="2" y="4"/>
                    <a:pt x="2" y="4"/>
                  </a:cubicBezTo>
                  <a:cubicBezTo>
                    <a:pt x="2" y="0"/>
                    <a:pt x="2" y="0"/>
                    <a:pt x="2" y="0"/>
                  </a:cubicBezTo>
                  <a:cubicBezTo>
                    <a:pt x="1" y="2"/>
                    <a:pt x="0" y="5"/>
                    <a:pt x="0" y="8"/>
                  </a:cubicBezTo>
                  <a:cubicBezTo>
                    <a:pt x="0" y="27"/>
                    <a:pt x="27" y="43"/>
                    <a:pt x="61" y="43"/>
                  </a:cubicBezTo>
                  <a:cubicBezTo>
                    <a:pt x="94" y="43"/>
                    <a:pt x="121" y="27"/>
                    <a:pt x="121" y="8"/>
                  </a:cubicBezTo>
                  <a:cubicBezTo>
                    <a:pt x="121" y="5"/>
                    <a:pt x="120" y="2"/>
                    <a:pt x="119" y="0"/>
                  </a:cubicBez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95" name="TextBox 94"/>
          <p:cNvSpPr txBox="1"/>
          <p:nvPr/>
        </p:nvSpPr>
        <p:spPr>
          <a:xfrm>
            <a:off x="7149047" y="3632201"/>
            <a:ext cx="747320" cy="584775"/>
          </a:xfrm>
          <a:prstGeom prst="rect">
            <a:avLst/>
          </a:prstGeom>
          <a:noFill/>
        </p:spPr>
        <p:txBody>
          <a:bodyPr wrap="none" rtlCol="0">
            <a:spAutoFit/>
          </a:bodyPr>
          <a:lstStyle/>
          <a:p>
            <a:pPr algn="ctr"/>
            <a:r>
              <a:rPr lang="en-US" sz="1600" dirty="0">
                <a:solidFill>
                  <a:schemeClr val="bg1"/>
                </a:solidFill>
                <a:latin typeface="Candara" panose="020E0502030303020204" pitchFamily="34" charset="0"/>
              </a:rPr>
              <a:t>Lorem</a:t>
            </a:r>
          </a:p>
          <a:p>
            <a:pPr algn="ctr"/>
            <a:r>
              <a:rPr lang="en-US" sz="1600" dirty="0">
                <a:solidFill>
                  <a:schemeClr val="bg1"/>
                </a:solidFill>
                <a:latin typeface="Candara" panose="020E0502030303020204" pitchFamily="34" charset="0"/>
              </a:rPr>
              <a:t>Ipsum</a:t>
            </a:r>
            <a:endParaRPr lang="en-US" sz="1467" dirty="0">
              <a:solidFill>
                <a:schemeClr val="bg1"/>
              </a:solidFill>
              <a:latin typeface="Candara" panose="020E0502030303020204" pitchFamily="34" charset="0"/>
            </a:endParaRPr>
          </a:p>
        </p:txBody>
      </p:sp>
      <p:sp>
        <p:nvSpPr>
          <p:cNvPr id="96" name="TextBox 95"/>
          <p:cNvSpPr txBox="1"/>
          <p:nvPr/>
        </p:nvSpPr>
        <p:spPr>
          <a:xfrm>
            <a:off x="4291547" y="2476501"/>
            <a:ext cx="747320" cy="584775"/>
          </a:xfrm>
          <a:prstGeom prst="rect">
            <a:avLst/>
          </a:prstGeom>
          <a:noFill/>
        </p:spPr>
        <p:txBody>
          <a:bodyPr wrap="none" rtlCol="0">
            <a:spAutoFit/>
          </a:bodyPr>
          <a:lstStyle/>
          <a:p>
            <a:pPr algn="ctr"/>
            <a:r>
              <a:rPr lang="en-US" sz="1600" dirty="0">
                <a:solidFill>
                  <a:schemeClr val="bg1"/>
                </a:solidFill>
                <a:latin typeface="Candara" panose="020E0502030303020204" pitchFamily="34" charset="0"/>
              </a:rPr>
              <a:t>Lorem</a:t>
            </a:r>
          </a:p>
          <a:p>
            <a:pPr algn="ctr"/>
            <a:r>
              <a:rPr lang="en-US" sz="1600" dirty="0">
                <a:solidFill>
                  <a:schemeClr val="bg1"/>
                </a:solidFill>
                <a:latin typeface="Candara" panose="020E0502030303020204" pitchFamily="34" charset="0"/>
              </a:rPr>
              <a:t>Ipsum</a:t>
            </a:r>
            <a:endParaRPr lang="en-US" sz="1467" dirty="0">
              <a:solidFill>
                <a:schemeClr val="bg1"/>
              </a:solidFill>
              <a:latin typeface="Candara" panose="020E0502030303020204" pitchFamily="34" charset="0"/>
            </a:endParaRPr>
          </a:p>
        </p:txBody>
      </p:sp>
      <p:sp>
        <p:nvSpPr>
          <p:cNvPr id="98" name="TextBox 97"/>
          <p:cNvSpPr txBox="1"/>
          <p:nvPr/>
        </p:nvSpPr>
        <p:spPr>
          <a:xfrm>
            <a:off x="4291547" y="4762501"/>
            <a:ext cx="747320" cy="584775"/>
          </a:xfrm>
          <a:prstGeom prst="rect">
            <a:avLst/>
          </a:prstGeom>
          <a:noFill/>
        </p:spPr>
        <p:txBody>
          <a:bodyPr wrap="none" rtlCol="0">
            <a:spAutoFit/>
          </a:bodyPr>
          <a:lstStyle/>
          <a:p>
            <a:pPr algn="ctr"/>
            <a:r>
              <a:rPr lang="en-US" sz="1600" dirty="0">
                <a:solidFill>
                  <a:schemeClr val="bg1"/>
                </a:solidFill>
                <a:latin typeface="Candara" panose="020E0502030303020204" pitchFamily="34" charset="0"/>
              </a:rPr>
              <a:t>Lorem</a:t>
            </a:r>
          </a:p>
          <a:p>
            <a:pPr algn="ctr"/>
            <a:r>
              <a:rPr lang="en-US" sz="1600" dirty="0">
                <a:solidFill>
                  <a:schemeClr val="bg1"/>
                </a:solidFill>
                <a:latin typeface="Candara" panose="020E0502030303020204" pitchFamily="34" charset="0"/>
              </a:rPr>
              <a:t>Ipsum</a:t>
            </a:r>
            <a:endParaRPr lang="en-US" sz="1467" dirty="0">
              <a:solidFill>
                <a:schemeClr val="bg1"/>
              </a:solidFill>
              <a:latin typeface="Candara" panose="020E0502030303020204" pitchFamily="34" charset="0"/>
            </a:endParaRPr>
          </a:p>
        </p:txBody>
      </p:sp>
      <p:sp>
        <p:nvSpPr>
          <p:cNvPr id="57" name="TextBox 5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58" name="Text Box 10"/>
          <p:cNvSpPr txBox="1">
            <a:spLocks noChangeArrowheads="1"/>
          </p:cNvSpPr>
          <p:nvPr/>
        </p:nvSpPr>
        <p:spPr bwMode="auto">
          <a:xfrm>
            <a:off x="8341787" y="3430496"/>
            <a:ext cx="3162641" cy="89870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59" name="Text Box 10"/>
          <p:cNvSpPr txBox="1">
            <a:spLocks noChangeArrowheads="1"/>
          </p:cNvSpPr>
          <p:nvPr/>
        </p:nvSpPr>
        <p:spPr bwMode="auto">
          <a:xfrm>
            <a:off x="671633" y="2304571"/>
            <a:ext cx="3162641" cy="898708"/>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sz="1600" b="1" dirty="0">
                <a:solidFill>
                  <a:srgbClr val="FE4A1E"/>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60" name="Text Box 10"/>
          <p:cNvSpPr txBox="1">
            <a:spLocks noChangeArrowheads="1"/>
          </p:cNvSpPr>
          <p:nvPr/>
        </p:nvSpPr>
        <p:spPr bwMode="auto">
          <a:xfrm>
            <a:off x="711748" y="4582583"/>
            <a:ext cx="3162641" cy="898708"/>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sz="1600" b="1" dirty="0">
                <a:solidFill>
                  <a:srgbClr val="44546B"/>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grpSp>
        <p:nvGrpSpPr>
          <p:cNvPr id="61" name="Group 60"/>
          <p:cNvGrpSpPr>
            <a:grpSpLocks noChangeAspect="1"/>
          </p:cNvGrpSpPr>
          <p:nvPr/>
        </p:nvGrpSpPr>
        <p:grpSpPr>
          <a:xfrm>
            <a:off x="5172766" y="2563284"/>
            <a:ext cx="271669" cy="457200"/>
            <a:chOff x="533400" y="2800350"/>
            <a:chExt cx="325437" cy="547687"/>
          </a:xfrm>
          <a:solidFill>
            <a:schemeClr val="bg1"/>
          </a:solidFill>
          <a:effectLst>
            <a:outerShdw blurRad="50800" dist="38100" dir="2700000" algn="tl" rotWithShape="0">
              <a:prstClr val="black">
                <a:alpha val="40000"/>
              </a:prstClr>
            </a:outerShdw>
          </a:effectLst>
        </p:grpSpPr>
        <p:sp>
          <p:nvSpPr>
            <p:cNvPr id="62"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6" name="Group 65"/>
          <p:cNvGrpSpPr>
            <a:grpSpLocks noChangeAspect="1"/>
          </p:cNvGrpSpPr>
          <p:nvPr/>
        </p:nvGrpSpPr>
        <p:grpSpPr>
          <a:xfrm>
            <a:off x="6596593" y="3750516"/>
            <a:ext cx="457200" cy="348144"/>
            <a:chOff x="3694113" y="3481388"/>
            <a:chExt cx="173038" cy="131763"/>
          </a:xfrm>
          <a:solidFill>
            <a:schemeClr val="bg1"/>
          </a:solidFill>
          <a:effectLst>
            <a:outerShdw blurRad="50800" dist="38100" dir="2700000" algn="tl" rotWithShape="0">
              <a:prstClr val="black">
                <a:alpha val="40000"/>
              </a:prstClr>
            </a:outerShdw>
          </a:effectLst>
        </p:grpSpPr>
        <p:sp>
          <p:nvSpPr>
            <p:cNvPr id="67" name="Freeform 38"/>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8" name="Freeform 39"/>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40"/>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41"/>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1" name="Freeform 48"/>
          <p:cNvSpPr>
            <a:spLocks noEditPoints="1"/>
          </p:cNvSpPr>
          <p:nvPr/>
        </p:nvSpPr>
        <p:spPr bwMode="auto">
          <a:xfrm>
            <a:off x="5193658" y="4856624"/>
            <a:ext cx="353774" cy="446752"/>
          </a:xfrm>
          <a:custGeom>
            <a:avLst/>
            <a:gdLst>
              <a:gd name="T0" fmla="*/ 76 w 123"/>
              <a:gd name="T1" fmla="*/ 115 h 155"/>
              <a:gd name="T2" fmla="*/ 16 w 123"/>
              <a:gd name="T3" fmla="*/ 112 h 155"/>
              <a:gd name="T4" fmla="*/ 76 w 123"/>
              <a:gd name="T5" fmla="*/ 110 h 155"/>
              <a:gd name="T6" fmla="*/ 108 w 123"/>
              <a:gd name="T7" fmla="*/ 143 h 155"/>
              <a:gd name="T8" fmla="*/ 105 w 123"/>
              <a:gd name="T9" fmla="*/ 38 h 155"/>
              <a:gd name="T10" fmla="*/ 86 w 123"/>
              <a:gd name="T11" fmla="*/ 17 h 155"/>
              <a:gd name="T12" fmla="*/ 14 w 123"/>
              <a:gd name="T13" fmla="*/ 17 h 155"/>
              <a:gd name="T14" fmla="*/ 14 w 123"/>
              <a:gd name="T15" fmla="*/ 11 h 155"/>
              <a:gd name="T16" fmla="*/ 90 w 123"/>
              <a:gd name="T17" fmla="*/ 13 h 155"/>
              <a:gd name="T18" fmla="*/ 112 w 123"/>
              <a:gd name="T19" fmla="*/ 38 h 155"/>
              <a:gd name="T20" fmla="*/ 108 w 123"/>
              <a:gd name="T21" fmla="*/ 143 h 155"/>
              <a:gd name="T22" fmla="*/ 116 w 123"/>
              <a:gd name="T23" fmla="*/ 129 h 155"/>
              <a:gd name="T24" fmla="*/ 116 w 123"/>
              <a:gd name="T25" fmla="*/ 26 h 155"/>
              <a:gd name="T26" fmla="*/ 96 w 123"/>
              <a:gd name="T27" fmla="*/ 6 h 155"/>
              <a:gd name="T28" fmla="*/ 22 w 123"/>
              <a:gd name="T29" fmla="*/ 3 h 155"/>
              <a:gd name="T30" fmla="*/ 96 w 123"/>
              <a:gd name="T31" fmla="*/ 0 h 155"/>
              <a:gd name="T32" fmla="*/ 120 w 123"/>
              <a:gd name="T33" fmla="*/ 21 h 155"/>
              <a:gd name="T34" fmla="*/ 123 w 123"/>
              <a:gd name="T35" fmla="*/ 129 h 155"/>
              <a:gd name="T36" fmla="*/ 78 w 123"/>
              <a:gd name="T37" fmla="*/ 96 h 155"/>
              <a:gd name="T38" fmla="*/ 18 w 123"/>
              <a:gd name="T39" fmla="*/ 98 h 155"/>
              <a:gd name="T40" fmla="*/ 18 w 123"/>
              <a:gd name="T41" fmla="*/ 93 h 155"/>
              <a:gd name="T42" fmla="*/ 78 w 123"/>
              <a:gd name="T43" fmla="*/ 96 h 155"/>
              <a:gd name="T44" fmla="*/ 76 w 123"/>
              <a:gd name="T45" fmla="*/ 82 h 155"/>
              <a:gd name="T46" fmla="*/ 16 w 123"/>
              <a:gd name="T47" fmla="*/ 79 h 155"/>
              <a:gd name="T48" fmla="*/ 76 w 123"/>
              <a:gd name="T49" fmla="*/ 77 h 155"/>
              <a:gd name="T50" fmla="*/ 18 w 123"/>
              <a:gd name="T51" fmla="*/ 60 h 155"/>
              <a:gd name="T52" fmla="*/ 78 w 123"/>
              <a:gd name="T53" fmla="*/ 62 h 155"/>
              <a:gd name="T54" fmla="*/ 18 w 123"/>
              <a:gd name="T55" fmla="*/ 65 h 155"/>
              <a:gd name="T56" fmla="*/ 18 w 123"/>
              <a:gd name="T57" fmla="*/ 60 h 155"/>
              <a:gd name="T58" fmla="*/ 89 w 123"/>
              <a:gd name="T59" fmla="*/ 148 h 155"/>
              <a:gd name="T60" fmla="*/ 6 w 123"/>
              <a:gd name="T61" fmla="*/ 147 h 155"/>
              <a:gd name="T62" fmla="*/ 8 w 123"/>
              <a:gd name="T63" fmla="*/ 31 h 155"/>
              <a:gd name="T64" fmla="*/ 69 w 123"/>
              <a:gd name="T65" fmla="*/ 50 h 155"/>
              <a:gd name="T66" fmla="*/ 90 w 123"/>
              <a:gd name="T67" fmla="*/ 53 h 155"/>
              <a:gd name="T68" fmla="*/ 76 w 123"/>
              <a:gd name="T69" fmla="*/ 36 h 155"/>
              <a:gd name="T70" fmla="*/ 76 w 123"/>
              <a:gd name="T71" fmla="*/ 47 h 155"/>
              <a:gd name="T72" fmla="*/ 74 w 123"/>
              <a:gd name="T73" fmla="*/ 24 h 155"/>
              <a:gd name="T74" fmla="*/ 0 w 123"/>
              <a:gd name="T75" fmla="*/ 32 h 155"/>
              <a:gd name="T76" fmla="*/ 8 w 123"/>
              <a:gd name="T77" fmla="*/ 155 h 155"/>
              <a:gd name="T78" fmla="*/ 97 w 123"/>
              <a:gd name="T79" fmla="*/ 147 h 155"/>
              <a:gd name="T80" fmla="*/ 74 w 123"/>
              <a:gd name="T81" fmla="*/ 2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23" h="155">
                <a:moveTo>
                  <a:pt x="78" y="112"/>
                </a:moveTo>
                <a:cubicBezTo>
                  <a:pt x="78" y="114"/>
                  <a:pt x="77" y="115"/>
                  <a:pt x="76" y="115"/>
                </a:cubicBezTo>
                <a:cubicBezTo>
                  <a:pt x="18" y="115"/>
                  <a:pt x="18" y="115"/>
                  <a:pt x="18" y="115"/>
                </a:cubicBezTo>
                <a:cubicBezTo>
                  <a:pt x="17" y="115"/>
                  <a:pt x="16" y="114"/>
                  <a:pt x="16" y="112"/>
                </a:cubicBezTo>
                <a:cubicBezTo>
                  <a:pt x="16" y="111"/>
                  <a:pt x="17" y="110"/>
                  <a:pt x="18" y="110"/>
                </a:cubicBezTo>
                <a:cubicBezTo>
                  <a:pt x="76" y="110"/>
                  <a:pt x="76" y="110"/>
                  <a:pt x="76" y="110"/>
                </a:cubicBezTo>
                <a:cubicBezTo>
                  <a:pt x="77" y="110"/>
                  <a:pt x="78" y="111"/>
                  <a:pt x="78" y="112"/>
                </a:cubicBezTo>
                <a:close/>
                <a:moveTo>
                  <a:pt x="108" y="143"/>
                </a:moveTo>
                <a:cubicBezTo>
                  <a:pt x="107" y="143"/>
                  <a:pt x="105" y="141"/>
                  <a:pt x="105" y="140"/>
                </a:cubicBezTo>
                <a:cubicBezTo>
                  <a:pt x="105" y="38"/>
                  <a:pt x="105" y="38"/>
                  <a:pt x="105" y="38"/>
                </a:cubicBezTo>
                <a:cubicBezTo>
                  <a:pt x="105" y="37"/>
                  <a:pt x="105" y="37"/>
                  <a:pt x="105" y="37"/>
                </a:cubicBezTo>
                <a:cubicBezTo>
                  <a:pt x="86" y="17"/>
                  <a:pt x="86" y="17"/>
                  <a:pt x="86" y="17"/>
                </a:cubicBezTo>
                <a:cubicBezTo>
                  <a:pt x="85" y="17"/>
                  <a:pt x="85" y="17"/>
                  <a:pt x="85" y="17"/>
                </a:cubicBezTo>
                <a:cubicBezTo>
                  <a:pt x="14" y="17"/>
                  <a:pt x="14" y="17"/>
                  <a:pt x="14" y="17"/>
                </a:cubicBezTo>
                <a:cubicBezTo>
                  <a:pt x="12" y="17"/>
                  <a:pt x="11" y="16"/>
                  <a:pt x="11" y="14"/>
                </a:cubicBezTo>
                <a:cubicBezTo>
                  <a:pt x="11" y="12"/>
                  <a:pt x="12" y="11"/>
                  <a:pt x="14" y="11"/>
                </a:cubicBezTo>
                <a:cubicBezTo>
                  <a:pt x="85" y="11"/>
                  <a:pt x="85" y="11"/>
                  <a:pt x="85" y="11"/>
                </a:cubicBezTo>
                <a:cubicBezTo>
                  <a:pt x="87" y="11"/>
                  <a:pt x="89" y="11"/>
                  <a:pt x="90" y="13"/>
                </a:cubicBezTo>
                <a:cubicBezTo>
                  <a:pt x="109" y="32"/>
                  <a:pt x="109" y="32"/>
                  <a:pt x="109" y="32"/>
                </a:cubicBezTo>
                <a:cubicBezTo>
                  <a:pt x="111" y="34"/>
                  <a:pt x="112" y="36"/>
                  <a:pt x="112" y="38"/>
                </a:cubicBezTo>
                <a:cubicBezTo>
                  <a:pt x="112" y="140"/>
                  <a:pt x="112" y="140"/>
                  <a:pt x="112" y="140"/>
                </a:cubicBezTo>
                <a:cubicBezTo>
                  <a:pt x="112" y="141"/>
                  <a:pt x="110" y="143"/>
                  <a:pt x="108" y="143"/>
                </a:cubicBezTo>
                <a:close/>
                <a:moveTo>
                  <a:pt x="119" y="132"/>
                </a:moveTo>
                <a:cubicBezTo>
                  <a:pt x="118" y="132"/>
                  <a:pt x="116" y="130"/>
                  <a:pt x="116" y="129"/>
                </a:cubicBezTo>
                <a:cubicBezTo>
                  <a:pt x="116" y="27"/>
                  <a:pt x="116" y="27"/>
                  <a:pt x="116" y="27"/>
                </a:cubicBezTo>
                <a:cubicBezTo>
                  <a:pt x="116" y="26"/>
                  <a:pt x="116" y="26"/>
                  <a:pt x="116" y="26"/>
                </a:cubicBezTo>
                <a:cubicBezTo>
                  <a:pt x="97" y="7"/>
                  <a:pt x="97" y="7"/>
                  <a:pt x="97" y="7"/>
                </a:cubicBezTo>
                <a:cubicBezTo>
                  <a:pt x="96" y="6"/>
                  <a:pt x="96" y="6"/>
                  <a:pt x="96" y="6"/>
                </a:cubicBezTo>
                <a:cubicBezTo>
                  <a:pt x="25" y="6"/>
                  <a:pt x="25" y="6"/>
                  <a:pt x="25" y="6"/>
                </a:cubicBezTo>
                <a:cubicBezTo>
                  <a:pt x="23" y="6"/>
                  <a:pt x="22" y="5"/>
                  <a:pt x="22" y="3"/>
                </a:cubicBezTo>
                <a:cubicBezTo>
                  <a:pt x="22" y="1"/>
                  <a:pt x="23" y="0"/>
                  <a:pt x="25" y="0"/>
                </a:cubicBezTo>
                <a:cubicBezTo>
                  <a:pt x="96" y="0"/>
                  <a:pt x="96" y="0"/>
                  <a:pt x="96" y="0"/>
                </a:cubicBezTo>
                <a:cubicBezTo>
                  <a:pt x="98" y="0"/>
                  <a:pt x="100" y="1"/>
                  <a:pt x="101" y="2"/>
                </a:cubicBezTo>
                <a:cubicBezTo>
                  <a:pt x="120" y="21"/>
                  <a:pt x="120" y="21"/>
                  <a:pt x="120" y="21"/>
                </a:cubicBezTo>
                <a:cubicBezTo>
                  <a:pt x="122" y="23"/>
                  <a:pt x="123" y="25"/>
                  <a:pt x="123" y="27"/>
                </a:cubicBezTo>
                <a:cubicBezTo>
                  <a:pt x="123" y="129"/>
                  <a:pt x="123" y="129"/>
                  <a:pt x="123" y="129"/>
                </a:cubicBezTo>
                <a:cubicBezTo>
                  <a:pt x="123" y="130"/>
                  <a:pt x="121" y="132"/>
                  <a:pt x="119" y="132"/>
                </a:cubicBezTo>
                <a:close/>
                <a:moveTo>
                  <a:pt x="78" y="96"/>
                </a:moveTo>
                <a:cubicBezTo>
                  <a:pt x="78" y="97"/>
                  <a:pt x="77" y="98"/>
                  <a:pt x="76" y="98"/>
                </a:cubicBezTo>
                <a:cubicBezTo>
                  <a:pt x="18" y="98"/>
                  <a:pt x="18" y="98"/>
                  <a:pt x="18" y="98"/>
                </a:cubicBezTo>
                <a:cubicBezTo>
                  <a:pt x="17" y="98"/>
                  <a:pt x="16" y="97"/>
                  <a:pt x="16" y="96"/>
                </a:cubicBezTo>
                <a:cubicBezTo>
                  <a:pt x="16" y="94"/>
                  <a:pt x="17" y="93"/>
                  <a:pt x="18" y="93"/>
                </a:cubicBezTo>
                <a:cubicBezTo>
                  <a:pt x="76" y="93"/>
                  <a:pt x="76" y="93"/>
                  <a:pt x="76" y="93"/>
                </a:cubicBezTo>
                <a:cubicBezTo>
                  <a:pt x="77" y="93"/>
                  <a:pt x="78" y="94"/>
                  <a:pt x="78" y="96"/>
                </a:cubicBezTo>
                <a:close/>
                <a:moveTo>
                  <a:pt x="78" y="79"/>
                </a:moveTo>
                <a:cubicBezTo>
                  <a:pt x="78" y="81"/>
                  <a:pt x="77" y="82"/>
                  <a:pt x="76" y="82"/>
                </a:cubicBezTo>
                <a:cubicBezTo>
                  <a:pt x="18" y="82"/>
                  <a:pt x="18" y="82"/>
                  <a:pt x="18" y="82"/>
                </a:cubicBezTo>
                <a:cubicBezTo>
                  <a:pt x="17" y="82"/>
                  <a:pt x="16" y="81"/>
                  <a:pt x="16" y="79"/>
                </a:cubicBezTo>
                <a:cubicBezTo>
                  <a:pt x="16" y="78"/>
                  <a:pt x="17" y="77"/>
                  <a:pt x="18" y="77"/>
                </a:cubicBezTo>
                <a:cubicBezTo>
                  <a:pt x="76" y="77"/>
                  <a:pt x="76" y="77"/>
                  <a:pt x="76" y="77"/>
                </a:cubicBezTo>
                <a:cubicBezTo>
                  <a:pt x="77" y="77"/>
                  <a:pt x="78" y="78"/>
                  <a:pt x="78" y="79"/>
                </a:cubicBezTo>
                <a:close/>
                <a:moveTo>
                  <a:pt x="18" y="60"/>
                </a:moveTo>
                <a:cubicBezTo>
                  <a:pt x="76" y="60"/>
                  <a:pt x="76" y="60"/>
                  <a:pt x="76" y="60"/>
                </a:cubicBezTo>
                <a:cubicBezTo>
                  <a:pt x="77" y="60"/>
                  <a:pt x="78" y="61"/>
                  <a:pt x="78" y="62"/>
                </a:cubicBezTo>
                <a:cubicBezTo>
                  <a:pt x="78" y="64"/>
                  <a:pt x="77" y="65"/>
                  <a:pt x="76" y="65"/>
                </a:cubicBezTo>
                <a:cubicBezTo>
                  <a:pt x="18" y="65"/>
                  <a:pt x="18" y="65"/>
                  <a:pt x="18" y="65"/>
                </a:cubicBezTo>
                <a:cubicBezTo>
                  <a:pt x="17" y="65"/>
                  <a:pt x="16" y="64"/>
                  <a:pt x="16" y="62"/>
                </a:cubicBezTo>
                <a:cubicBezTo>
                  <a:pt x="16" y="61"/>
                  <a:pt x="17" y="60"/>
                  <a:pt x="18" y="60"/>
                </a:cubicBezTo>
                <a:close/>
                <a:moveTo>
                  <a:pt x="90" y="147"/>
                </a:moveTo>
                <a:cubicBezTo>
                  <a:pt x="90" y="148"/>
                  <a:pt x="89" y="148"/>
                  <a:pt x="89" y="148"/>
                </a:cubicBezTo>
                <a:cubicBezTo>
                  <a:pt x="8" y="148"/>
                  <a:pt x="8" y="148"/>
                  <a:pt x="8" y="148"/>
                </a:cubicBezTo>
                <a:cubicBezTo>
                  <a:pt x="7" y="148"/>
                  <a:pt x="6" y="148"/>
                  <a:pt x="6" y="147"/>
                </a:cubicBezTo>
                <a:cubicBezTo>
                  <a:pt x="6" y="32"/>
                  <a:pt x="6" y="32"/>
                  <a:pt x="6" y="32"/>
                </a:cubicBezTo>
                <a:cubicBezTo>
                  <a:pt x="6" y="31"/>
                  <a:pt x="7" y="31"/>
                  <a:pt x="8" y="31"/>
                </a:cubicBezTo>
                <a:cubicBezTo>
                  <a:pt x="69" y="31"/>
                  <a:pt x="69" y="31"/>
                  <a:pt x="69" y="31"/>
                </a:cubicBezTo>
                <a:cubicBezTo>
                  <a:pt x="69" y="50"/>
                  <a:pt x="69" y="50"/>
                  <a:pt x="69" y="50"/>
                </a:cubicBezTo>
                <a:cubicBezTo>
                  <a:pt x="69" y="52"/>
                  <a:pt x="70" y="53"/>
                  <a:pt x="72" y="53"/>
                </a:cubicBezTo>
                <a:cubicBezTo>
                  <a:pt x="90" y="53"/>
                  <a:pt x="90" y="53"/>
                  <a:pt x="90" y="53"/>
                </a:cubicBezTo>
                <a:cubicBezTo>
                  <a:pt x="90" y="147"/>
                  <a:pt x="90" y="147"/>
                  <a:pt x="90" y="147"/>
                </a:cubicBezTo>
                <a:close/>
                <a:moveTo>
                  <a:pt x="76" y="36"/>
                </a:moveTo>
                <a:cubicBezTo>
                  <a:pt x="86" y="47"/>
                  <a:pt x="86" y="47"/>
                  <a:pt x="86" y="47"/>
                </a:cubicBezTo>
                <a:cubicBezTo>
                  <a:pt x="76" y="47"/>
                  <a:pt x="76" y="47"/>
                  <a:pt x="76" y="47"/>
                </a:cubicBezTo>
                <a:cubicBezTo>
                  <a:pt x="76" y="36"/>
                  <a:pt x="76" y="36"/>
                  <a:pt x="76" y="36"/>
                </a:cubicBezTo>
                <a:close/>
                <a:moveTo>
                  <a:pt x="74" y="24"/>
                </a:moveTo>
                <a:cubicBezTo>
                  <a:pt x="8" y="24"/>
                  <a:pt x="8" y="24"/>
                  <a:pt x="8" y="24"/>
                </a:cubicBezTo>
                <a:cubicBezTo>
                  <a:pt x="3" y="24"/>
                  <a:pt x="0" y="27"/>
                  <a:pt x="0" y="32"/>
                </a:cubicBezTo>
                <a:cubicBezTo>
                  <a:pt x="0" y="147"/>
                  <a:pt x="0" y="147"/>
                  <a:pt x="0" y="147"/>
                </a:cubicBezTo>
                <a:cubicBezTo>
                  <a:pt x="0" y="151"/>
                  <a:pt x="3" y="155"/>
                  <a:pt x="8" y="155"/>
                </a:cubicBezTo>
                <a:cubicBezTo>
                  <a:pt x="89" y="155"/>
                  <a:pt x="89" y="155"/>
                  <a:pt x="89" y="155"/>
                </a:cubicBezTo>
                <a:cubicBezTo>
                  <a:pt x="93" y="155"/>
                  <a:pt x="97" y="151"/>
                  <a:pt x="97" y="147"/>
                </a:cubicBezTo>
                <a:cubicBezTo>
                  <a:pt x="97" y="49"/>
                  <a:pt x="97" y="49"/>
                  <a:pt x="97" y="49"/>
                </a:cubicBezTo>
                <a:cubicBezTo>
                  <a:pt x="74" y="24"/>
                  <a:pt x="74" y="24"/>
                  <a:pt x="74" y="24"/>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pic>
        <p:nvPicPr>
          <p:cNvPr id="52" name="Picture 5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61029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wipe(left)">
                                      <p:cBhvr>
                                        <p:cTn id="7" dur="500"/>
                                        <p:tgtEl>
                                          <p:spTgt spid="57"/>
                                        </p:tgtEl>
                                      </p:cBhvr>
                                    </p:animEffect>
                                  </p:childTnLst>
                                </p:cTn>
                              </p:par>
                            </p:childTnLst>
                          </p:cTn>
                        </p:par>
                        <p:par>
                          <p:cTn id="8" fill="hold">
                            <p:stCondLst>
                              <p:cond delay="500"/>
                            </p:stCondLst>
                            <p:childTnLst>
                              <p:par>
                                <p:cTn id="9" presetID="2" presetClass="entr" presetSubtype="1" accel="50000" decel="5000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 presetClass="entr" presetSubtype="1" accel="50000" decel="50000" fill="hold" nodeType="after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additive="base">
                                        <p:cTn id="16" dur="500" fill="hold"/>
                                        <p:tgtEl>
                                          <p:spTgt spid="5"/>
                                        </p:tgtEl>
                                        <p:attrNameLst>
                                          <p:attrName>ppt_x</p:attrName>
                                        </p:attrNameLst>
                                      </p:cBhvr>
                                      <p:tavLst>
                                        <p:tav tm="0">
                                          <p:val>
                                            <p:strVal val="#ppt_x"/>
                                          </p:val>
                                        </p:tav>
                                        <p:tav tm="100000">
                                          <p:val>
                                            <p:strVal val="#ppt_x"/>
                                          </p:val>
                                        </p:tav>
                                      </p:tavLst>
                                    </p:anim>
                                    <p:anim calcmode="lin" valueType="num">
                                      <p:cBhvr additive="base">
                                        <p:cTn id="17" dur="500" fill="hold"/>
                                        <p:tgtEl>
                                          <p:spTgt spid="5"/>
                                        </p:tgtEl>
                                        <p:attrNameLst>
                                          <p:attrName>ppt_y</p:attrName>
                                        </p:attrNameLst>
                                      </p:cBhvr>
                                      <p:tavLst>
                                        <p:tav tm="0">
                                          <p:val>
                                            <p:strVal val="0-#ppt_h/2"/>
                                          </p:val>
                                        </p:tav>
                                        <p:tav tm="100000">
                                          <p:val>
                                            <p:strVal val="#ppt_y"/>
                                          </p:val>
                                        </p:tav>
                                      </p:tavLst>
                                    </p:anim>
                                  </p:childTnLst>
                                </p:cTn>
                              </p:par>
                            </p:childTnLst>
                          </p:cTn>
                        </p:par>
                        <p:par>
                          <p:cTn id="18" fill="hold">
                            <p:stCondLst>
                              <p:cond delay="1500"/>
                            </p:stCondLst>
                            <p:childTnLst>
                              <p:par>
                                <p:cTn id="19" presetID="10" presetClass="entr" presetSubtype="0" fill="hold" grpId="0" nodeType="afterEffect">
                                  <p:stCondLst>
                                    <p:cond delay="0"/>
                                  </p:stCondLst>
                                  <p:childTnLst>
                                    <p:set>
                                      <p:cBhvr>
                                        <p:cTn id="20" dur="1" fill="hold">
                                          <p:stCondLst>
                                            <p:cond delay="0"/>
                                          </p:stCondLst>
                                        </p:cTn>
                                        <p:tgtEl>
                                          <p:spTgt spid="98"/>
                                        </p:tgtEl>
                                        <p:attrNameLst>
                                          <p:attrName>style.visibility</p:attrName>
                                        </p:attrNameLst>
                                      </p:cBhvr>
                                      <p:to>
                                        <p:strVal val="visible"/>
                                      </p:to>
                                    </p:set>
                                    <p:animEffect transition="in" filter="fade">
                                      <p:cBhvr>
                                        <p:cTn id="21" dur="500"/>
                                        <p:tgtEl>
                                          <p:spTgt spid="98"/>
                                        </p:tgtEl>
                                      </p:cBhvr>
                                    </p:animEffect>
                                  </p:childTnLst>
                                </p:cTn>
                              </p:par>
                            </p:childTnLst>
                          </p:cTn>
                        </p:par>
                        <p:par>
                          <p:cTn id="22" fill="hold">
                            <p:stCondLst>
                              <p:cond delay="2000"/>
                            </p:stCondLst>
                            <p:childTnLst>
                              <p:par>
                                <p:cTn id="23" presetID="53" presetClass="entr" presetSubtype="16" fill="hold" grpId="0" nodeType="afterEffect">
                                  <p:stCondLst>
                                    <p:cond delay="0"/>
                                  </p:stCondLst>
                                  <p:childTnLst>
                                    <p:set>
                                      <p:cBhvr>
                                        <p:cTn id="24" dur="1" fill="hold">
                                          <p:stCondLst>
                                            <p:cond delay="0"/>
                                          </p:stCondLst>
                                        </p:cTn>
                                        <p:tgtEl>
                                          <p:spTgt spid="71"/>
                                        </p:tgtEl>
                                        <p:attrNameLst>
                                          <p:attrName>style.visibility</p:attrName>
                                        </p:attrNameLst>
                                      </p:cBhvr>
                                      <p:to>
                                        <p:strVal val="visible"/>
                                      </p:to>
                                    </p:set>
                                    <p:anim calcmode="lin" valueType="num">
                                      <p:cBhvr>
                                        <p:cTn id="25" dur="500" fill="hold"/>
                                        <p:tgtEl>
                                          <p:spTgt spid="71"/>
                                        </p:tgtEl>
                                        <p:attrNameLst>
                                          <p:attrName>ppt_w</p:attrName>
                                        </p:attrNameLst>
                                      </p:cBhvr>
                                      <p:tavLst>
                                        <p:tav tm="0">
                                          <p:val>
                                            <p:fltVal val="0"/>
                                          </p:val>
                                        </p:tav>
                                        <p:tav tm="100000">
                                          <p:val>
                                            <p:strVal val="#ppt_w"/>
                                          </p:val>
                                        </p:tav>
                                      </p:tavLst>
                                    </p:anim>
                                    <p:anim calcmode="lin" valueType="num">
                                      <p:cBhvr>
                                        <p:cTn id="26" dur="500" fill="hold"/>
                                        <p:tgtEl>
                                          <p:spTgt spid="71"/>
                                        </p:tgtEl>
                                        <p:attrNameLst>
                                          <p:attrName>ppt_h</p:attrName>
                                        </p:attrNameLst>
                                      </p:cBhvr>
                                      <p:tavLst>
                                        <p:tav tm="0">
                                          <p:val>
                                            <p:fltVal val="0"/>
                                          </p:val>
                                        </p:tav>
                                        <p:tav tm="100000">
                                          <p:val>
                                            <p:strVal val="#ppt_h"/>
                                          </p:val>
                                        </p:tav>
                                      </p:tavLst>
                                    </p:anim>
                                    <p:animEffect transition="in" filter="fade">
                                      <p:cBhvr>
                                        <p:cTn id="27" dur="500"/>
                                        <p:tgtEl>
                                          <p:spTgt spid="71"/>
                                        </p:tgtEl>
                                      </p:cBhvr>
                                    </p:animEffect>
                                  </p:childTnLst>
                                </p:cTn>
                              </p:par>
                            </p:childTnLst>
                          </p:cTn>
                        </p:par>
                        <p:par>
                          <p:cTn id="28" fill="hold">
                            <p:stCondLst>
                              <p:cond delay="2500"/>
                            </p:stCondLst>
                            <p:childTnLst>
                              <p:par>
                                <p:cTn id="29" presetID="42" presetClass="entr" presetSubtype="0" fill="hold" grpId="0" nodeType="afterEffect">
                                  <p:stCondLst>
                                    <p:cond delay="0"/>
                                  </p:stCondLst>
                                  <p:childTnLst>
                                    <p:set>
                                      <p:cBhvr>
                                        <p:cTn id="30" dur="1" fill="hold">
                                          <p:stCondLst>
                                            <p:cond delay="0"/>
                                          </p:stCondLst>
                                        </p:cTn>
                                        <p:tgtEl>
                                          <p:spTgt spid="60"/>
                                        </p:tgtEl>
                                        <p:attrNameLst>
                                          <p:attrName>style.visibility</p:attrName>
                                        </p:attrNameLst>
                                      </p:cBhvr>
                                      <p:to>
                                        <p:strVal val="visible"/>
                                      </p:to>
                                    </p:set>
                                    <p:animEffect transition="in" filter="fade">
                                      <p:cBhvr>
                                        <p:cTn id="31" dur="1000"/>
                                        <p:tgtEl>
                                          <p:spTgt spid="60"/>
                                        </p:tgtEl>
                                      </p:cBhvr>
                                    </p:animEffect>
                                    <p:anim calcmode="lin" valueType="num">
                                      <p:cBhvr>
                                        <p:cTn id="32" dur="1000" fill="hold"/>
                                        <p:tgtEl>
                                          <p:spTgt spid="60"/>
                                        </p:tgtEl>
                                        <p:attrNameLst>
                                          <p:attrName>ppt_x</p:attrName>
                                        </p:attrNameLst>
                                      </p:cBhvr>
                                      <p:tavLst>
                                        <p:tav tm="0">
                                          <p:val>
                                            <p:strVal val="#ppt_x"/>
                                          </p:val>
                                        </p:tav>
                                        <p:tav tm="100000">
                                          <p:val>
                                            <p:strVal val="#ppt_x"/>
                                          </p:val>
                                        </p:tav>
                                      </p:tavLst>
                                    </p:anim>
                                    <p:anim calcmode="lin" valueType="num">
                                      <p:cBhvr>
                                        <p:cTn id="33" dur="1000" fill="hold"/>
                                        <p:tgtEl>
                                          <p:spTgt spid="60"/>
                                        </p:tgtEl>
                                        <p:attrNameLst>
                                          <p:attrName>ppt_y</p:attrName>
                                        </p:attrNameLst>
                                      </p:cBhvr>
                                      <p:tavLst>
                                        <p:tav tm="0">
                                          <p:val>
                                            <p:strVal val="#ppt_y+.1"/>
                                          </p:val>
                                        </p:tav>
                                        <p:tav tm="100000">
                                          <p:val>
                                            <p:strVal val="#ppt_y"/>
                                          </p:val>
                                        </p:tav>
                                      </p:tavLst>
                                    </p:anim>
                                  </p:childTnLst>
                                </p:cTn>
                              </p:par>
                            </p:childTnLst>
                          </p:cTn>
                        </p:par>
                        <p:par>
                          <p:cTn id="34" fill="hold">
                            <p:stCondLst>
                              <p:cond delay="3500"/>
                            </p:stCondLst>
                            <p:childTnLst>
                              <p:par>
                                <p:cTn id="35" presetID="2" presetClass="entr" presetSubtype="1" accel="50000" decel="50000" fill="hold" nodeType="after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additive="base">
                                        <p:cTn id="37" dur="500" fill="hold"/>
                                        <p:tgtEl>
                                          <p:spTgt spid="6"/>
                                        </p:tgtEl>
                                        <p:attrNameLst>
                                          <p:attrName>ppt_x</p:attrName>
                                        </p:attrNameLst>
                                      </p:cBhvr>
                                      <p:tavLst>
                                        <p:tav tm="0">
                                          <p:val>
                                            <p:strVal val="#ppt_x"/>
                                          </p:val>
                                        </p:tav>
                                        <p:tav tm="100000">
                                          <p:val>
                                            <p:strVal val="#ppt_x"/>
                                          </p:val>
                                        </p:tav>
                                      </p:tavLst>
                                    </p:anim>
                                    <p:anim calcmode="lin" valueType="num">
                                      <p:cBhvr additive="base">
                                        <p:cTn id="38" dur="500" fill="hold"/>
                                        <p:tgtEl>
                                          <p:spTgt spid="6"/>
                                        </p:tgtEl>
                                        <p:attrNameLst>
                                          <p:attrName>ppt_y</p:attrName>
                                        </p:attrNameLst>
                                      </p:cBhvr>
                                      <p:tavLst>
                                        <p:tav tm="0">
                                          <p:val>
                                            <p:strVal val="0-#ppt_h/2"/>
                                          </p:val>
                                        </p:tav>
                                        <p:tav tm="100000">
                                          <p:val>
                                            <p:strVal val="#ppt_y"/>
                                          </p:val>
                                        </p:tav>
                                      </p:tavLst>
                                    </p:anim>
                                  </p:childTnLst>
                                </p:cTn>
                              </p:par>
                            </p:childTnLst>
                          </p:cTn>
                        </p:par>
                        <p:par>
                          <p:cTn id="39" fill="hold">
                            <p:stCondLst>
                              <p:cond delay="4000"/>
                            </p:stCondLst>
                            <p:childTnLst>
                              <p:par>
                                <p:cTn id="40" presetID="10" presetClass="entr" presetSubtype="0" fill="hold" grpId="0" nodeType="afterEffect">
                                  <p:stCondLst>
                                    <p:cond delay="0"/>
                                  </p:stCondLst>
                                  <p:childTnLst>
                                    <p:set>
                                      <p:cBhvr>
                                        <p:cTn id="41" dur="1" fill="hold">
                                          <p:stCondLst>
                                            <p:cond delay="0"/>
                                          </p:stCondLst>
                                        </p:cTn>
                                        <p:tgtEl>
                                          <p:spTgt spid="95"/>
                                        </p:tgtEl>
                                        <p:attrNameLst>
                                          <p:attrName>style.visibility</p:attrName>
                                        </p:attrNameLst>
                                      </p:cBhvr>
                                      <p:to>
                                        <p:strVal val="visible"/>
                                      </p:to>
                                    </p:set>
                                    <p:animEffect transition="in" filter="fade">
                                      <p:cBhvr>
                                        <p:cTn id="42" dur="500"/>
                                        <p:tgtEl>
                                          <p:spTgt spid="95"/>
                                        </p:tgtEl>
                                      </p:cBhvr>
                                    </p:animEffect>
                                  </p:childTnLst>
                                </p:cTn>
                              </p:par>
                            </p:childTnLst>
                          </p:cTn>
                        </p:par>
                        <p:par>
                          <p:cTn id="43" fill="hold">
                            <p:stCondLst>
                              <p:cond delay="4500"/>
                            </p:stCondLst>
                            <p:childTnLst>
                              <p:par>
                                <p:cTn id="44" presetID="23" presetClass="entr" presetSubtype="16" fill="hold" nodeType="afterEffect">
                                  <p:stCondLst>
                                    <p:cond delay="0"/>
                                  </p:stCondLst>
                                  <p:childTnLst>
                                    <p:set>
                                      <p:cBhvr>
                                        <p:cTn id="45" dur="1" fill="hold">
                                          <p:stCondLst>
                                            <p:cond delay="0"/>
                                          </p:stCondLst>
                                        </p:cTn>
                                        <p:tgtEl>
                                          <p:spTgt spid="66"/>
                                        </p:tgtEl>
                                        <p:attrNameLst>
                                          <p:attrName>style.visibility</p:attrName>
                                        </p:attrNameLst>
                                      </p:cBhvr>
                                      <p:to>
                                        <p:strVal val="visible"/>
                                      </p:to>
                                    </p:set>
                                    <p:anim calcmode="lin" valueType="num">
                                      <p:cBhvr>
                                        <p:cTn id="46" dur="500" fill="hold"/>
                                        <p:tgtEl>
                                          <p:spTgt spid="66"/>
                                        </p:tgtEl>
                                        <p:attrNameLst>
                                          <p:attrName>ppt_w</p:attrName>
                                        </p:attrNameLst>
                                      </p:cBhvr>
                                      <p:tavLst>
                                        <p:tav tm="0">
                                          <p:val>
                                            <p:fltVal val="0"/>
                                          </p:val>
                                        </p:tav>
                                        <p:tav tm="100000">
                                          <p:val>
                                            <p:strVal val="#ppt_w"/>
                                          </p:val>
                                        </p:tav>
                                      </p:tavLst>
                                    </p:anim>
                                    <p:anim calcmode="lin" valueType="num">
                                      <p:cBhvr>
                                        <p:cTn id="47" dur="500" fill="hold"/>
                                        <p:tgtEl>
                                          <p:spTgt spid="66"/>
                                        </p:tgtEl>
                                        <p:attrNameLst>
                                          <p:attrName>ppt_h</p:attrName>
                                        </p:attrNameLst>
                                      </p:cBhvr>
                                      <p:tavLst>
                                        <p:tav tm="0">
                                          <p:val>
                                            <p:fltVal val="0"/>
                                          </p:val>
                                        </p:tav>
                                        <p:tav tm="100000">
                                          <p:val>
                                            <p:strVal val="#ppt_h"/>
                                          </p:val>
                                        </p:tav>
                                      </p:tavLst>
                                    </p:anim>
                                  </p:childTnLst>
                                </p:cTn>
                              </p:par>
                            </p:childTnLst>
                          </p:cTn>
                        </p:par>
                        <p:par>
                          <p:cTn id="48" fill="hold">
                            <p:stCondLst>
                              <p:cond delay="5000"/>
                            </p:stCondLst>
                            <p:childTnLst>
                              <p:par>
                                <p:cTn id="49" presetID="42" presetClass="entr" presetSubtype="0" fill="hold" grpId="0" nodeType="afterEffect">
                                  <p:stCondLst>
                                    <p:cond delay="0"/>
                                  </p:stCondLst>
                                  <p:childTnLst>
                                    <p:set>
                                      <p:cBhvr>
                                        <p:cTn id="50" dur="1" fill="hold">
                                          <p:stCondLst>
                                            <p:cond delay="0"/>
                                          </p:stCondLst>
                                        </p:cTn>
                                        <p:tgtEl>
                                          <p:spTgt spid="58"/>
                                        </p:tgtEl>
                                        <p:attrNameLst>
                                          <p:attrName>style.visibility</p:attrName>
                                        </p:attrNameLst>
                                      </p:cBhvr>
                                      <p:to>
                                        <p:strVal val="visible"/>
                                      </p:to>
                                    </p:set>
                                    <p:animEffect transition="in" filter="fade">
                                      <p:cBhvr>
                                        <p:cTn id="51" dur="1000"/>
                                        <p:tgtEl>
                                          <p:spTgt spid="58"/>
                                        </p:tgtEl>
                                      </p:cBhvr>
                                    </p:animEffect>
                                    <p:anim calcmode="lin" valueType="num">
                                      <p:cBhvr>
                                        <p:cTn id="52" dur="1000" fill="hold"/>
                                        <p:tgtEl>
                                          <p:spTgt spid="58"/>
                                        </p:tgtEl>
                                        <p:attrNameLst>
                                          <p:attrName>ppt_x</p:attrName>
                                        </p:attrNameLst>
                                      </p:cBhvr>
                                      <p:tavLst>
                                        <p:tav tm="0">
                                          <p:val>
                                            <p:strVal val="#ppt_x"/>
                                          </p:val>
                                        </p:tav>
                                        <p:tav tm="100000">
                                          <p:val>
                                            <p:strVal val="#ppt_x"/>
                                          </p:val>
                                        </p:tav>
                                      </p:tavLst>
                                    </p:anim>
                                    <p:anim calcmode="lin" valueType="num">
                                      <p:cBhvr>
                                        <p:cTn id="53" dur="1000" fill="hold"/>
                                        <p:tgtEl>
                                          <p:spTgt spid="58"/>
                                        </p:tgtEl>
                                        <p:attrNameLst>
                                          <p:attrName>ppt_y</p:attrName>
                                        </p:attrNameLst>
                                      </p:cBhvr>
                                      <p:tavLst>
                                        <p:tav tm="0">
                                          <p:val>
                                            <p:strVal val="#ppt_y+.1"/>
                                          </p:val>
                                        </p:tav>
                                        <p:tav tm="100000">
                                          <p:val>
                                            <p:strVal val="#ppt_y"/>
                                          </p:val>
                                        </p:tav>
                                      </p:tavLst>
                                    </p:anim>
                                  </p:childTnLst>
                                </p:cTn>
                              </p:par>
                            </p:childTnLst>
                          </p:cTn>
                        </p:par>
                        <p:par>
                          <p:cTn id="54" fill="hold">
                            <p:stCondLst>
                              <p:cond delay="6000"/>
                            </p:stCondLst>
                            <p:childTnLst>
                              <p:par>
                                <p:cTn id="55" presetID="2" presetClass="entr" presetSubtype="1" accel="50000" decel="50000" fill="hold" nodeType="afterEffect">
                                  <p:stCondLst>
                                    <p:cond delay="0"/>
                                  </p:stCondLst>
                                  <p:childTnLst>
                                    <p:set>
                                      <p:cBhvr>
                                        <p:cTn id="56" dur="1" fill="hold">
                                          <p:stCondLst>
                                            <p:cond delay="0"/>
                                          </p:stCondLst>
                                        </p:cTn>
                                        <p:tgtEl>
                                          <p:spTgt spid="7"/>
                                        </p:tgtEl>
                                        <p:attrNameLst>
                                          <p:attrName>style.visibility</p:attrName>
                                        </p:attrNameLst>
                                      </p:cBhvr>
                                      <p:to>
                                        <p:strVal val="visible"/>
                                      </p:to>
                                    </p:set>
                                    <p:anim calcmode="lin" valueType="num">
                                      <p:cBhvr additive="base">
                                        <p:cTn id="57" dur="500" fill="hold"/>
                                        <p:tgtEl>
                                          <p:spTgt spid="7"/>
                                        </p:tgtEl>
                                        <p:attrNameLst>
                                          <p:attrName>ppt_x</p:attrName>
                                        </p:attrNameLst>
                                      </p:cBhvr>
                                      <p:tavLst>
                                        <p:tav tm="0">
                                          <p:val>
                                            <p:strVal val="#ppt_x"/>
                                          </p:val>
                                        </p:tav>
                                        <p:tav tm="100000">
                                          <p:val>
                                            <p:strVal val="#ppt_x"/>
                                          </p:val>
                                        </p:tav>
                                      </p:tavLst>
                                    </p:anim>
                                    <p:anim calcmode="lin" valueType="num">
                                      <p:cBhvr additive="base">
                                        <p:cTn id="58" dur="500" fill="hold"/>
                                        <p:tgtEl>
                                          <p:spTgt spid="7"/>
                                        </p:tgtEl>
                                        <p:attrNameLst>
                                          <p:attrName>ppt_y</p:attrName>
                                        </p:attrNameLst>
                                      </p:cBhvr>
                                      <p:tavLst>
                                        <p:tav tm="0">
                                          <p:val>
                                            <p:strVal val="0-#ppt_h/2"/>
                                          </p:val>
                                        </p:tav>
                                        <p:tav tm="100000">
                                          <p:val>
                                            <p:strVal val="#ppt_y"/>
                                          </p:val>
                                        </p:tav>
                                      </p:tavLst>
                                    </p:anim>
                                  </p:childTnLst>
                                </p:cTn>
                              </p:par>
                            </p:childTnLst>
                          </p:cTn>
                        </p:par>
                        <p:par>
                          <p:cTn id="59" fill="hold">
                            <p:stCondLst>
                              <p:cond delay="6500"/>
                            </p:stCondLst>
                            <p:childTnLst>
                              <p:par>
                                <p:cTn id="60" presetID="10" presetClass="entr" presetSubtype="0" fill="hold" grpId="0" nodeType="afterEffect">
                                  <p:stCondLst>
                                    <p:cond delay="0"/>
                                  </p:stCondLst>
                                  <p:childTnLst>
                                    <p:set>
                                      <p:cBhvr>
                                        <p:cTn id="61" dur="1" fill="hold">
                                          <p:stCondLst>
                                            <p:cond delay="0"/>
                                          </p:stCondLst>
                                        </p:cTn>
                                        <p:tgtEl>
                                          <p:spTgt spid="96"/>
                                        </p:tgtEl>
                                        <p:attrNameLst>
                                          <p:attrName>style.visibility</p:attrName>
                                        </p:attrNameLst>
                                      </p:cBhvr>
                                      <p:to>
                                        <p:strVal val="visible"/>
                                      </p:to>
                                    </p:set>
                                    <p:animEffect transition="in" filter="fade">
                                      <p:cBhvr>
                                        <p:cTn id="62" dur="500"/>
                                        <p:tgtEl>
                                          <p:spTgt spid="96"/>
                                        </p:tgtEl>
                                      </p:cBhvr>
                                    </p:animEffect>
                                  </p:childTnLst>
                                </p:cTn>
                              </p:par>
                            </p:childTnLst>
                          </p:cTn>
                        </p:par>
                        <p:par>
                          <p:cTn id="63" fill="hold">
                            <p:stCondLst>
                              <p:cond delay="7000"/>
                            </p:stCondLst>
                            <p:childTnLst>
                              <p:par>
                                <p:cTn id="64" presetID="53" presetClass="entr" presetSubtype="16" fill="hold" nodeType="afterEffect">
                                  <p:stCondLst>
                                    <p:cond delay="0"/>
                                  </p:stCondLst>
                                  <p:childTnLst>
                                    <p:set>
                                      <p:cBhvr>
                                        <p:cTn id="65" dur="1" fill="hold">
                                          <p:stCondLst>
                                            <p:cond delay="0"/>
                                          </p:stCondLst>
                                        </p:cTn>
                                        <p:tgtEl>
                                          <p:spTgt spid="61"/>
                                        </p:tgtEl>
                                        <p:attrNameLst>
                                          <p:attrName>style.visibility</p:attrName>
                                        </p:attrNameLst>
                                      </p:cBhvr>
                                      <p:to>
                                        <p:strVal val="visible"/>
                                      </p:to>
                                    </p:set>
                                    <p:anim calcmode="lin" valueType="num">
                                      <p:cBhvr>
                                        <p:cTn id="66" dur="500" fill="hold"/>
                                        <p:tgtEl>
                                          <p:spTgt spid="61"/>
                                        </p:tgtEl>
                                        <p:attrNameLst>
                                          <p:attrName>ppt_w</p:attrName>
                                        </p:attrNameLst>
                                      </p:cBhvr>
                                      <p:tavLst>
                                        <p:tav tm="0">
                                          <p:val>
                                            <p:fltVal val="0"/>
                                          </p:val>
                                        </p:tav>
                                        <p:tav tm="100000">
                                          <p:val>
                                            <p:strVal val="#ppt_w"/>
                                          </p:val>
                                        </p:tav>
                                      </p:tavLst>
                                    </p:anim>
                                    <p:anim calcmode="lin" valueType="num">
                                      <p:cBhvr>
                                        <p:cTn id="67" dur="500" fill="hold"/>
                                        <p:tgtEl>
                                          <p:spTgt spid="61"/>
                                        </p:tgtEl>
                                        <p:attrNameLst>
                                          <p:attrName>ppt_h</p:attrName>
                                        </p:attrNameLst>
                                      </p:cBhvr>
                                      <p:tavLst>
                                        <p:tav tm="0">
                                          <p:val>
                                            <p:fltVal val="0"/>
                                          </p:val>
                                        </p:tav>
                                        <p:tav tm="100000">
                                          <p:val>
                                            <p:strVal val="#ppt_h"/>
                                          </p:val>
                                        </p:tav>
                                      </p:tavLst>
                                    </p:anim>
                                    <p:animEffect transition="in" filter="fade">
                                      <p:cBhvr>
                                        <p:cTn id="68" dur="500"/>
                                        <p:tgtEl>
                                          <p:spTgt spid="61"/>
                                        </p:tgtEl>
                                      </p:cBhvr>
                                    </p:animEffect>
                                  </p:childTnLst>
                                </p:cTn>
                              </p:par>
                            </p:childTnLst>
                          </p:cTn>
                        </p:par>
                        <p:par>
                          <p:cTn id="69" fill="hold">
                            <p:stCondLst>
                              <p:cond delay="7500"/>
                            </p:stCondLst>
                            <p:childTnLst>
                              <p:par>
                                <p:cTn id="70" presetID="42" presetClass="entr" presetSubtype="0" fill="hold" grpId="0" nodeType="afterEffect">
                                  <p:stCondLst>
                                    <p:cond delay="0"/>
                                  </p:stCondLst>
                                  <p:childTnLst>
                                    <p:set>
                                      <p:cBhvr>
                                        <p:cTn id="71" dur="1" fill="hold">
                                          <p:stCondLst>
                                            <p:cond delay="0"/>
                                          </p:stCondLst>
                                        </p:cTn>
                                        <p:tgtEl>
                                          <p:spTgt spid="59"/>
                                        </p:tgtEl>
                                        <p:attrNameLst>
                                          <p:attrName>style.visibility</p:attrName>
                                        </p:attrNameLst>
                                      </p:cBhvr>
                                      <p:to>
                                        <p:strVal val="visible"/>
                                      </p:to>
                                    </p:set>
                                    <p:animEffect transition="in" filter="fade">
                                      <p:cBhvr>
                                        <p:cTn id="72" dur="1000"/>
                                        <p:tgtEl>
                                          <p:spTgt spid="59"/>
                                        </p:tgtEl>
                                      </p:cBhvr>
                                    </p:animEffect>
                                    <p:anim calcmode="lin" valueType="num">
                                      <p:cBhvr>
                                        <p:cTn id="73" dur="1000" fill="hold"/>
                                        <p:tgtEl>
                                          <p:spTgt spid="59"/>
                                        </p:tgtEl>
                                        <p:attrNameLst>
                                          <p:attrName>ppt_x</p:attrName>
                                        </p:attrNameLst>
                                      </p:cBhvr>
                                      <p:tavLst>
                                        <p:tav tm="0">
                                          <p:val>
                                            <p:strVal val="#ppt_x"/>
                                          </p:val>
                                        </p:tav>
                                        <p:tav tm="100000">
                                          <p:val>
                                            <p:strVal val="#ppt_x"/>
                                          </p:val>
                                        </p:tav>
                                      </p:tavLst>
                                    </p:anim>
                                    <p:anim calcmode="lin" valueType="num">
                                      <p:cBhvr>
                                        <p:cTn id="74" dur="1000" fill="hold"/>
                                        <p:tgtEl>
                                          <p:spTgt spid="59"/>
                                        </p:tgtEl>
                                        <p:attrNameLst>
                                          <p:attrName>ppt_y</p:attrName>
                                        </p:attrNameLst>
                                      </p:cBhvr>
                                      <p:tavLst>
                                        <p:tav tm="0">
                                          <p:val>
                                            <p:strVal val="#ppt_y+.1"/>
                                          </p:val>
                                        </p:tav>
                                        <p:tav tm="100000">
                                          <p:val>
                                            <p:strVal val="#ppt_y"/>
                                          </p:val>
                                        </p:tav>
                                      </p:tavLst>
                                    </p:anim>
                                  </p:childTnLst>
                                </p:cTn>
                              </p:par>
                            </p:childTnLst>
                          </p:cTn>
                        </p:par>
                        <p:par>
                          <p:cTn id="75" fill="hold">
                            <p:stCondLst>
                              <p:cond delay="8500"/>
                            </p:stCondLst>
                            <p:childTnLst>
                              <p:par>
                                <p:cTn id="76" presetID="2" presetClass="entr" presetSubtype="1" accel="50000" decel="50000" fill="hold" nodeType="afterEffect">
                                  <p:stCondLst>
                                    <p:cond delay="0"/>
                                  </p:stCondLst>
                                  <p:childTnLst>
                                    <p:set>
                                      <p:cBhvr>
                                        <p:cTn id="77" dur="1" fill="hold">
                                          <p:stCondLst>
                                            <p:cond delay="0"/>
                                          </p:stCondLst>
                                        </p:cTn>
                                        <p:tgtEl>
                                          <p:spTgt spid="11"/>
                                        </p:tgtEl>
                                        <p:attrNameLst>
                                          <p:attrName>style.visibility</p:attrName>
                                        </p:attrNameLst>
                                      </p:cBhvr>
                                      <p:to>
                                        <p:strVal val="visible"/>
                                      </p:to>
                                    </p:set>
                                    <p:anim calcmode="lin" valueType="num">
                                      <p:cBhvr additive="base">
                                        <p:cTn id="78" dur="500" fill="hold"/>
                                        <p:tgtEl>
                                          <p:spTgt spid="11"/>
                                        </p:tgtEl>
                                        <p:attrNameLst>
                                          <p:attrName>ppt_x</p:attrName>
                                        </p:attrNameLst>
                                      </p:cBhvr>
                                      <p:tavLst>
                                        <p:tav tm="0">
                                          <p:val>
                                            <p:strVal val="#ppt_x"/>
                                          </p:val>
                                        </p:tav>
                                        <p:tav tm="100000">
                                          <p:val>
                                            <p:strVal val="#ppt_x"/>
                                          </p:val>
                                        </p:tav>
                                      </p:tavLst>
                                    </p:anim>
                                    <p:anim calcmode="lin" valueType="num">
                                      <p:cBhvr additive="base">
                                        <p:cTn id="79" dur="500" fill="hold"/>
                                        <p:tgtEl>
                                          <p:spTgt spid="11"/>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 grpId="0"/>
      <p:bldP spid="96" grpId="0"/>
      <p:bldP spid="98" grpId="0"/>
      <p:bldP spid="57" grpId="0"/>
      <p:bldP spid="58" grpId="0"/>
      <p:bldP spid="59" grpId="0"/>
      <p:bldP spid="60" grpId="0"/>
      <p:bldP spid="7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1523</TotalTime>
  <Words>1264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306</cp:revision>
  <dcterms:created xsi:type="dcterms:W3CDTF">2016-09-28T22:08:47Z</dcterms:created>
  <dcterms:modified xsi:type="dcterms:W3CDTF">2017-09-27T18:24:02Z</dcterms:modified>
</cp:coreProperties>
</file>