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368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5" name="Oval 24"/>
          <p:cNvSpPr>
            <a:spLocks noChangeAspect="1"/>
          </p:cNvSpPr>
          <p:nvPr/>
        </p:nvSpPr>
        <p:spPr>
          <a:xfrm>
            <a:off x="5178539" y="2978670"/>
            <a:ext cx="1828800" cy="1828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7800000" flipH="1">
            <a:off x="5670467" y="1945174"/>
            <a:ext cx="640080" cy="640080"/>
          </a:xfrm>
          <a:prstGeom prst="rect">
            <a:avLst/>
          </a:prstGeom>
          <a:effectLst>
            <a:outerShdw blurRad="50800" dist="38100" dir="5400000" algn="t" rotWithShape="0">
              <a:prstClr val="black">
                <a:alpha val="40000"/>
              </a:prstClr>
            </a:outerShdw>
          </a:effectLst>
        </p:spPr>
      </p:pic>
      <p:pic>
        <p:nvPicPr>
          <p:cNvPr id="29" name="Picture 28"/>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1400000" flipH="1">
            <a:off x="7201740" y="2649587"/>
            <a:ext cx="640080" cy="640080"/>
          </a:xfrm>
          <a:prstGeom prst="rect">
            <a:avLst/>
          </a:prstGeom>
          <a:effectLst>
            <a:outerShdw blurRad="50800" dist="38100" dir="8100000" algn="tr" rotWithShape="0">
              <a:prstClr val="black">
                <a:alpha val="40000"/>
              </a:prstClr>
            </a:outerShdw>
          </a:effectLst>
        </p:spPr>
      </p:pic>
      <p:pic>
        <p:nvPicPr>
          <p:cNvPr id="30" name="Picture 29"/>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4997141" flipH="1">
            <a:off x="7246112" y="4245505"/>
            <a:ext cx="640080" cy="640080"/>
          </a:xfrm>
          <a:prstGeom prst="rect">
            <a:avLst/>
          </a:prstGeom>
          <a:effectLst>
            <a:outerShdw blurRad="50800" dist="38100" dir="13500000" algn="br" rotWithShape="0">
              <a:prstClr val="black">
                <a:alpha val="40000"/>
              </a:prstClr>
            </a:outerShdw>
          </a:effectLst>
        </p:spPr>
      </p:pic>
      <p:pic>
        <p:nvPicPr>
          <p:cNvPr id="31" name="Picture 30"/>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8600000" flipH="1">
            <a:off x="5827092" y="5166873"/>
            <a:ext cx="640080" cy="640080"/>
          </a:xfrm>
          <a:prstGeom prst="rect">
            <a:avLst/>
          </a:prstGeom>
          <a:effectLst>
            <a:outerShdw blurRad="50800" dist="38100" dir="16200000" rotWithShape="0">
              <a:prstClr val="black">
                <a:alpha val="40000"/>
              </a:prstClr>
            </a:outerShdw>
          </a:effectLst>
        </p:spPr>
      </p:pic>
      <p:pic>
        <p:nvPicPr>
          <p:cNvPr id="32" name="Picture 31"/>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600000" flipH="1">
            <a:off x="4382187" y="4467228"/>
            <a:ext cx="640080" cy="640080"/>
          </a:xfrm>
          <a:prstGeom prst="rect">
            <a:avLst/>
          </a:prstGeom>
          <a:effectLst>
            <a:outerShdw blurRad="50800" dist="38100" dir="18900000" algn="bl" rotWithShape="0">
              <a:prstClr val="black">
                <a:alpha val="40000"/>
              </a:prstClr>
            </a:outerShdw>
          </a:effectLst>
        </p:spPr>
      </p:pic>
      <p:sp>
        <p:nvSpPr>
          <p:cNvPr id="34" name="Text Box 10"/>
          <p:cNvSpPr txBox="1">
            <a:spLocks noChangeArrowheads="1"/>
          </p:cNvSpPr>
          <p:nvPr/>
        </p:nvSpPr>
        <p:spPr bwMode="auto">
          <a:xfrm>
            <a:off x="7638282" y="1742117"/>
            <a:ext cx="3162641"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5" name="Text Box 10"/>
          <p:cNvSpPr txBox="1">
            <a:spLocks noChangeArrowheads="1"/>
          </p:cNvSpPr>
          <p:nvPr/>
        </p:nvSpPr>
        <p:spPr bwMode="auto">
          <a:xfrm>
            <a:off x="8601314" y="3443716"/>
            <a:ext cx="3162641"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6" name="Text Box 10"/>
          <p:cNvSpPr txBox="1">
            <a:spLocks noChangeArrowheads="1"/>
          </p:cNvSpPr>
          <p:nvPr/>
        </p:nvSpPr>
        <p:spPr bwMode="auto">
          <a:xfrm>
            <a:off x="7634925" y="5175385"/>
            <a:ext cx="3162641"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7" name="Text Box 10"/>
          <p:cNvSpPr txBox="1">
            <a:spLocks noChangeArrowheads="1"/>
          </p:cNvSpPr>
          <p:nvPr/>
        </p:nvSpPr>
        <p:spPr bwMode="auto">
          <a:xfrm>
            <a:off x="1283301" y="1700166"/>
            <a:ext cx="3162641" cy="898708"/>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8" name="Text Box 10"/>
          <p:cNvSpPr txBox="1">
            <a:spLocks noChangeArrowheads="1"/>
          </p:cNvSpPr>
          <p:nvPr/>
        </p:nvSpPr>
        <p:spPr bwMode="auto">
          <a:xfrm>
            <a:off x="451886" y="3448926"/>
            <a:ext cx="3162641" cy="898708"/>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BFBFB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9" name="Text Box 10"/>
          <p:cNvSpPr txBox="1">
            <a:spLocks noChangeArrowheads="1"/>
          </p:cNvSpPr>
          <p:nvPr/>
        </p:nvSpPr>
        <p:spPr bwMode="auto">
          <a:xfrm>
            <a:off x="1287750" y="5107245"/>
            <a:ext cx="3162641" cy="898708"/>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93939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0" name="Freeform 110"/>
          <p:cNvSpPr>
            <a:spLocks noEditPoints="1"/>
          </p:cNvSpPr>
          <p:nvPr/>
        </p:nvSpPr>
        <p:spPr bwMode="auto">
          <a:xfrm>
            <a:off x="5616813" y="3530363"/>
            <a:ext cx="952252" cy="652085"/>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7" name="Group 46"/>
          <p:cNvGrpSpPr/>
          <p:nvPr/>
        </p:nvGrpSpPr>
        <p:grpSpPr>
          <a:xfrm>
            <a:off x="4886337" y="1854535"/>
            <a:ext cx="538772" cy="1421804"/>
            <a:chOff x="4886337" y="1854535"/>
            <a:chExt cx="538772" cy="1421804"/>
          </a:xfrm>
        </p:grpSpPr>
        <p:sp>
          <p:nvSpPr>
            <p:cNvPr id="13" name="Freeform 12"/>
            <p:cNvSpPr/>
            <p:nvPr/>
          </p:nvSpPr>
          <p:spPr>
            <a:xfrm rot="15333034">
              <a:off x="4461193" y="2312423"/>
              <a:ext cx="1421804" cy="506028"/>
            </a:xfrm>
            <a:custGeom>
              <a:avLst/>
              <a:gdLst>
                <a:gd name="connsiteX0" fmla="*/ 1421804 w 1421804"/>
                <a:gd name="connsiteY0" fmla="*/ 253014 h 506028"/>
                <a:gd name="connsiteX1" fmla="*/ 1168790 w 1421804"/>
                <a:gd name="connsiteY1" fmla="*/ 506028 h 506028"/>
                <a:gd name="connsiteX2" fmla="*/ 298688 w 1421804"/>
                <a:gd name="connsiteY2" fmla="*/ 506028 h 506028"/>
                <a:gd name="connsiteX3" fmla="*/ 281432 w 1421804"/>
                <a:gd name="connsiteY3" fmla="*/ 437038 h 506028"/>
                <a:gd name="connsiteX4" fmla="*/ 59503 w 1421804"/>
                <a:gd name="connsiteY4" fmla="*/ 61036 h 506028"/>
                <a:gd name="connsiteX5" fmla="*/ 0 w 1421804"/>
                <a:gd name="connsiteY5" fmla="*/ 0 h 506028"/>
                <a:gd name="connsiteX6" fmla="*/ 1168790 w 1421804"/>
                <a:gd name="connsiteY6" fmla="*/ 0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21804" h="506028">
                  <a:moveTo>
                    <a:pt x="1421804" y="253014"/>
                  </a:moveTo>
                  <a:lnTo>
                    <a:pt x="1168790" y="506028"/>
                  </a:lnTo>
                  <a:lnTo>
                    <a:pt x="298688" y="506028"/>
                  </a:lnTo>
                  <a:lnTo>
                    <a:pt x="281432" y="437038"/>
                  </a:lnTo>
                  <a:cubicBezTo>
                    <a:pt x="232215" y="298767"/>
                    <a:pt x="156770" y="170946"/>
                    <a:pt x="59503" y="61036"/>
                  </a:cubicBezTo>
                  <a:lnTo>
                    <a:pt x="0" y="0"/>
                  </a:lnTo>
                  <a:lnTo>
                    <a:pt x="1168790" y="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886337" y="1969056"/>
              <a:ext cx="410200" cy="523220"/>
            </a:xfrm>
            <a:prstGeom prst="rect">
              <a:avLst/>
            </a:prstGeom>
            <a:noFill/>
          </p:spPr>
          <p:txBody>
            <a:bodyPr wrap="square" rtlCol="0">
              <a:spAutoFit/>
            </a:bodyPr>
            <a:lstStyle/>
            <a:p>
              <a:pPr algn="ctr"/>
              <a:r>
                <a:rPr lang="en-US" sz="2800" dirty="0">
                  <a:solidFill>
                    <a:schemeClr val="bg1"/>
                  </a:solidFill>
                  <a:latin typeface="Candara" panose="020E0502030303020204" pitchFamily="34" charset="0"/>
                </a:rPr>
                <a:t>A</a:t>
              </a:r>
            </a:p>
          </p:txBody>
        </p:sp>
      </p:grpSp>
      <p:grpSp>
        <p:nvGrpSpPr>
          <p:cNvPr id="48" name="Group 47"/>
          <p:cNvGrpSpPr/>
          <p:nvPr/>
        </p:nvGrpSpPr>
        <p:grpSpPr>
          <a:xfrm>
            <a:off x="6129176" y="1944368"/>
            <a:ext cx="1349108" cy="754887"/>
            <a:chOff x="6129176" y="1944368"/>
            <a:chExt cx="1349108" cy="754887"/>
          </a:xfrm>
        </p:grpSpPr>
        <p:sp>
          <p:nvSpPr>
            <p:cNvPr id="15" name="Freeform 14"/>
            <p:cNvSpPr/>
            <p:nvPr/>
          </p:nvSpPr>
          <p:spPr>
            <a:xfrm rot="18908185">
              <a:off x="6129176" y="2193227"/>
              <a:ext cx="1349108" cy="506028"/>
            </a:xfrm>
            <a:custGeom>
              <a:avLst/>
              <a:gdLst>
                <a:gd name="connsiteX0" fmla="*/ 1096094 w 1349108"/>
                <a:gd name="connsiteY0" fmla="*/ 0 h 506028"/>
                <a:gd name="connsiteX1" fmla="*/ 1349108 w 1349108"/>
                <a:gd name="connsiteY1" fmla="*/ 253014 h 506028"/>
                <a:gd name="connsiteX2" fmla="*/ 1096094 w 1349108"/>
                <a:gd name="connsiteY2" fmla="*/ 506028 h 506028"/>
                <a:gd name="connsiteX3" fmla="*/ 267547 w 1349108"/>
                <a:gd name="connsiteY3" fmla="*/ 506028 h 506028"/>
                <a:gd name="connsiteX4" fmla="*/ 217913 w 1349108"/>
                <a:gd name="connsiteY4" fmla="*/ 339999 h 506028"/>
                <a:gd name="connsiteX5" fmla="*/ 44601 w 1349108"/>
                <a:gd name="connsiteY5" fmla="*/ 49109 h 506028"/>
                <a:gd name="connsiteX6" fmla="*/ 0 w 1349108"/>
                <a:gd name="connsiteY6" fmla="*/ 0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9108" h="506028">
                  <a:moveTo>
                    <a:pt x="1096094" y="0"/>
                  </a:moveTo>
                  <a:lnTo>
                    <a:pt x="1349108" y="253014"/>
                  </a:lnTo>
                  <a:lnTo>
                    <a:pt x="1096094" y="506028"/>
                  </a:lnTo>
                  <a:lnTo>
                    <a:pt x="267547" y="506028"/>
                  </a:lnTo>
                  <a:lnTo>
                    <a:pt x="217913" y="339999"/>
                  </a:lnTo>
                  <a:cubicBezTo>
                    <a:pt x="175820" y="236904"/>
                    <a:pt x="118047" y="138722"/>
                    <a:pt x="44601" y="49109"/>
                  </a:cubicBezTo>
                  <a:lnTo>
                    <a:pt x="0" y="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6833165" y="1944368"/>
              <a:ext cx="410200" cy="523220"/>
            </a:xfrm>
            <a:prstGeom prst="rect">
              <a:avLst/>
            </a:prstGeom>
            <a:noFill/>
          </p:spPr>
          <p:txBody>
            <a:bodyPr wrap="square" rtlCol="0">
              <a:spAutoFit/>
            </a:bodyPr>
            <a:lstStyle/>
            <a:p>
              <a:pPr algn="ctr"/>
              <a:r>
                <a:rPr lang="en-US" sz="2800" dirty="0">
                  <a:solidFill>
                    <a:schemeClr val="bg1"/>
                  </a:solidFill>
                  <a:latin typeface="Candara" panose="020E0502030303020204" pitchFamily="34" charset="0"/>
                </a:rPr>
                <a:t>B</a:t>
              </a:r>
            </a:p>
          </p:txBody>
        </p:sp>
      </p:grpSp>
      <p:grpSp>
        <p:nvGrpSpPr>
          <p:cNvPr id="49" name="Group 48"/>
          <p:cNvGrpSpPr/>
          <p:nvPr/>
        </p:nvGrpSpPr>
        <p:grpSpPr>
          <a:xfrm>
            <a:off x="6996068" y="3508420"/>
            <a:ext cx="1422070" cy="591934"/>
            <a:chOff x="6996068" y="3508420"/>
            <a:chExt cx="1422070" cy="591934"/>
          </a:xfrm>
        </p:grpSpPr>
        <p:sp>
          <p:nvSpPr>
            <p:cNvPr id="18" name="Freeform 17"/>
            <p:cNvSpPr/>
            <p:nvPr/>
          </p:nvSpPr>
          <p:spPr>
            <a:xfrm rot="930361">
              <a:off x="6996068" y="3508420"/>
              <a:ext cx="1422070" cy="506028"/>
            </a:xfrm>
            <a:custGeom>
              <a:avLst/>
              <a:gdLst>
                <a:gd name="connsiteX0" fmla="*/ 0 w 1422070"/>
                <a:gd name="connsiteY0" fmla="*/ 0 h 506028"/>
                <a:gd name="connsiteX1" fmla="*/ 1169056 w 1422070"/>
                <a:gd name="connsiteY1" fmla="*/ 0 h 506028"/>
                <a:gd name="connsiteX2" fmla="*/ 1422070 w 1422070"/>
                <a:gd name="connsiteY2" fmla="*/ 253014 h 506028"/>
                <a:gd name="connsiteX3" fmla="*/ 1169056 w 1422070"/>
                <a:gd name="connsiteY3" fmla="*/ 506028 h 506028"/>
                <a:gd name="connsiteX4" fmla="*/ 295417 w 1422070"/>
                <a:gd name="connsiteY4" fmla="*/ 506028 h 506028"/>
                <a:gd name="connsiteX5" fmla="*/ 293027 w 1422070"/>
                <a:gd name="connsiteY5" fmla="*/ 495348 h 506028"/>
                <a:gd name="connsiteX6" fmla="*/ 87532 w 1422070"/>
                <a:gd name="connsiteY6" fmla="*/ 90647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22070" h="506028">
                  <a:moveTo>
                    <a:pt x="0" y="0"/>
                  </a:moveTo>
                  <a:lnTo>
                    <a:pt x="1169056" y="0"/>
                  </a:lnTo>
                  <a:lnTo>
                    <a:pt x="1422070" y="253014"/>
                  </a:lnTo>
                  <a:lnTo>
                    <a:pt x="1169056" y="506028"/>
                  </a:lnTo>
                  <a:lnTo>
                    <a:pt x="295417" y="506028"/>
                  </a:lnTo>
                  <a:lnTo>
                    <a:pt x="293027" y="495348"/>
                  </a:lnTo>
                  <a:cubicBezTo>
                    <a:pt x="250836" y="343276"/>
                    <a:pt x="179824" y="206954"/>
                    <a:pt x="87532" y="90647"/>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7878713" y="3577134"/>
              <a:ext cx="410200" cy="523220"/>
            </a:xfrm>
            <a:prstGeom prst="rect">
              <a:avLst/>
            </a:prstGeom>
            <a:noFill/>
          </p:spPr>
          <p:txBody>
            <a:bodyPr wrap="square" rtlCol="0">
              <a:spAutoFit/>
            </a:bodyPr>
            <a:lstStyle/>
            <a:p>
              <a:pPr algn="ctr"/>
              <a:r>
                <a:rPr lang="en-US" sz="2800" dirty="0">
                  <a:solidFill>
                    <a:schemeClr val="bg1"/>
                  </a:solidFill>
                  <a:latin typeface="Candara" panose="020E0502030303020204" pitchFamily="34" charset="0"/>
                </a:rPr>
                <a:t>C</a:t>
              </a:r>
            </a:p>
          </p:txBody>
        </p:sp>
      </p:grpSp>
      <p:grpSp>
        <p:nvGrpSpPr>
          <p:cNvPr id="50" name="Group 49"/>
          <p:cNvGrpSpPr/>
          <p:nvPr/>
        </p:nvGrpSpPr>
        <p:grpSpPr>
          <a:xfrm>
            <a:off x="6755381" y="4531417"/>
            <a:ext cx="551284" cy="1394914"/>
            <a:chOff x="6755381" y="4531417"/>
            <a:chExt cx="551284" cy="1394914"/>
          </a:xfrm>
        </p:grpSpPr>
        <p:sp>
          <p:nvSpPr>
            <p:cNvPr id="20" name="Freeform 19"/>
            <p:cNvSpPr/>
            <p:nvPr/>
          </p:nvSpPr>
          <p:spPr>
            <a:xfrm rot="4463780">
              <a:off x="6310938" y="4975860"/>
              <a:ext cx="1394914" cy="506028"/>
            </a:xfrm>
            <a:custGeom>
              <a:avLst/>
              <a:gdLst>
                <a:gd name="connsiteX0" fmla="*/ 0 w 1394914"/>
                <a:gd name="connsiteY0" fmla="*/ 0 h 506028"/>
                <a:gd name="connsiteX1" fmla="*/ 1141900 w 1394914"/>
                <a:gd name="connsiteY1" fmla="*/ 0 h 506028"/>
                <a:gd name="connsiteX2" fmla="*/ 1394914 w 1394914"/>
                <a:gd name="connsiteY2" fmla="*/ 253014 h 506028"/>
                <a:gd name="connsiteX3" fmla="*/ 1141900 w 1394914"/>
                <a:gd name="connsiteY3" fmla="*/ 506028 h 506028"/>
                <a:gd name="connsiteX4" fmla="*/ 263117 w 1394914"/>
                <a:gd name="connsiteY4" fmla="*/ 506028 h 506028"/>
                <a:gd name="connsiteX5" fmla="*/ 240857 w 1394914"/>
                <a:gd name="connsiteY5" fmla="*/ 408747 h 506028"/>
                <a:gd name="connsiteX6" fmla="*/ 26546 w 1394914"/>
                <a:gd name="connsiteY6" fmla="*/ 28351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4914" h="506028">
                  <a:moveTo>
                    <a:pt x="0" y="0"/>
                  </a:moveTo>
                  <a:lnTo>
                    <a:pt x="1141900" y="0"/>
                  </a:lnTo>
                  <a:lnTo>
                    <a:pt x="1394914" y="253014"/>
                  </a:lnTo>
                  <a:lnTo>
                    <a:pt x="1141900" y="506028"/>
                  </a:lnTo>
                  <a:lnTo>
                    <a:pt x="263117" y="506028"/>
                  </a:lnTo>
                  <a:lnTo>
                    <a:pt x="240857" y="408747"/>
                  </a:lnTo>
                  <a:cubicBezTo>
                    <a:pt x="194435" y="269513"/>
                    <a:pt x="121580" y="140198"/>
                    <a:pt x="26546" y="28351"/>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p:cNvSpPr txBox="1"/>
            <p:nvPr/>
          </p:nvSpPr>
          <p:spPr>
            <a:xfrm>
              <a:off x="6896465" y="5269642"/>
              <a:ext cx="410200" cy="523220"/>
            </a:xfrm>
            <a:prstGeom prst="rect">
              <a:avLst/>
            </a:prstGeom>
            <a:noFill/>
          </p:spPr>
          <p:txBody>
            <a:bodyPr wrap="square" rtlCol="0">
              <a:spAutoFit/>
            </a:bodyPr>
            <a:lstStyle/>
            <a:p>
              <a:pPr algn="ctr"/>
              <a:r>
                <a:rPr lang="en-US" sz="2800" dirty="0">
                  <a:solidFill>
                    <a:schemeClr val="bg1"/>
                  </a:solidFill>
                  <a:latin typeface="Candara" panose="020E0502030303020204" pitchFamily="34" charset="0"/>
                </a:rPr>
                <a:t>D</a:t>
              </a:r>
            </a:p>
          </p:txBody>
        </p:sp>
      </p:grpSp>
      <p:grpSp>
        <p:nvGrpSpPr>
          <p:cNvPr id="51" name="Group 50"/>
          <p:cNvGrpSpPr/>
          <p:nvPr/>
        </p:nvGrpSpPr>
        <p:grpSpPr>
          <a:xfrm>
            <a:off x="4966995" y="4645171"/>
            <a:ext cx="690601" cy="1389444"/>
            <a:chOff x="4966995" y="4645171"/>
            <a:chExt cx="690601" cy="1389444"/>
          </a:xfrm>
        </p:grpSpPr>
        <p:sp>
          <p:nvSpPr>
            <p:cNvPr id="22" name="Freeform 21"/>
            <p:cNvSpPr/>
            <p:nvPr/>
          </p:nvSpPr>
          <p:spPr>
            <a:xfrm rot="8087051">
              <a:off x="4709860" y="5086879"/>
              <a:ext cx="1389444" cy="506028"/>
            </a:xfrm>
            <a:custGeom>
              <a:avLst/>
              <a:gdLst>
                <a:gd name="connsiteX0" fmla="*/ 276412 w 1389444"/>
                <a:gd name="connsiteY0" fmla="*/ 506028 h 506028"/>
                <a:gd name="connsiteX1" fmla="*/ 234298 w 1389444"/>
                <a:gd name="connsiteY1" fmla="*/ 361932 h 506028"/>
                <a:gd name="connsiteX2" fmla="*/ 62777 w 1389444"/>
                <a:gd name="connsiteY2" fmla="*/ 69982 h 506028"/>
                <a:gd name="connsiteX3" fmla="*/ 0 w 1389444"/>
                <a:gd name="connsiteY3" fmla="*/ 0 h 506028"/>
                <a:gd name="connsiteX4" fmla="*/ 1136430 w 1389444"/>
                <a:gd name="connsiteY4" fmla="*/ 0 h 506028"/>
                <a:gd name="connsiteX5" fmla="*/ 1389444 w 1389444"/>
                <a:gd name="connsiteY5" fmla="*/ 253014 h 506028"/>
                <a:gd name="connsiteX6" fmla="*/ 1136430 w 1389444"/>
                <a:gd name="connsiteY6" fmla="*/ 506028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9444" h="506028">
                  <a:moveTo>
                    <a:pt x="276412" y="506028"/>
                  </a:moveTo>
                  <a:lnTo>
                    <a:pt x="234298" y="361932"/>
                  </a:lnTo>
                  <a:cubicBezTo>
                    <a:pt x="192840" y="258581"/>
                    <a:pt x="135671" y="160045"/>
                    <a:pt x="62777" y="69982"/>
                  </a:cubicBezTo>
                  <a:lnTo>
                    <a:pt x="0" y="0"/>
                  </a:lnTo>
                  <a:lnTo>
                    <a:pt x="1136430" y="0"/>
                  </a:lnTo>
                  <a:lnTo>
                    <a:pt x="1389444" y="253014"/>
                  </a:lnTo>
                  <a:lnTo>
                    <a:pt x="1136430" y="506028"/>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p:cNvSpPr txBox="1"/>
            <p:nvPr/>
          </p:nvSpPr>
          <p:spPr>
            <a:xfrm>
              <a:off x="4966995" y="5290336"/>
              <a:ext cx="410200" cy="523220"/>
            </a:xfrm>
            <a:prstGeom prst="rect">
              <a:avLst/>
            </a:prstGeom>
            <a:noFill/>
          </p:spPr>
          <p:txBody>
            <a:bodyPr wrap="square" rtlCol="0">
              <a:spAutoFit/>
            </a:bodyPr>
            <a:lstStyle/>
            <a:p>
              <a:pPr algn="ctr"/>
              <a:r>
                <a:rPr lang="en-US" sz="2800" dirty="0">
                  <a:solidFill>
                    <a:schemeClr val="bg1"/>
                  </a:solidFill>
                  <a:latin typeface="Candara" panose="020E0502030303020204" pitchFamily="34" charset="0"/>
                </a:rPr>
                <a:t>E</a:t>
              </a:r>
            </a:p>
          </p:txBody>
        </p:sp>
      </p:grpSp>
      <p:grpSp>
        <p:nvGrpSpPr>
          <p:cNvPr id="52" name="Group 51"/>
          <p:cNvGrpSpPr/>
          <p:nvPr/>
        </p:nvGrpSpPr>
        <p:grpSpPr>
          <a:xfrm>
            <a:off x="3778748" y="3645586"/>
            <a:ext cx="1411702" cy="621419"/>
            <a:chOff x="3778748" y="3645586"/>
            <a:chExt cx="1411702" cy="621419"/>
          </a:xfrm>
        </p:grpSpPr>
        <p:sp>
          <p:nvSpPr>
            <p:cNvPr id="24" name="Freeform 23"/>
            <p:cNvSpPr/>
            <p:nvPr/>
          </p:nvSpPr>
          <p:spPr>
            <a:xfrm rot="11683060">
              <a:off x="3778748" y="3760977"/>
              <a:ext cx="1411702" cy="506028"/>
            </a:xfrm>
            <a:custGeom>
              <a:avLst/>
              <a:gdLst>
                <a:gd name="connsiteX0" fmla="*/ 1158688 w 1411702"/>
                <a:gd name="connsiteY0" fmla="*/ 506028 h 506028"/>
                <a:gd name="connsiteX1" fmla="*/ 287086 w 1411702"/>
                <a:gd name="connsiteY1" fmla="*/ 506028 h 506028"/>
                <a:gd name="connsiteX2" fmla="*/ 285542 w 1411702"/>
                <a:gd name="connsiteY2" fmla="*/ 498649 h 506028"/>
                <a:gd name="connsiteX3" fmla="*/ 85635 w 1411702"/>
                <a:gd name="connsiteY3" fmla="*/ 91160 h 506028"/>
                <a:gd name="connsiteX4" fmla="*/ 0 w 1411702"/>
                <a:gd name="connsiteY4" fmla="*/ 0 h 506028"/>
                <a:gd name="connsiteX5" fmla="*/ 1158688 w 1411702"/>
                <a:gd name="connsiteY5" fmla="*/ 0 h 506028"/>
                <a:gd name="connsiteX6" fmla="*/ 1411702 w 1411702"/>
                <a:gd name="connsiteY6" fmla="*/ 253014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1702" h="506028">
                  <a:moveTo>
                    <a:pt x="1158688" y="506028"/>
                  </a:moveTo>
                  <a:lnTo>
                    <a:pt x="287086" y="506028"/>
                  </a:lnTo>
                  <a:lnTo>
                    <a:pt x="285542" y="498649"/>
                  </a:lnTo>
                  <a:cubicBezTo>
                    <a:pt x="245448" y="346012"/>
                    <a:pt x="176317" y="208725"/>
                    <a:pt x="85635" y="91160"/>
                  </a:cubicBezTo>
                  <a:lnTo>
                    <a:pt x="0" y="0"/>
                  </a:lnTo>
                  <a:lnTo>
                    <a:pt x="1158688" y="0"/>
                  </a:lnTo>
                  <a:lnTo>
                    <a:pt x="1411702" y="253014"/>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p:cNvSpPr txBox="1"/>
            <p:nvPr/>
          </p:nvSpPr>
          <p:spPr>
            <a:xfrm>
              <a:off x="3922854" y="3645586"/>
              <a:ext cx="410200" cy="523220"/>
            </a:xfrm>
            <a:prstGeom prst="rect">
              <a:avLst/>
            </a:prstGeom>
            <a:noFill/>
          </p:spPr>
          <p:txBody>
            <a:bodyPr wrap="square" rtlCol="0">
              <a:spAutoFit/>
            </a:bodyPr>
            <a:lstStyle/>
            <a:p>
              <a:pPr algn="ctr"/>
              <a:r>
                <a:rPr lang="en-US" sz="2800" dirty="0">
                  <a:solidFill>
                    <a:schemeClr val="bg1"/>
                  </a:solidFill>
                  <a:latin typeface="Candara" panose="020E0502030303020204" pitchFamily="34" charset="0"/>
                </a:rPr>
                <a:t>F</a:t>
              </a:r>
            </a:p>
          </p:txBody>
        </p:sp>
      </p:grpSp>
      <p:pic>
        <p:nvPicPr>
          <p:cNvPr id="53" name="Picture 5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698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p:cTn id="16" dur="500" fill="hold"/>
                                        <p:tgtEl>
                                          <p:spTgt spid="40"/>
                                        </p:tgtEl>
                                        <p:attrNameLst>
                                          <p:attrName>ppt_w</p:attrName>
                                        </p:attrNameLst>
                                      </p:cBhvr>
                                      <p:tavLst>
                                        <p:tav tm="0">
                                          <p:val>
                                            <p:fltVal val="0"/>
                                          </p:val>
                                        </p:tav>
                                        <p:tav tm="100000">
                                          <p:val>
                                            <p:strVal val="#ppt_w"/>
                                          </p:val>
                                        </p:tav>
                                      </p:tavLst>
                                    </p:anim>
                                    <p:anim calcmode="lin" valueType="num">
                                      <p:cBhvr>
                                        <p:cTn id="17" dur="500" fill="hold"/>
                                        <p:tgtEl>
                                          <p:spTgt spid="40"/>
                                        </p:tgtEl>
                                        <p:attrNameLst>
                                          <p:attrName>ppt_h</p:attrName>
                                        </p:attrNameLst>
                                      </p:cBhvr>
                                      <p:tavLst>
                                        <p:tav tm="0">
                                          <p:val>
                                            <p:fltVal val="0"/>
                                          </p:val>
                                        </p:tav>
                                        <p:tav tm="100000">
                                          <p:val>
                                            <p:strVal val="#ppt_h"/>
                                          </p:val>
                                        </p:tav>
                                      </p:tavLst>
                                    </p:anim>
                                    <p:animEffect transition="in" filter="fade">
                                      <p:cBhvr>
                                        <p:cTn id="18" dur="500"/>
                                        <p:tgtEl>
                                          <p:spTgt spid="40"/>
                                        </p:tgtEl>
                                      </p:cBhvr>
                                    </p:animEffect>
                                  </p:childTnLst>
                                </p:cTn>
                              </p:par>
                            </p:childTnLst>
                          </p:cTn>
                        </p:par>
                        <p:par>
                          <p:cTn id="19" fill="hold">
                            <p:stCondLst>
                              <p:cond delay="1000"/>
                            </p:stCondLst>
                            <p:childTnLst>
                              <p:par>
                                <p:cTn id="20" presetID="31" presetClass="entr" presetSubtype="0" fill="hold" nodeType="after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1000" fill="hold"/>
                                        <p:tgtEl>
                                          <p:spTgt spid="47"/>
                                        </p:tgtEl>
                                        <p:attrNameLst>
                                          <p:attrName>ppt_w</p:attrName>
                                        </p:attrNameLst>
                                      </p:cBhvr>
                                      <p:tavLst>
                                        <p:tav tm="0">
                                          <p:val>
                                            <p:fltVal val="0"/>
                                          </p:val>
                                        </p:tav>
                                        <p:tav tm="100000">
                                          <p:val>
                                            <p:strVal val="#ppt_w"/>
                                          </p:val>
                                        </p:tav>
                                      </p:tavLst>
                                    </p:anim>
                                    <p:anim calcmode="lin" valueType="num">
                                      <p:cBhvr>
                                        <p:cTn id="23" dur="1000" fill="hold"/>
                                        <p:tgtEl>
                                          <p:spTgt spid="47"/>
                                        </p:tgtEl>
                                        <p:attrNameLst>
                                          <p:attrName>ppt_h</p:attrName>
                                        </p:attrNameLst>
                                      </p:cBhvr>
                                      <p:tavLst>
                                        <p:tav tm="0">
                                          <p:val>
                                            <p:fltVal val="0"/>
                                          </p:val>
                                        </p:tav>
                                        <p:tav tm="100000">
                                          <p:val>
                                            <p:strVal val="#ppt_h"/>
                                          </p:val>
                                        </p:tav>
                                      </p:tavLst>
                                    </p:anim>
                                    <p:anim calcmode="lin" valueType="num">
                                      <p:cBhvr>
                                        <p:cTn id="24" dur="1000" fill="hold"/>
                                        <p:tgtEl>
                                          <p:spTgt spid="47"/>
                                        </p:tgtEl>
                                        <p:attrNameLst>
                                          <p:attrName>style.rotation</p:attrName>
                                        </p:attrNameLst>
                                      </p:cBhvr>
                                      <p:tavLst>
                                        <p:tav tm="0">
                                          <p:val>
                                            <p:fltVal val="90"/>
                                          </p:val>
                                        </p:tav>
                                        <p:tav tm="100000">
                                          <p:val>
                                            <p:fltVal val="0"/>
                                          </p:val>
                                        </p:tav>
                                      </p:tavLst>
                                    </p:anim>
                                    <p:animEffect transition="in" filter="fade">
                                      <p:cBhvr>
                                        <p:cTn id="25" dur="1000"/>
                                        <p:tgtEl>
                                          <p:spTgt spid="47"/>
                                        </p:tgtEl>
                                      </p:cBhvr>
                                    </p:animEffect>
                                  </p:childTnLst>
                                </p:cTn>
                              </p:par>
                              <p:par>
                                <p:cTn id="26" presetID="31" presetClass="entr" presetSubtype="0" fill="hold" nodeType="withEffect">
                                  <p:stCondLst>
                                    <p:cond delay="0"/>
                                  </p:stCondLst>
                                  <p:childTnLst>
                                    <p:set>
                                      <p:cBhvr>
                                        <p:cTn id="27" dur="1" fill="hold">
                                          <p:stCondLst>
                                            <p:cond delay="0"/>
                                          </p:stCondLst>
                                        </p:cTn>
                                        <p:tgtEl>
                                          <p:spTgt spid="48"/>
                                        </p:tgtEl>
                                        <p:attrNameLst>
                                          <p:attrName>style.visibility</p:attrName>
                                        </p:attrNameLst>
                                      </p:cBhvr>
                                      <p:to>
                                        <p:strVal val="visible"/>
                                      </p:to>
                                    </p:set>
                                    <p:anim calcmode="lin" valueType="num">
                                      <p:cBhvr>
                                        <p:cTn id="28" dur="1000" fill="hold"/>
                                        <p:tgtEl>
                                          <p:spTgt spid="48"/>
                                        </p:tgtEl>
                                        <p:attrNameLst>
                                          <p:attrName>ppt_w</p:attrName>
                                        </p:attrNameLst>
                                      </p:cBhvr>
                                      <p:tavLst>
                                        <p:tav tm="0">
                                          <p:val>
                                            <p:fltVal val="0"/>
                                          </p:val>
                                        </p:tav>
                                        <p:tav tm="100000">
                                          <p:val>
                                            <p:strVal val="#ppt_w"/>
                                          </p:val>
                                        </p:tav>
                                      </p:tavLst>
                                    </p:anim>
                                    <p:anim calcmode="lin" valueType="num">
                                      <p:cBhvr>
                                        <p:cTn id="29" dur="1000" fill="hold"/>
                                        <p:tgtEl>
                                          <p:spTgt spid="48"/>
                                        </p:tgtEl>
                                        <p:attrNameLst>
                                          <p:attrName>ppt_h</p:attrName>
                                        </p:attrNameLst>
                                      </p:cBhvr>
                                      <p:tavLst>
                                        <p:tav tm="0">
                                          <p:val>
                                            <p:fltVal val="0"/>
                                          </p:val>
                                        </p:tav>
                                        <p:tav tm="100000">
                                          <p:val>
                                            <p:strVal val="#ppt_h"/>
                                          </p:val>
                                        </p:tav>
                                      </p:tavLst>
                                    </p:anim>
                                    <p:anim calcmode="lin" valueType="num">
                                      <p:cBhvr>
                                        <p:cTn id="30" dur="1000" fill="hold"/>
                                        <p:tgtEl>
                                          <p:spTgt spid="48"/>
                                        </p:tgtEl>
                                        <p:attrNameLst>
                                          <p:attrName>style.rotation</p:attrName>
                                        </p:attrNameLst>
                                      </p:cBhvr>
                                      <p:tavLst>
                                        <p:tav tm="0">
                                          <p:val>
                                            <p:fltVal val="90"/>
                                          </p:val>
                                        </p:tav>
                                        <p:tav tm="100000">
                                          <p:val>
                                            <p:fltVal val="0"/>
                                          </p:val>
                                        </p:tav>
                                      </p:tavLst>
                                    </p:anim>
                                    <p:animEffect transition="in" filter="fade">
                                      <p:cBhvr>
                                        <p:cTn id="31" dur="1000"/>
                                        <p:tgtEl>
                                          <p:spTgt spid="48"/>
                                        </p:tgtEl>
                                      </p:cBhvr>
                                    </p:animEffect>
                                  </p:childTnLst>
                                </p:cTn>
                              </p:par>
                              <p:par>
                                <p:cTn id="32" presetID="31"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p:cTn id="34" dur="1000" fill="hold"/>
                                        <p:tgtEl>
                                          <p:spTgt spid="49"/>
                                        </p:tgtEl>
                                        <p:attrNameLst>
                                          <p:attrName>ppt_w</p:attrName>
                                        </p:attrNameLst>
                                      </p:cBhvr>
                                      <p:tavLst>
                                        <p:tav tm="0">
                                          <p:val>
                                            <p:fltVal val="0"/>
                                          </p:val>
                                        </p:tav>
                                        <p:tav tm="100000">
                                          <p:val>
                                            <p:strVal val="#ppt_w"/>
                                          </p:val>
                                        </p:tav>
                                      </p:tavLst>
                                    </p:anim>
                                    <p:anim calcmode="lin" valueType="num">
                                      <p:cBhvr>
                                        <p:cTn id="35" dur="1000" fill="hold"/>
                                        <p:tgtEl>
                                          <p:spTgt spid="49"/>
                                        </p:tgtEl>
                                        <p:attrNameLst>
                                          <p:attrName>ppt_h</p:attrName>
                                        </p:attrNameLst>
                                      </p:cBhvr>
                                      <p:tavLst>
                                        <p:tav tm="0">
                                          <p:val>
                                            <p:fltVal val="0"/>
                                          </p:val>
                                        </p:tav>
                                        <p:tav tm="100000">
                                          <p:val>
                                            <p:strVal val="#ppt_h"/>
                                          </p:val>
                                        </p:tav>
                                      </p:tavLst>
                                    </p:anim>
                                    <p:anim calcmode="lin" valueType="num">
                                      <p:cBhvr>
                                        <p:cTn id="36" dur="1000" fill="hold"/>
                                        <p:tgtEl>
                                          <p:spTgt spid="49"/>
                                        </p:tgtEl>
                                        <p:attrNameLst>
                                          <p:attrName>style.rotation</p:attrName>
                                        </p:attrNameLst>
                                      </p:cBhvr>
                                      <p:tavLst>
                                        <p:tav tm="0">
                                          <p:val>
                                            <p:fltVal val="90"/>
                                          </p:val>
                                        </p:tav>
                                        <p:tav tm="100000">
                                          <p:val>
                                            <p:fltVal val="0"/>
                                          </p:val>
                                        </p:tav>
                                      </p:tavLst>
                                    </p:anim>
                                    <p:animEffect transition="in" filter="fade">
                                      <p:cBhvr>
                                        <p:cTn id="37" dur="1000"/>
                                        <p:tgtEl>
                                          <p:spTgt spid="49"/>
                                        </p:tgtEl>
                                      </p:cBhvr>
                                    </p:animEffect>
                                  </p:childTnLst>
                                </p:cTn>
                              </p:par>
                              <p:par>
                                <p:cTn id="38" presetID="31" presetClass="entr" presetSubtype="0" fill="hold" nodeType="withEffect">
                                  <p:stCondLst>
                                    <p:cond delay="0"/>
                                  </p:stCondLst>
                                  <p:childTnLst>
                                    <p:set>
                                      <p:cBhvr>
                                        <p:cTn id="39" dur="1" fill="hold">
                                          <p:stCondLst>
                                            <p:cond delay="0"/>
                                          </p:stCondLst>
                                        </p:cTn>
                                        <p:tgtEl>
                                          <p:spTgt spid="50"/>
                                        </p:tgtEl>
                                        <p:attrNameLst>
                                          <p:attrName>style.visibility</p:attrName>
                                        </p:attrNameLst>
                                      </p:cBhvr>
                                      <p:to>
                                        <p:strVal val="visible"/>
                                      </p:to>
                                    </p:set>
                                    <p:anim calcmode="lin" valueType="num">
                                      <p:cBhvr>
                                        <p:cTn id="40" dur="1000" fill="hold"/>
                                        <p:tgtEl>
                                          <p:spTgt spid="50"/>
                                        </p:tgtEl>
                                        <p:attrNameLst>
                                          <p:attrName>ppt_w</p:attrName>
                                        </p:attrNameLst>
                                      </p:cBhvr>
                                      <p:tavLst>
                                        <p:tav tm="0">
                                          <p:val>
                                            <p:fltVal val="0"/>
                                          </p:val>
                                        </p:tav>
                                        <p:tav tm="100000">
                                          <p:val>
                                            <p:strVal val="#ppt_w"/>
                                          </p:val>
                                        </p:tav>
                                      </p:tavLst>
                                    </p:anim>
                                    <p:anim calcmode="lin" valueType="num">
                                      <p:cBhvr>
                                        <p:cTn id="41" dur="1000" fill="hold"/>
                                        <p:tgtEl>
                                          <p:spTgt spid="50"/>
                                        </p:tgtEl>
                                        <p:attrNameLst>
                                          <p:attrName>ppt_h</p:attrName>
                                        </p:attrNameLst>
                                      </p:cBhvr>
                                      <p:tavLst>
                                        <p:tav tm="0">
                                          <p:val>
                                            <p:fltVal val="0"/>
                                          </p:val>
                                        </p:tav>
                                        <p:tav tm="100000">
                                          <p:val>
                                            <p:strVal val="#ppt_h"/>
                                          </p:val>
                                        </p:tav>
                                      </p:tavLst>
                                    </p:anim>
                                    <p:anim calcmode="lin" valueType="num">
                                      <p:cBhvr>
                                        <p:cTn id="42" dur="1000" fill="hold"/>
                                        <p:tgtEl>
                                          <p:spTgt spid="50"/>
                                        </p:tgtEl>
                                        <p:attrNameLst>
                                          <p:attrName>style.rotation</p:attrName>
                                        </p:attrNameLst>
                                      </p:cBhvr>
                                      <p:tavLst>
                                        <p:tav tm="0">
                                          <p:val>
                                            <p:fltVal val="90"/>
                                          </p:val>
                                        </p:tav>
                                        <p:tav tm="100000">
                                          <p:val>
                                            <p:fltVal val="0"/>
                                          </p:val>
                                        </p:tav>
                                      </p:tavLst>
                                    </p:anim>
                                    <p:animEffect transition="in" filter="fade">
                                      <p:cBhvr>
                                        <p:cTn id="43" dur="1000"/>
                                        <p:tgtEl>
                                          <p:spTgt spid="50"/>
                                        </p:tgtEl>
                                      </p:cBhvr>
                                    </p:animEffect>
                                  </p:childTnLst>
                                </p:cTn>
                              </p:par>
                              <p:par>
                                <p:cTn id="44" presetID="31" presetClass="entr" presetSubtype="0" fill="hold" nodeType="with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p:cTn id="46" dur="1000" fill="hold"/>
                                        <p:tgtEl>
                                          <p:spTgt spid="51"/>
                                        </p:tgtEl>
                                        <p:attrNameLst>
                                          <p:attrName>ppt_w</p:attrName>
                                        </p:attrNameLst>
                                      </p:cBhvr>
                                      <p:tavLst>
                                        <p:tav tm="0">
                                          <p:val>
                                            <p:fltVal val="0"/>
                                          </p:val>
                                        </p:tav>
                                        <p:tav tm="100000">
                                          <p:val>
                                            <p:strVal val="#ppt_w"/>
                                          </p:val>
                                        </p:tav>
                                      </p:tavLst>
                                    </p:anim>
                                    <p:anim calcmode="lin" valueType="num">
                                      <p:cBhvr>
                                        <p:cTn id="47" dur="1000" fill="hold"/>
                                        <p:tgtEl>
                                          <p:spTgt spid="51"/>
                                        </p:tgtEl>
                                        <p:attrNameLst>
                                          <p:attrName>ppt_h</p:attrName>
                                        </p:attrNameLst>
                                      </p:cBhvr>
                                      <p:tavLst>
                                        <p:tav tm="0">
                                          <p:val>
                                            <p:fltVal val="0"/>
                                          </p:val>
                                        </p:tav>
                                        <p:tav tm="100000">
                                          <p:val>
                                            <p:strVal val="#ppt_h"/>
                                          </p:val>
                                        </p:tav>
                                      </p:tavLst>
                                    </p:anim>
                                    <p:anim calcmode="lin" valueType="num">
                                      <p:cBhvr>
                                        <p:cTn id="48" dur="1000" fill="hold"/>
                                        <p:tgtEl>
                                          <p:spTgt spid="51"/>
                                        </p:tgtEl>
                                        <p:attrNameLst>
                                          <p:attrName>style.rotation</p:attrName>
                                        </p:attrNameLst>
                                      </p:cBhvr>
                                      <p:tavLst>
                                        <p:tav tm="0">
                                          <p:val>
                                            <p:fltVal val="90"/>
                                          </p:val>
                                        </p:tav>
                                        <p:tav tm="100000">
                                          <p:val>
                                            <p:fltVal val="0"/>
                                          </p:val>
                                        </p:tav>
                                      </p:tavLst>
                                    </p:anim>
                                    <p:animEffect transition="in" filter="fade">
                                      <p:cBhvr>
                                        <p:cTn id="49" dur="1000"/>
                                        <p:tgtEl>
                                          <p:spTgt spid="51"/>
                                        </p:tgtEl>
                                      </p:cBhvr>
                                    </p:animEffect>
                                  </p:childTnLst>
                                </p:cTn>
                              </p:par>
                              <p:par>
                                <p:cTn id="50" presetID="31" presetClass="entr" presetSubtype="0" fill="hold" nodeType="with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p:cTn id="52" dur="1000" fill="hold"/>
                                        <p:tgtEl>
                                          <p:spTgt spid="52"/>
                                        </p:tgtEl>
                                        <p:attrNameLst>
                                          <p:attrName>ppt_w</p:attrName>
                                        </p:attrNameLst>
                                      </p:cBhvr>
                                      <p:tavLst>
                                        <p:tav tm="0">
                                          <p:val>
                                            <p:fltVal val="0"/>
                                          </p:val>
                                        </p:tav>
                                        <p:tav tm="100000">
                                          <p:val>
                                            <p:strVal val="#ppt_w"/>
                                          </p:val>
                                        </p:tav>
                                      </p:tavLst>
                                    </p:anim>
                                    <p:anim calcmode="lin" valueType="num">
                                      <p:cBhvr>
                                        <p:cTn id="53" dur="1000" fill="hold"/>
                                        <p:tgtEl>
                                          <p:spTgt spid="52"/>
                                        </p:tgtEl>
                                        <p:attrNameLst>
                                          <p:attrName>ppt_h</p:attrName>
                                        </p:attrNameLst>
                                      </p:cBhvr>
                                      <p:tavLst>
                                        <p:tav tm="0">
                                          <p:val>
                                            <p:fltVal val="0"/>
                                          </p:val>
                                        </p:tav>
                                        <p:tav tm="100000">
                                          <p:val>
                                            <p:strVal val="#ppt_h"/>
                                          </p:val>
                                        </p:tav>
                                      </p:tavLst>
                                    </p:anim>
                                    <p:anim calcmode="lin" valueType="num">
                                      <p:cBhvr>
                                        <p:cTn id="54" dur="1000" fill="hold"/>
                                        <p:tgtEl>
                                          <p:spTgt spid="52"/>
                                        </p:tgtEl>
                                        <p:attrNameLst>
                                          <p:attrName>style.rotation</p:attrName>
                                        </p:attrNameLst>
                                      </p:cBhvr>
                                      <p:tavLst>
                                        <p:tav tm="0">
                                          <p:val>
                                            <p:fltVal val="90"/>
                                          </p:val>
                                        </p:tav>
                                        <p:tav tm="100000">
                                          <p:val>
                                            <p:fltVal val="0"/>
                                          </p:val>
                                        </p:tav>
                                      </p:tavLst>
                                    </p:anim>
                                    <p:animEffect transition="in" filter="fade">
                                      <p:cBhvr>
                                        <p:cTn id="55" dur="1000"/>
                                        <p:tgtEl>
                                          <p:spTgt spid="52"/>
                                        </p:tgtEl>
                                      </p:cBhvr>
                                    </p:animEffect>
                                  </p:childTnLst>
                                </p:cTn>
                              </p:par>
                            </p:childTnLst>
                          </p:cTn>
                        </p:par>
                        <p:par>
                          <p:cTn id="56" fill="hold">
                            <p:stCondLst>
                              <p:cond delay="2000"/>
                            </p:stCondLst>
                            <p:childTnLst>
                              <p:par>
                                <p:cTn id="57" presetID="42" presetClass="entr" presetSubtype="0" fill="hold" grpId="0" nodeType="after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1000"/>
                                        <p:tgtEl>
                                          <p:spTgt spid="37"/>
                                        </p:tgtEl>
                                      </p:cBhvr>
                                    </p:animEffect>
                                    <p:anim calcmode="lin" valueType="num">
                                      <p:cBhvr>
                                        <p:cTn id="60" dur="1000" fill="hold"/>
                                        <p:tgtEl>
                                          <p:spTgt spid="37"/>
                                        </p:tgtEl>
                                        <p:attrNameLst>
                                          <p:attrName>ppt_x</p:attrName>
                                        </p:attrNameLst>
                                      </p:cBhvr>
                                      <p:tavLst>
                                        <p:tav tm="0">
                                          <p:val>
                                            <p:strVal val="#ppt_x"/>
                                          </p:val>
                                        </p:tav>
                                        <p:tav tm="100000">
                                          <p:val>
                                            <p:strVal val="#ppt_x"/>
                                          </p:val>
                                        </p:tav>
                                      </p:tavLst>
                                    </p:anim>
                                    <p:anim calcmode="lin" valueType="num">
                                      <p:cBhvr>
                                        <p:cTn id="61" dur="1000" fill="hold"/>
                                        <p:tgtEl>
                                          <p:spTgt spid="37"/>
                                        </p:tgtEl>
                                        <p:attrNameLst>
                                          <p:attrName>ppt_y</p:attrName>
                                        </p:attrNameLst>
                                      </p:cBhvr>
                                      <p:tavLst>
                                        <p:tav tm="0">
                                          <p:val>
                                            <p:strVal val="#ppt_y+.1"/>
                                          </p:val>
                                        </p:tav>
                                        <p:tav tm="100000">
                                          <p:val>
                                            <p:strVal val="#ppt_y"/>
                                          </p:val>
                                        </p:tav>
                                      </p:tavLst>
                                    </p:anim>
                                  </p:childTnLst>
                                </p:cTn>
                              </p:par>
                            </p:childTnLst>
                          </p:cTn>
                        </p:par>
                        <p:par>
                          <p:cTn id="62" fill="hold">
                            <p:stCondLst>
                              <p:cond delay="3000"/>
                            </p:stCondLst>
                            <p:childTnLst>
                              <p:par>
                                <p:cTn id="63" presetID="22" presetClass="entr" presetSubtype="8" fill="hold" nodeType="after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wipe(left)">
                                      <p:cBhvr>
                                        <p:cTn id="65" dur="500"/>
                                        <p:tgtEl>
                                          <p:spTgt spid="28"/>
                                        </p:tgtEl>
                                      </p:cBhvr>
                                    </p:animEffect>
                                  </p:childTnLst>
                                </p:cTn>
                              </p:par>
                            </p:childTnLst>
                          </p:cTn>
                        </p:par>
                        <p:par>
                          <p:cTn id="66" fill="hold">
                            <p:stCondLst>
                              <p:cond delay="3500"/>
                            </p:stCondLst>
                            <p:childTnLst>
                              <p:par>
                                <p:cTn id="67" presetID="42" presetClass="entr" presetSubtype="0" fill="hold" grpId="0" nodeType="afterEffect">
                                  <p:stCondLst>
                                    <p:cond delay="0"/>
                                  </p:stCondLst>
                                  <p:childTnLst>
                                    <p:set>
                                      <p:cBhvr>
                                        <p:cTn id="68" dur="1" fill="hold">
                                          <p:stCondLst>
                                            <p:cond delay="0"/>
                                          </p:stCondLst>
                                        </p:cTn>
                                        <p:tgtEl>
                                          <p:spTgt spid="34"/>
                                        </p:tgtEl>
                                        <p:attrNameLst>
                                          <p:attrName>style.visibility</p:attrName>
                                        </p:attrNameLst>
                                      </p:cBhvr>
                                      <p:to>
                                        <p:strVal val="visible"/>
                                      </p:to>
                                    </p:set>
                                    <p:animEffect transition="in" filter="fade">
                                      <p:cBhvr>
                                        <p:cTn id="69" dur="1000"/>
                                        <p:tgtEl>
                                          <p:spTgt spid="34"/>
                                        </p:tgtEl>
                                      </p:cBhvr>
                                    </p:animEffect>
                                    <p:anim calcmode="lin" valueType="num">
                                      <p:cBhvr>
                                        <p:cTn id="70" dur="1000" fill="hold"/>
                                        <p:tgtEl>
                                          <p:spTgt spid="34"/>
                                        </p:tgtEl>
                                        <p:attrNameLst>
                                          <p:attrName>ppt_x</p:attrName>
                                        </p:attrNameLst>
                                      </p:cBhvr>
                                      <p:tavLst>
                                        <p:tav tm="0">
                                          <p:val>
                                            <p:strVal val="#ppt_x"/>
                                          </p:val>
                                        </p:tav>
                                        <p:tav tm="100000">
                                          <p:val>
                                            <p:strVal val="#ppt_x"/>
                                          </p:val>
                                        </p:tav>
                                      </p:tavLst>
                                    </p:anim>
                                    <p:anim calcmode="lin" valueType="num">
                                      <p:cBhvr>
                                        <p:cTn id="71" dur="1000" fill="hold"/>
                                        <p:tgtEl>
                                          <p:spTgt spid="34"/>
                                        </p:tgtEl>
                                        <p:attrNameLst>
                                          <p:attrName>ppt_y</p:attrName>
                                        </p:attrNameLst>
                                      </p:cBhvr>
                                      <p:tavLst>
                                        <p:tav tm="0">
                                          <p:val>
                                            <p:strVal val="#ppt_y+.1"/>
                                          </p:val>
                                        </p:tav>
                                        <p:tav tm="100000">
                                          <p:val>
                                            <p:strVal val="#ppt_y"/>
                                          </p:val>
                                        </p:tav>
                                      </p:tavLst>
                                    </p:anim>
                                  </p:childTnLst>
                                </p:cTn>
                              </p:par>
                            </p:childTnLst>
                          </p:cTn>
                        </p:par>
                        <p:par>
                          <p:cTn id="72" fill="hold">
                            <p:stCondLst>
                              <p:cond delay="4500"/>
                            </p:stCondLst>
                            <p:childTnLst>
                              <p:par>
                                <p:cTn id="73" presetID="22" presetClass="entr" presetSubtype="1"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up)">
                                      <p:cBhvr>
                                        <p:cTn id="75" dur="500"/>
                                        <p:tgtEl>
                                          <p:spTgt spid="29"/>
                                        </p:tgtEl>
                                      </p:cBhvr>
                                    </p:animEffect>
                                  </p:childTnLst>
                                </p:cTn>
                              </p:par>
                            </p:childTnLst>
                          </p:cTn>
                        </p:par>
                        <p:par>
                          <p:cTn id="76" fill="hold">
                            <p:stCondLst>
                              <p:cond delay="5000"/>
                            </p:stCondLst>
                            <p:childTnLst>
                              <p:par>
                                <p:cTn id="77" presetID="42" presetClass="entr" presetSubtype="0" fill="hold" grpId="0"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ipe(up)">
                                      <p:cBhvr>
                                        <p:cTn id="85" dur="500"/>
                                        <p:tgtEl>
                                          <p:spTgt spid="30"/>
                                        </p:tgtEl>
                                      </p:cBhvr>
                                    </p:animEffect>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36"/>
                                        </p:tgtEl>
                                        <p:attrNameLst>
                                          <p:attrName>style.visibility</p:attrName>
                                        </p:attrNameLst>
                                      </p:cBhvr>
                                      <p:to>
                                        <p:strVal val="visible"/>
                                      </p:to>
                                    </p:set>
                                    <p:animEffect transition="in" filter="fade">
                                      <p:cBhvr>
                                        <p:cTn id="89" dur="1000"/>
                                        <p:tgtEl>
                                          <p:spTgt spid="36"/>
                                        </p:tgtEl>
                                      </p:cBhvr>
                                    </p:animEffect>
                                    <p:anim calcmode="lin" valueType="num">
                                      <p:cBhvr>
                                        <p:cTn id="90" dur="1000" fill="hold"/>
                                        <p:tgtEl>
                                          <p:spTgt spid="36"/>
                                        </p:tgtEl>
                                        <p:attrNameLst>
                                          <p:attrName>ppt_x</p:attrName>
                                        </p:attrNameLst>
                                      </p:cBhvr>
                                      <p:tavLst>
                                        <p:tav tm="0">
                                          <p:val>
                                            <p:strVal val="#ppt_x"/>
                                          </p:val>
                                        </p:tav>
                                        <p:tav tm="100000">
                                          <p:val>
                                            <p:strVal val="#ppt_x"/>
                                          </p:val>
                                        </p:tav>
                                      </p:tavLst>
                                    </p:anim>
                                    <p:anim calcmode="lin" valueType="num">
                                      <p:cBhvr>
                                        <p:cTn id="91" dur="1000" fill="hold"/>
                                        <p:tgtEl>
                                          <p:spTgt spid="36"/>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22" presetClass="entr" presetSubtype="2" fill="hold" nodeType="after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wipe(right)">
                                      <p:cBhvr>
                                        <p:cTn id="95" dur="500"/>
                                        <p:tgtEl>
                                          <p:spTgt spid="31"/>
                                        </p:tgtEl>
                                      </p:cBhvr>
                                    </p:animEffect>
                                  </p:childTnLst>
                                </p:cTn>
                              </p:par>
                            </p:childTnLst>
                          </p:cTn>
                        </p:par>
                        <p:par>
                          <p:cTn id="96" fill="hold">
                            <p:stCondLst>
                              <p:cond delay="8000"/>
                            </p:stCondLst>
                            <p:childTnLst>
                              <p:par>
                                <p:cTn id="97" presetID="42" presetClass="entr" presetSubtype="0"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1000"/>
                                        <p:tgtEl>
                                          <p:spTgt spid="39"/>
                                        </p:tgtEl>
                                      </p:cBhvr>
                                    </p:animEffect>
                                    <p:anim calcmode="lin" valueType="num">
                                      <p:cBhvr>
                                        <p:cTn id="100" dur="1000" fill="hold"/>
                                        <p:tgtEl>
                                          <p:spTgt spid="39"/>
                                        </p:tgtEl>
                                        <p:attrNameLst>
                                          <p:attrName>ppt_x</p:attrName>
                                        </p:attrNameLst>
                                      </p:cBhvr>
                                      <p:tavLst>
                                        <p:tav tm="0">
                                          <p:val>
                                            <p:strVal val="#ppt_x"/>
                                          </p:val>
                                        </p:tav>
                                        <p:tav tm="100000">
                                          <p:val>
                                            <p:strVal val="#ppt_x"/>
                                          </p:val>
                                        </p:tav>
                                      </p:tavLst>
                                    </p:anim>
                                    <p:anim calcmode="lin" valueType="num">
                                      <p:cBhvr>
                                        <p:cTn id="101" dur="1000" fill="hold"/>
                                        <p:tgtEl>
                                          <p:spTgt spid="39"/>
                                        </p:tgtEl>
                                        <p:attrNameLst>
                                          <p:attrName>ppt_y</p:attrName>
                                        </p:attrNameLst>
                                      </p:cBhvr>
                                      <p:tavLst>
                                        <p:tav tm="0">
                                          <p:val>
                                            <p:strVal val="#ppt_y+.1"/>
                                          </p:val>
                                        </p:tav>
                                        <p:tav tm="100000">
                                          <p:val>
                                            <p:strVal val="#ppt_y"/>
                                          </p:val>
                                        </p:tav>
                                      </p:tavLst>
                                    </p:anim>
                                  </p:childTnLst>
                                </p:cTn>
                              </p:par>
                            </p:childTnLst>
                          </p:cTn>
                        </p:par>
                        <p:par>
                          <p:cTn id="102" fill="hold">
                            <p:stCondLst>
                              <p:cond delay="9000"/>
                            </p:stCondLst>
                            <p:childTnLst>
                              <p:par>
                                <p:cTn id="103" presetID="22" presetClass="entr" presetSubtype="4" fill="hold"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wipe(down)">
                                      <p:cBhvr>
                                        <p:cTn id="105" dur="500"/>
                                        <p:tgtEl>
                                          <p:spTgt spid="32"/>
                                        </p:tgtEl>
                                      </p:cBhvr>
                                    </p:animEffect>
                                  </p:childTnLst>
                                </p:cTn>
                              </p:par>
                            </p:childTnLst>
                          </p:cTn>
                        </p:par>
                        <p:par>
                          <p:cTn id="106" fill="hold">
                            <p:stCondLst>
                              <p:cond delay="9500"/>
                            </p:stCondLst>
                            <p:childTnLst>
                              <p:par>
                                <p:cTn id="107" presetID="42" presetClass="entr" presetSubtype="0" fill="hold" grpId="0" nodeType="afterEffect">
                                  <p:stCondLst>
                                    <p:cond delay="0"/>
                                  </p:stCondLst>
                                  <p:childTnLst>
                                    <p:set>
                                      <p:cBhvr>
                                        <p:cTn id="108" dur="1" fill="hold">
                                          <p:stCondLst>
                                            <p:cond delay="0"/>
                                          </p:stCondLst>
                                        </p:cTn>
                                        <p:tgtEl>
                                          <p:spTgt spid="38"/>
                                        </p:tgtEl>
                                        <p:attrNameLst>
                                          <p:attrName>style.visibility</p:attrName>
                                        </p:attrNameLst>
                                      </p:cBhvr>
                                      <p:to>
                                        <p:strVal val="visible"/>
                                      </p:to>
                                    </p:set>
                                    <p:animEffect transition="in" filter="fade">
                                      <p:cBhvr>
                                        <p:cTn id="109" dur="1000"/>
                                        <p:tgtEl>
                                          <p:spTgt spid="38"/>
                                        </p:tgtEl>
                                      </p:cBhvr>
                                    </p:animEffect>
                                    <p:anim calcmode="lin" valueType="num">
                                      <p:cBhvr>
                                        <p:cTn id="110" dur="1000" fill="hold"/>
                                        <p:tgtEl>
                                          <p:spTgt spid="38"/>
                                        </p:tgtEl>
                                        <p:attrNameLst>
                                          <p:attrName>ppt_x</p:attrName>
                                        </p:attrNameLst>
                                      </p:cBhvr>
                                      <p:tavLst>
                                        <p:tav tm="0">
                                          <p:val>
                                            <p:strVal val="#ppt_x"/>
                                          </p:val>
                                        </p:tav>
                                        <p:tav tm="100000">
                                          <p:val>
                                            <p:strVal val="#ppt_x"/>
                                          </p:val>
                                        </p:tav>
                                      </p:tavLst>
                                    </p:anim>
                                    <p:anim calcmode="lin" valueType="num">
                                      <p:cBhvr>
                                        <p:cTn id="11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5" grpId="0" animBg="1"/>
      <p:bldP spid="34" grpId="0"/>
      <p:bldP spid="35" grpId="0"/>
      <p:bldP spid="36" grpId="0"/>
      <p:bldP spid="37" grpId="0"/>
      <p:bldP spid="38" grpId="0"/>
      <p:bldP spid="39" grpId="0"/>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2017-09-27T18:22:59Z</dcterms:modified>
</cp:coreProperties>
</file>