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20"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55232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a:off x="1" y="1784789"/>
            <a:ext cx="6331657" cy="4022606"/>
            <a:chOff x="1" y="1784789"/>
            <a:chExt cx="6331657" cy="4022606"/>
          </a:xfrm>
        </p:grpSpPr>
        <p:sp>
          <p:nvSpPr>
            <p:cNvPr id="4" name="Rectangle 3"/>
            <p:cNvSpPr/>
            <p:nvPr/>
          </p:nvSpPr>
          <p:spPr>
            <a:xfrm>
              <a:off x="1" y="1784789"/>
              <a:ext cx="4327452" cy="4022605"/>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4327453" y="1784790"/>
              <a:ext cx="2004205" cy="4022605"/>
            </a:xfrm>
            <a:custGeom>
              <a:avLst/>
              <a:gdLst>
                <a:gd name="connsiteX0" fmla="*/ 0 w 2004205"/>
                <a:gd name="connsiteY0" fmla="*/ 0 h 4022605"/>
                <a:gd name="connsiteX1" fmla="*/ 198208 w 2004205"/>
                <a:gd name="connsiteY1" fmla="*/ 10008 h 4022605"/>
                <a:gd name="connsiteX2" fmla="*/ 2004205 w 2004205"/>
                <a:gd name="connsiteY2" fmla="*/ 2011302 h 4022605"/>
                <a:gd name="connsiteX3" fmla="*/ 198208 w 2004205"/>
                <a:gd name="connsiteY3" fmla="*/ 4012596 h 4022605"/>
                <a:gd name="connsiteX4" fmla="*/ 0 w 2004205"/>
                <a:gd name="connsiteY4" fmla="*/ 4022605 h 40226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4205" h="4022605">
                  <a:moveTo>
                    <a:pt x="0" y="0"/>
                  </a:moveTo>
                  <a:lnTo>
                    <a:pt x="198208" y="10008"/>
                  </a:lnTo>
                  <a:cubicBezTo>
                    <a:pt x="1212610" y="113026"/>
                    <a:pt x="2004205" y="969721"/>
                    <a:pt x="2004205" y="2011302"/>
                  </a:cubicBezTo>
                  <a:cubicBezTo>
                    <a:pt x="2004205" y="3052884"/>
                    <a:pt x="1212610" y="3909578"/>
                    <a:pt x="198208" y="4012596"/>
                  </a:cubicBezTo>
                  <a:lnTo>
                    <a:pt x="0" y="4022605"/>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70397" y="2333051"/>
            <a:ext cx="2038352" cy="2926080"/>
          </a:xfrm>
          <a:prstGeom prst="rect">
            <a:avLst/>
          </a:prstGeom>
        </p:spPr>
      </p:pic>
      <p:sp>
        <p:nvSpPr>
          <p:cNvPr id="10" name="Rectangle 9"/>
          <p:cNvSpPr/>
          <p:nvPr/>
        </p:nvSpPr>
        <p:spPr>
          <a:xfrm>
            <a:off x="3593805" y="2649524"/>
            <a:ext cx="1201479" cy="2124495"/>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03196" y="2206409"/>
            <a:ext cx="2823785" cy="3600986"/>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17" name="Text Box 10"/>
          <p:cNvSpPr txBox="1">
            <a:spLocks noChangeArrowheads="1"/>
          </p:cNvSpPr>
          <p:nvPr/>
        </p:nvSpPr>
        <p:spPr bwMode="auto">
          <a:xfrm>
            <a:off x="7004762" y="2206409"/>
            <a:ext cx="3824983"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18" name="Text Box 10"/>
          <p:cNvSpPr txBox="1">
            <a:spLocks noChangeArrowheads="1"/>
          </p:cNvSpPr>
          <p:nvPr/>
        </p:nvSpPr>
        <p:spPr bwMode="auto">
          <a:xfrm>
            <a:off x="7393373" y="3367292"/>
            <a:ext cx="3824983"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19" name="Text Box 10"/>
          <p:cNvSpPr txBox="1">
            <a:spLocks noChangeArrowheads="1"/>
          </p:cNvSpPr>
          <p:nvPr/>
        </p:nvSpPr>
        <p:spPr bwMode="auto">
          <a:xfrm>
            <a:off x="7007723" y="4655215"/>
            <a:ext cx="3824983"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cxnSp>
        <p:nvCxnSpPr>
          <p:cNvPr id="13" name="Straight Connector 12"/>
          <p:cNvCxnSpPr/>
          <p:nvPr/>
        </p:nvCxnSpPr>
        <p:spPr>
          <a:xfrm flipV="1">
            <a:off x="4848447" y="2563430"/>
            <a:ext cx="905582" cy="458982"/>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0" name="Oval 19"/>
          <p:cNvSpPr>
            <a:spLocks noChangeAspect="1"/>
          </p:cNvSpPr>
          <p:nvPr/>
        </p:nvSpPr>
        <p:spPr>
          <a:xfrm>
            <a:off x="5607533" y="2206409"/>
            <a:ext cx="548640" cy="548640"/>
          </a:xfrm>
          <a:prstGeom prst="ellipse">
            <a:avLst/>
          </a:prstGeom>
          <a:solidFill>
            <a:srgbClr val="FE4A1E"/>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1</a:t>
            </a:r>
          </a:p>
        </p:txBody>
      </p:sp>
      <p:cxnSp>
        <p:nvCxnSpPr>
          <p:cNvPr id="12" name="Straight Connector 11"/>
          <p:cNvCxnSpPr>
            <a:endCxn id="21" idx="2"/>
          </p:cNvCxnSpPr>
          <p:nvPr/>
        </p:nvCxnSpPr>
        <p:spPr>
          <a:xfrm>
            <a:off x="4848447" y="3711771"/>
            <a:ext cx="1184198"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1" name="Oval 20"/>
          <p:cNvSpPr>
            <a:spLocks noChangeAspect="1"/>
          </p:cNvSpPr>
          <p:nvPr/>
        </p:nvSpPr>
        <p:spPr>
          <a:xfrm>
            <a:off x="6032645" y="3437451"/>
            <a:ext cx="548640" cy="548640"/>
          </a:xfrm>
          <a:prstGeom prst="ellipse">
            <a:avLst/>
          </a:prstGeom>
          <a:solidFill>
            <a:srgbClr val="5C9AD3"/>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2</a:t>
            </a:r>
          </a:p>
        </p:txBody>
      </p:sp>
      <p:cxnSp>
        <p:nvCxnSpPr>
          <p:cNvPr id="15" name="Straight Connector 14"/>
          <p:cNvCxnSpPr/>
          <p:nvPr/>
        </p:nvCxnSpPr>
        <p:spPr>
          <a:xfrm>
            <a:off x="4848447" y="4389120"/>
            <a:ext cx="822960" cy="407122"/>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2" name="Oval 21"/>
          <p:cNvSpPr>
            <a:spLocks noChangeAspect="1"/>
          </p:cNvSpPr>
          <p:nvPr/>
        </p:nvSpPr>
        <p:spPr>
          <a:xfrm>
            <a:off x="5607533" y="4705635"/>
            <a:ext cx="548640" cy="548640"/>
          </a:xfrm>
          <a:prstGeom prst="ellipse">
            <a:avLst/>
          </a:prstGeom>
          <a:solidFill>
            <a:srgbClr val="44546B"/>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3</a:t>
            </a:r>
          </a:p>
        </p:txBody>
      </p:sp>
      <p:pic>
        <p:nvPicPr>
          <p:cNvPr id="23" name="Picture 22">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66334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fill="hold"/>
                                        <p:tgtEl>
                                          <p:spTgt spid="29"/>
                                        </p:tgtEl>
                                        <p:attrNameLst>
                                          <p:attrName>ppt_x</p:attrName>
                                        </p:attrNameLst>
                                      </p:cBhvr>
                                      <p:tavLst>
                                        <p:tav tm="0">
                                          <p:val>
                                            <p:strVal val="0-#ppt_w/2"/>
                                          </p:val>
                                        </p:tav>
                                        <p:tav tm="100000">
                                          <p:val>
                                            <p:strVal val="#ppt_x"/>
                                          </p:val>
                                        </p:tav>
                                      </p:tavLst>
                                    </p:anim>
                                    <p:anim calcmode="lin" valueType="num">
                                      <p:cBhvr additive="base">
                                        <p:cTn id="12" dur="500" fill="hold"/>
                                        <p:tgtEl>
                                          <p:spTgt spid="29"/>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up)">
                                      <p:cBhvr>
                                        <p:cTn id="16" dur="500"/>
                                        <p:tgtEl>
                                          <p:spTgt spid="11"/>
                                        </p:tgtEl>
                                      </p:cBhvr>
                                    </p:animEffect>
                                  </p:childTnLst>
                                </p:cTn>
                              </p:par>
                            </p:childTnLst>
                          </p:cTn>
                        </p:par>
                        <p:par>
                          <p:cTn id="17" fill="hold">
                            <p:stCondLst>
                              <p:cond delay="1500"/>
                            </p:stCondLst>
                            <p:childTnLst>
                              <p:par>
                                <p:cTn id="18" presetID="53" presetClass="entr" presetSubtype="16" fill="hold" nodeType="after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p:cTn id="20" dur="500" fill="hold"/>
                                        <p:tgtEl>
                                          <p:spTgt spid="9"/>
                                        </p:tgtEl>
                                        <p:attrNameLst>
                                          <p:attrName>ppt_w</p:attrName>
                                        </p:attrNameLst>
                                      </p:cBhvr>
                                      <p:tavLst>
                                        <p:tav tm="0">
                                          <p:val>
                                            <p:fltVal val="0"/>
                                          </p:val>
                                        </p:tav>
                                        <p:tav tm="100000">
                                          <p:val>
                                            <p:strVal val="#ppt_w"/>
                                          </p:val>
                                        </p:tav>
                                      </p:tavLst>
                                    </p:anim>
                                    <p:anim calcmode="lin" valueType="num">
                                      <p:cBhvr>
                                        <p:cTn id="21" dur="500" fill="hold"/>
                                        <p:tgtEl>
                                          <p:spTgt spid="9"/>
                                        </p:tgtEl>
                                        <p:attrNameLst>
                                          <p:attrName>ppt_h</p:attrName>
                                        </p:attrNameLst>
                                      </p:cBhvr>
                                      <p:tavLst>
                                        <p:tav tm="0">
                                          <p:val>
                                            <p:fltVal val="0"/>
                                          </p:val>
                                        </p:tav>
                                        <p:tav tm="100000">
                                          <p:val>
                                            <p:strVal val="#ppt_h"/>
                                          </p:val>
                                        </p:tav>
                                      </p:tavLst>
                                    </p:anim>
                                    <p:animEffect transition="in" filter="fade">
                                      <p:cBhvr>
                                        <p:cTn id="22" dur="500"/>
                                        <p:tgtEl>
                                          <p:spTgt spid="9"/>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500" fill="hold"/>
                                        <p:tgtEl>
                                          <p:spTgt spid="10"/>
                                        </p:tgtEl>
                                        <p:attrNameLst>
                                          <p:attrName>ppt_w</p:attrName>
                                        </p:attrNameLst>
                                      </p:cBhvr>
                                      <p:tavLst>
                                        <p:tav tm="0">
                                          <p:val>
                                            <p:fltVal val="0"/>
                                          </p:val>
                                        </p:tav>
                                        <p:tav tm="100000">
                                          <p:val>
                                            <p:strVal val="#ppt_w"/>
                                          </p:val>
                                        </p:tav>
                                      </p:tavLst>
                                    </p:anim>
                                    <p:anim calcmode="lin" valueType="num">
                                      <p:cBhvr>
                                        <p:cTn id="26" dur="500" fill="hold"/>
                                        <p:tgtEl>
                                          <p:spTgt spid="10"/>
                                        </p:tgtEl>
                                        <p:attrNameLst>
                                          <p:attrName>ppt_h</p:attrName>
                                        </p:attrNameLst>
                                      </p:cBhvr>
                                      <p:tavLst>
                                        <p:tav tm="0">
                                          <p:val>
                                            <p:fltVal val="0"/>
                                          </p:val>
                                        </p:tav>
                                        <p:tav tm="100000">
                                          <p:val>
                                            <p:strVal val="#ppt_h"/>
                                          </p:val>
                                        </p:tav>
                                      </p:tavLst>
                                    </p:anim>
                                    <p:animEffect transition="in" filter="fade">
                                      <p:cBhvr>
                                        <p:cTn id="27" dur="500"/>
                                        <p:tgtEl>
                                          <p:spTgt spid="10"/>
                                        </p:tgtEl>
                                      </p:cBhvr>
                                    </p:animEffect>
                                  </p:childTnLst>
                                </p:cTn>
                              </p:par>
                            </p:childTnLst>
                          </p:cTn>
                        </p:par>
                        <p:par>
                          <p:cTn id="28" fill="hold">
                            <p:stCondLst>
                              <p:cond delay="2000"/>
                            </p:stCondLst>
                            <p:childTnLst>
                              <p:par>
                                <p:cTn id="29" presetID="22" presetClass="entr" presetSubtype="4" fill="hold"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down)">
                                      <p:cBhvr>
                                        <p:cTn id="31" dur="500"/>
                                        <p:tgtEl>
                                          <p:spTgt spid="13"/>
                                        </p:tgtEl>
                                      </p:cBhvr>
                                    </p:animEffect>
                                  </p:childTnLst>
                                </p:cTn>
                              </p:par>
                            </p:childTnLst>
                          </p:cTn>
                        </p:par>
                        <p:par>
                          <p:cTn id="32" fill="hold">
                            <p:stCondLst>
                              <p:cond delay="2500"/>
                            </p:stCondLst>
                            <p:childTnLst>
                              <p:par>
                                <p:cTn id="33" presetID="53" presetClass="entr" presetSubtype="16"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 calcmode="lin" valueType="num">
                                      <p:cBhvr>
                                        <p:cTn id="35" dur="500" fill="hold"/>
                                        <p:tgtEl>
                                          <p:spTgt spid="20"/>
                                        </p:tgtEl>
                                        <p:attrNameLst>
                                          <p:attrName>ppt_w</p:attrName>
                                        </p:attrNameLst>
                                      </p:cBhvr>
                                      <p:tavLst>
                                        <p:tav tm="0">
                                          <p:val>
                                            <p:fltVal val="0"/>
                                          </p:val>
                                        </p:tav>
                                        <p:tav tm="100000">
                                          <p:val>
                                            <p:strVal val="#ppt_w"/>
                                          </p:val>
                                        </p:tav>
                                      </p:tavLst>
                                    </p:anim>
                                    <p:anim calcmode="lin" valueType="num">
                                      <p:cBhvr>
                                        <p:cTn id="36" dur="500" fill="hold"/>
                                        <p:tgtEl>
                                          <p:spTgt spid="20"/>
                                        </p:tgtEl>
                                        <p:attrNameLst>
                                          <p:attrName>ppt_h</p:attrName>
                                        </p:attrNameLst>
                                      </p:cBhvr>
                                      <p:tavLst>
                                        <p:tav tm="0">
                                          <p:val>
                                            <p:fltVal val="0"/>
                                          </p:val>
                                        </p:tav>
                                        <p:tav tm="100000">
                                          <p:val>
                                            <p:strVal val="#ppt_h"/>
                                          </p:val>
                                        </p:tav>
                                      </p:tavLst>
                                    </p:anim>
                                    <p:animEffect transition="in" filter="fade">
                                      <p:cBhvr>
                                        <p:cTn id="37" dur="500"/>
                                        <p:tgtEl>
                                          <p:spTgt spid="20"/>
                                        </p:tgtEl>
                                      </p:cBhvr>
                                    </p:animEffect>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1000"/>
                                        <p:tgtEl>
                                          <p:spTgt spid="17"/>
                                        </p:tgtEl>
                                      </p:cBhvr>
                                    </p:animEffect>
                                    <p:anim calcmode="lin" valueType="num">
                                      <p:cBhvr>
                                        <p:cTn id="42" dur="1000" fill="hold"/>
                                        <p:tgtEl>
                                          <p:spTgt spid="17"/>
                                        </p:tgtEl>
                                        <p:attrNameLst>
                                          <p:attrName>ppt_x</p:attrName>
                                        </p:attrNameLst>
                                      </p:cBhvr>
                                      <p:tavLst>
                                        <p:tav tm="0">
                                          <p:val>
                                            <p:strVal val="#ppt_x"/>
                                          </p:val>
                                        </p:tav>
                                        <p:tav tm="100000">
                                          <p:val>
                                            <p:strVal val="#ppt_x"/>
                                          </p:val>
                                        </p:tav>
                                      </p:tavLst>
                                    </p:anim>
                                    <p:anim calcmode="lin" valueType="num">
                                      <p:cBhvr>
                                        <p:cTn id="43" dur="1000" fill="hold"/>
                                        <p:tgtEl>
                                          <p:spTgt spid="17"/>
                                        </p:tgtEl>
                                        <p:attrNameLst>
                                          <p:attrName>ppt_y</p:attrName>
                                        </p:attrNameLst>
                                      </p:cBhvr>
                                      <p:tavLst>
                                        <p:tav tm="0">
                                          <p:val>
                                            <p:strVal val="#ppt_y+.1"/>
                                          </p:val>
                                        </p:tav>
                                        <p:tav tm="100000">
                                          <p:val>
                                            <p:strVal val="#ppt_y"/>
                                          </p:val>
                                        </p:tav>
                                      </p:tavLst>
                                    </p:anim>
                                  </p:childTnLst>
                                </p:cTn>
                              </p:par>
                            </p:childTnLst>
                          </p:cTn>
                        </p:par>
                        <p:par>
                          <p:cTn id="44" fill="hold">
                            <p:stCondLst>
                              <p:cond delay="4000"/>
                            </p:stCondLst>
                            <p:childTnLst>
                              <p:par>
                                <p:cTn id="45" presetID="22" presetClass="entr" presetSubtype="8" fill="hold" nodeType="after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left)">
                                      <p:cBhvr>
                                        <p:cTn id="47" dur="500"/>
                                        <p:tgtEl>
                                          <p:spTgt spid="12"/>
                                        </p:tgtEl>
                                      </p:cBhvr>
                                    </p:animEffect>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p:cTn id="51" dur="500" fill="hold"/>
                                        <p:tgtEl>
                                          <p:spTgt spid="21"/>
                                        </p:tgtEl>
                                        <p:attrNameLst>
                                          <p:attrName>ppt_w</p:attrName>
                                        </p:attrNameLst>
                                      </p:cBhvr>
                                      <p:tavLst>
                                        <p:tav tm="0">
                                          <p:val>
                                            <p:fltVal val="0"/>
                                          </p:val>
                                        </p:tav>
                                        <p:tav tm="100000">
                                          <p:val>
                                            <p:strVal val="#ppt_w"/>
                                          </p:val>
                                        </p:tav>
                                      </p:tavLst>
                                    </p:anim>
                                    <p:anim calcmode="lin" valueType="num">
                                      <p:cBhvr>
                                        <p:cTn id="52" dur="500" fill="hold"/>
                                        <p:tgtEl>
                                          <p:spTgt spid="21"/>
                                        </p:tgtEl>
                                        <p:attrNameLst>
                                          <p:attrName>ppt_h</p:attrName>
                                        </p:attrNameLst>
                                      </p:cBhvr>
                                      <p:tavLst>
                                        <p:tav tm="0">
                                          <p:val>
                                            <p:fltVal val="0"/>
                                          </p:val>
                                        </p:tav>
                                        <p:tav tm="100000">
                                          <p:val>
                                            <p:strVal val="#ppt_h"/>
                                          </p:val>
                                        </p:tav>
                                      </p:tavLst>
                                    </p:anim>
                                    <p:animEffect transition="in" filter="fade">
                                      <p:cBhvr>
                                        <p:cTn id="53" dur="500"/>
                                        <p:tgtEl>
                                          <p:spTgt spid="21"/>
                                        </p:tgtEl>
                                      </p:cBhvr>
                                    </p:animEffect>
                                  </p:childTnLst>
                                </p:cTn>
                              </p:par>
                            </p:childTnLst>
                          </p:cTn>
                        </p:par>
                        <p:par>
                          <p:cTn id="54" fill="hold">
                            <p:stCondLst>
                              <p:cond delay="5000"/>
                            </p:stCondLst>
                            <p:childTnLst>
                              <p:par>
                                <p:cTn id="55" presetID="42" presetClass="entr" presetSubtype="0"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1000"/>
                                        <p:tgtEl>
                                          <p:spTgt spid="18"/>
                                        </p:tgtEl>
                                      </p:cBhvr>
                                    </p:animEffect>
                                    <p:anim calcmode="lin" valueType="num">
                                      <p:cBhvr>
                                        <p:cTn id="58" dur="1000" fill="hold"/>
                                        <p:tgtEl>
                                          <p:spTgt spid="18"/>
                                        </p:tgtEl>
                                        <p:attrNameLst>
                                          <p:attrName>ppt_x</p:attrName>
                                        </p:attrNameLst>
                                      </p:cBhvr>
                                      <p:tavLst>
                                        <p:tav tm="0">
                                          <p:val>
                                            <p:strVal val="#ppt_x"/>
                                          </p:val>
                                        </p:tav>
                                        <p:tav tm="100000">
                                          <p:val>
                                            <p:strVal val="#ppt_x"/>
                                          </p:val>
                                        </p:tav>
                                      </p:tavLst>
                                    </p:anim>
                                    <p:anim calcmode="lin" valueType="num">
                                      <p:cBhvr>
                                        <p:cTn id="59" dur="1000" fill="hold"/>
                                        <p:tgtEl>
                                          <p:spTgt spid="18"/>
                                        </p:tgtEl>
                                        <p:attrNameLst>
                                          <p:attrName>ppt_y</p:attrName>
                                        </p:attrNameLst>
                                      </p:cBhvr>
                                      <p:tavLst>
                                        <p:tav tm="0">
                                          <p:val>
                                            <p:strVal val="#ppt_y+.1"/>
                                          </p:val>
                                        </p:tav>
                                        <p:tav tm="100000">
                                          <p:val>
                                            <p:strVal val="#ppt_y"/>
                                          </p:val>
                                        </p:tav>
                                      </p:tavLst>
                                    </p:anim>
                                  </p:childTnLst>
                                </p:cTn>
                              </p:par>
                            </p:childTnLst>
                          </p:cTn>
                        </p:par>
                        <p:par>
                          <p:cTn id="60" fill="hold">
                            <p:stCondLst>
                              <p:cond delay="6000"/>
                            </p:stCondLst>
                            <p:childTnLst>
                              <p:par>
                                <p:cTn id="61" presetID="22" presetClass="entr" presetSubtype="8" fill="hold" nodeType="after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wipe(left)">
                                      <p:cBhvr>
                                        <p:cTn id="63" dur="500"/>
                                        <p:tgtEl>
                                          <p:spTgt spid="15"/>
                                        </p:tgtEl>
                                      </p:cBhvr>
                                    </p:animEffect>
                                  </p:childTnLst>
                                </p:cTn>
                              </p:par>
                            </p:childTnLst>
                          </p:cTn>
                        </p:par>
                        <p:par>
                          <p:cTn id="64" fill="hold">
                            <p:stCondLst>
                              <p:cond delay="6500"/>
                            </p:stCondLst>
                            <p:childTnLst>
                              <p:par>
                                <p:cTn id="65" presetID="53" presetClass="entr" presetSubtype="16" fill="hold" grpId="0" nodeType="afterEffect">
                                  <p:stCondLst>
                                    <p:cond delay="0"/>
                                  </p:stCondLst>
                                  <p:childTnLst>
                                    <p:set>
                                      <p:cBhvr>
                                        <p:cTn id="66" dur="1" fill="hold">
                                          <p:stCondLst>
                                            <p:cond delay="0"/>
                                          </p:stCondLst>
                                        </p:cTn>
                                        <p:tgtEl>
                                          <p:spTgt spid="22"/>
                                        </p:tgtEl>
                                        <p:attrNameLst>
                                          <p:attrName>style.visibility</p:attrName>
                                        </p:attrNameLst>
                                      </p:cBhvr>
                                      <p:to>
                                        <p:strVal val="visible"/>
                                      </p:to>
                                    </p:set>
                                    <p:anim calcmode="lin" valueType="num">
                                      <p:cBhvr>
                                        <p:cTn id="67" dur="500" fill="hold"/>
                                        <p:tgtEl>
                                          <p:spTgt spid="22"/>
                                        </p:tgtEl>
                                        <p:attrNameLst>
                                          <p:attrName>ppt_w</p:attrName>
                                        </p:attrNameLst>
                                      </p:cBhvr>
                                      <p:tavLst>
                                        <p:tav tm="0">
                                          <p:val>
                                            <p:fltVal val="0"/>
                                          </p:val>
                                        </p:tav>
                                        <p:tav tm="100000">
                                          <p:val>
                                            <p:strVal val="#ppt_w"/>
                                          </p:val>
                                        </p:tav>
                                      </p:tavLst>
                                    </p:anim>
                                    <p:anim calcmode="lin" valueType="num">
                                      <p:cBhvr>
                                        <p:cTn id="68" dur="500" fill="hold"/>
                                        <p:tgtEl>
                                          <p:spTgt spid="22"/>
                                        </p:tgtEl>
                                        <p:attrNameLst>
                                          <p:attrName>ppt_h</p:attrName>
                                        </p:attrNameLst>
                                      </p:cBhvr>
                                      <p:tavLst>
                                        <p:tav tm="0">
                                          <p:val>
                                            <p:fltVal val="0"/>
                                          </p:val>
                                        </p:tav>
                                        <p:tav tm="100000">
                                          <p:val>
                                            <p:strVal val="#ppt_h"/>
                                          </p:val>
                                        </p:tav>
                                      </p:tavLst>
                                    </p:anim>
                                    <p:animEffect transition="in" filter="fade">
                                      <p:cBhvr>
                                        <p:cTn id="69" dur="500"/>
                                        <p:tgtEl>
                                          <p:spTgt spid="22"/>
                                        </p:tgtEl>
                                      </p:cBhvr>
                                    </p:animEffect>
                                  </p:childTnLst>
                                </p:cTn>
                              </p:par>
                            </p:childTnLst>
                          </p:cTn>
                        </p:par>
                        <p:par>
                          <p:cTn id="70" fill="hold">
                            <p:stCondLst>
                              <p:cond delay="7000"/>
                            </p:stCondLst>
                            <p:childTnLst>
                              <p:par>
                                <p:cTn id="71" presetID="42" presetClass="entr" presetSubtype="0" fill="hold" grpId="0" nodeType="after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fade">
                                      <p:cBhvr>
                                        <p:cTn id="73" dur="1000"/>
                                        <p:tgtEl>
                                          <p:spTgt spid="19"/>
                                        </p:tgtEl>
                                      </p:cBhvr>
                                    </p:animEffect>
                                    <p:anim calcmode="lin" valueType="num">
                                      <p:cBhvr>
                                        <p:cTn id="74" dur="1000" fill="hold"/>
                                        <p:tgtEl>
                                          <p:spTgt spid="19"/>
                                        </p:tgtEl>
                                        <p:attrNameLst>
                                          <p:attrName>ppt_x</p:attrName>
                                        </p:attrNameLst>
                                      </p:cBhvr>
                                      <p:tavLst>
                                        <p:tav tm="0">
                                          <p:val>
                                            <p:strVal val="#ppt_x"/>
                                          </p:val>
                                        </p:tav>
                                        <p:tav tm="100000">
                                          <p:val>
                                            <p:strVal val="#ppt_x"/>
                                          </p:val>
                                        </p:tav>
                                      </p:tavLst>
                                    </p:anim>
                                    <p:anim calcmode="lin" valueType="num">
                                      <p:cBhvr>
                                        <p:cTn id="75"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1" grpId="0"/>
      <p:bldP spid="17" grpId="0"/>
      <p:bldP spid="18" grpId="0"/>
      <p:bldP spid="19" grpId="0"/>
      <p:bldP spid="20" grpId="0" animBg="1"/>
      <p:bldP spid="21"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1315</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2017-09-27T18:21:51Z</dcterms:modified>
</cp:coreProperties>
</file>