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979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2" name="Freeform 21"/>
          <p:cNvSpPr/>
          <p:nvPr/>
        </p:nvSpPr>
        <p:spPr>
          <a:xfrm rot="18925369">
            <a:off x="8826046" y="1844274"/>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BFBFBF"/>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rot="13520248">
            <a:off x="7371748" y="1725138"/>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93939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0800000">
            <a:off x="6059981" y="3148853"/>
            <a:ext cx="1855855" cy="2169972"/>
          </a:xfrm>
          <a:custGeom>
            <a:avLst/>
            <a:gdLst>
              <a:gd name="connsiteX0" fmla="*/ 1855855 w 1855855"/>
              <a:gd name="connsiteY0" fmla="*/ 0 h 2169972"/>
              <a:gd name="connsiteX1" fmla="*/ 1855855 w 1855855"/>
              <a:gd name="connsiteY1" fmla="*/ 640443 h 2169972"/>
              <a:gd name="connsiteX2" fmla="*/ 1694755 w 1855855"/>
              <a:gd name="connsiteY2" fmla="*/ 654657 h 2169972"/>
              <a:gd name="connsiteX3" fmla="*/ 924099 w 1855855"/>
              <a:gd name="connsiteY3" fmla="*/ 1406283 h 2169972"/>
              <a:gd name="connsiteX4" fmla="*/ 905582 w 1855855"/>
              <a:gd name="connsiteY4" fmla="*/ 1589967 h 2169972"/>
              <a:gd name="connsiteX5" fmla="*/ 1163822 w 1855855"/>
              <a:gd name="connsiteY5" fmla="*/ 1591488 h 2169972"/>
              <a:gd name="connsiteX6" fmla="*/ 578484 w 1855855"/>
              <a:gd name="connsiteY6" fmla="*/ 2169972 h 2169972"/>
              <a:gd name="connsiteX7" fmla="*/ 0 w 1855855"/>
              <a:gd name="connsiteY7" fmla="*/ 1584634 h 2169972"/>
              <a:gd name="connsiteX8" fmla="*/ 265198 w 1855855"/>
              <a:gd name="connsiteY8" fmla="*/ 1586196 h 2169972"/>
              <a:gd name="connsiteX9" fmla="*/ 272774 w 1855855"/>
              <a:gd name="connsiteY9" fmla="*/ 1436170 h 2169972"/>
              <a:gd name="connsiteX10" fmla="*/ 1711197 w 1855855"/>
              <a:gd name="connsiteY10" fmla="*/ 6850 h 2169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55855" h="2169972">
                <a:moveTo>
                  <a:pt x="1855855" y="0"/>
                </a:moveTo>
                <a:lnTo>
                  <a:pt x="1855855" y="640443"/>
                </a:lnTo>
                <a:lnTo>
                  <a:pt x="1694755" y="654657"/>
                </a:lnTo>
                <a:cubicBezTo>
                  <a:pt x="1308607" y="723633"/>
                  <a:pt x="1002435" y="1023462"/>
                  <a:pt x="924099" y="1406283"/>
                </a:cubicBezTo>
                <a:lnTo>
                  <a:pt x="905582" y="1589967"/>
                </a:lnTo>
                <a:lnTo>
                  <a:pt x="1163822" y="1591488"/>
                </a:lnTo>
                <a:lnTo>
                  <a:pt x="578484" y="2169972"/>
                </a:lnTo>
                <a:lnTo>
                  <a:pt x="0" y="1584634"/>
                </a:lnTo>
                <a:lnTo>
                  <a:pt x="265198" y="1586196"/>
                </a:lnTo>
                <a:lnTo>
                  <a:pt x="272774" y="1436170"/>
                </a:lnTo>
                <a:cubicBezTo>
                  <a:pt x="349599" y="679692"/>
                  <a:pt x="953341" y="78983"/>
                  <a:pt x="1711197" y="6850"/>
                </a:cubicBezTo>
                <a:close/>
              </a:path>
            </a:pathLst>
          </a:custGeom>
          <a:solidFill>
            <a:srgbClr val="7A7A7A"/>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6200000">
            <a:off x="4624174" y="3564569"/>
            <a:ext cx="1855855" cy="2169972"/>
          </a:xfrm>
          <a:custGeom>
            <a:avLst/>
            <a:gdLst>
              <a:gd name="connsiteX0" fmla="*/ 1855855 w 1855855"/>
              <a:gd name="connsiteY0" fmla="*/ 0 h 2169972"/>
              <a:gd name="connsiteX1" fmla="*/ 1855855 w 1855855"/>
              <a:gd name="connsiteY1" fmla="*/ 640443 h 2169972"/>
              <a:gd name="connsiteX2" fmla="*/ 1694755 w 1855855"/>
              <a:gd name="connsiteY2" fmla="*/ 654657 h 2169972"/>
              <a:gd name="connsiteX3" fmla="*/ 924099 w 1855855"/>
              <a:gd name="connsiteY3" fmla="*/ 1406283 h 2169972"/>
              <a:gd name="connsiteX4" fmla="*/ 905582 w 1855855"/>
              <a:gd name="connsiteY4" fmla="*/ 1589967 h 2169972"/>
              <a:gd name="connsiteX5" fmla="*/ 1163822 w 1855855"/>
              <a:gd name="connsiteY5" fmla="*/ 1591488 h 2169972"/>
              <a:gd name="connsiteX6" fmla="*/ 578484 w 1855855"/>
              <a:gd name="connsiteY6" fmla="*/ 2169972 h 2169972"/>
              <a:gd name="connsiteX7" fmla="*/ 0 w 1855855"/>
              <a:gd name="connsiteY7" fmla="*/ 1584634 h 2169972"/>
              <a:gd name="connsiteX8" fmla="*/ 265198 w 1855855"/>
              <a:gd name="connsiteY8" fmla="*/ 1586196 h 2169972"/>
              <a:gd name="connsiteX9" fmla="*/ 272774 w 1855855"/>
              <a:gd name="connsiteY9" fmla="*/ 1436170 h 2169972"/>
              <a:gd name="connsiteX10" fmla="*/ 1711197 w 1855855"/>
              <a:gd name="connsiteY10" fmla="*/ 6850 h 2169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55855" h="2169972">
                <a:moveTo>
                  <a:pt x="1855855" y="0"/>
                </a:moveTo>
                <a:lnTo>
                  <a:pt x="1855855" y="640443"/>
                </a:lnTo>
                <a:lnTo>
                  <a:pt x="1694755" y="654657"/>
                </a:lnTo>
                <a:cubicBezTo>
                  <a:pt x="1308607" y="723633"/>
                  <a:pt x="1002435" y="1023462"/>
                  <a:pt x="924099" y="1406283"/>
                </a:cubicBezTo>
                <a:lnTo>
                  <a:pt x="905582" y="1589967"/>
                </a:lnTo>
                <a:lnTo>
                  <a:pt x="1163822" y="1591488"/>
                </a:lnTo>
                <a:lnTo>
                  <a:pt x="578484" y="2169972"/>
                </a:lnTo>
                <a:lnTo>
                  <a:pt x="0" y="1584634"/>
                </a:lnTo>
                <a:lnTo>
                  <a:pt x="265198" y="1586196"/>
                </a:lnTo>
                <a:lnTo>
                  <a:pt x="272774" y="1436170"/>
                </a:lnTo>
                <a:cubicBezTo>
                  <a:pt x="349599" y="679692"/>
                  <a:pt x="953341" y="78983"/>
                  <a:pt x="1711197" y="6850"/>
                </a:cubicBezTo>
                <a:close/>
              </a:path>
            </a:pathLst>
          </a:cu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18925369">
            <a:off x="3758557" y="1843742"/>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5C9AD3"/>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3520248">
            <a:off x="2314892" y="1724606"/>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FE4A1E"/>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p:cNvSpPr txBox="1">
            <a:spLocks noChangeArrowheads="1"/>
          </p:cNvSpPr>
          <p:nvPr/>
        </p:nvSpPr>
        <p:spPr bwMode="auto">
          <a:xfrm>
            <a:off x="9648620" y="4418291"/>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5" name="Text Box 10"/>
          <p:cNvSpPr txBox="1">
            <a:spLocks noChangeArrowheads="1"/>
          </p:cNvSpPr>
          <p:nvPr/>
        </p:nvSpPr>
        <p:spPr bwMode="auto">
          <a:xfrm>
            <a:off x="6391770" y="5470420"/>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6" name="Text Box 10"/>
          <p:cNvSpPr txBox="1">
            <a:spLocks noChangeArrowheads="1"/>
          </p:cNvSpPr>
          <p:nvPr/>
        </p:nvSpPr>
        <p:spPr bwMode="auto">
          <a:xfrm>
            <a:off x="3647663" y="5470420"/>
            <a:ext cx="2199235"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7" name="Text Box 10"/>
          <p:cNvSpPr txBox="1">
            <a:spLocks noChangeArrowheads="1"/>
          </p:cNvSpPr>
          <p:nvPr/>
        </p:nvSpPr>
        <p:spPr bwMode="auto">
          <a:xfrm>
            <a:off x="431292" y="4304835"/>
            <a:ext cx="2203704" cy="1097280"/>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8" name="Text Box 10"/>
          <p:cNvSpPr txBox="1">
            <a:spLocks noChangeArrowheads="1"/>
          </p:cNvSpPr>
          <p:nvPr/>
        </p:nvSpPr>
        <p:spPr bwMode="auto">
          <a:xfrm>
            <a:off x="58511" y="899799"/>
            <a:ext cx="2199235"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5C9AD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9" name="Text Box 10"/>
          <p:cNvSpPr txBox="1">
            <a:spLocks noChangeArrowheads="1"/>
          </p:cNvSpPr>
          <p:nvPr/>
        </p:nvSpPr>
        <p:spPr bwMode="auto">
          <a:xfrm>
            <a:off x="9556160" y="1152649"/>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30" name="Oval 29"/>
          <p:cNvSpPr>
            <a:spLocks noChangeAspect="1"/>
          </p:cNvSpPr>
          <p:nvPr/>
        </p:nvSpPr>
        <p:spPr>
          <a:xfrm>
            <a:off x="5470628" y="3158465"/>
            <a:ext cx="1188720" cy="11887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a:spLocks noChangeAspect="1"/>
          </p:cNvSpPr>
          <p:nvPr/>
        </p:nvSpPr>
        <p:spPr>
          <a:xfrm>
            <a:off x="2909974" y="3158465"/>
            <a:ext cx="1188720" cy="11887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a:spLocks noChangeAspect="1"/>
          </p:cNvSpPr>
          <p:nvPr/>
        </p:nvSpPr>
        <p:spPr>
          <a:xfrm>
            <a:off x="7980028" y="3142893"/>
            <a:ext cx="1188720" cy="11887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121"/>
          <p:cNvSpPr>
            <a:spLocks noChangeAspect="1" noEditPoints="1"/>
          </p:cNvSpPr>
          <p:nvPr/>
        </p:nvSpPr>
        <p:spPr bwMode="auto">
          <a:xfrm>
            <a:off x="8305104" y="3439278"/>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4" name="Group 33"/>
          <p:cNvGrpSpPr>
            <a:grpSpLocks noChangeAspect="1"/>
          </p:cNvGrpSpPr>
          <p:nvPr/>
        </p:nvGrpSpPr>
        <p:grpSpPr>
          <a:xfrm>
            <a:off x="3158371" y="3533190"/>
            <a:ext cx="640080" cy="402830"/>
            <a:chOff x="3871913" y="3771900"/>
            <a:chExt cx="411163" cy="258763"/>
          </a:xfrm>
          <a:solidFill>
            <a:schemeClr val="accent6">
              <a:lumMod val="50000"/>
            </a:schemeClr>
          </a:solidFill>
        </p:grpSpPr>
        <p:sp>
          <p:nvSpPr>
            <p:cNvPr id="35"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5855723" y="3478505"/>
            <a:ext cx="391748" cy="548640"/>
            <a:chOff x="4938713" y="2352675"/>
            <a:chExt cx="646113" cy="904875"/>
          </a:xfrm>
          <a:solidFill>
            <a:schemeClr val="accent5">
              <a:lumMod val="50000"/>
            </a:schemeClr>
          </a:solidFill>
        </p:grpSpPr>
        <p:sp>
          <p:nvSpPr>
            <p:cNvPr id="39"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6469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anim calcmode="lin" valueType="num">
                                      <p:cBhvr>
                                        <p:cTn id="14" dur="750" fill="hold"/>
                                        <p:tgtEl>
                                          <p:spTgt spid="30"/>
                                        </p:tgtEl>
                                        <p:attrNameLst>
                                          <p:attrName>ppt_x</p:attrName>
                                        </p:attrNameLst>
                                      </p:cBhvr>
                                      <p:tavLst>
                                        <p:tav tm="0">
                                          <p:val>
                                            <p:fltVal val="0.5"/>
                                          </p:val>
                                        </p:tav>
                                        <p:tav tm="100000">
                                          <p:val>
                                            <p:strVal val="#ppt_x"/>
                                          </p:val>
                                        </p:tav>
                                      </p:tavLst>
                                    </p:anim>
                                    <p:anim calcmode="lin" valueType="num">
                                      <p:cBhvr>
                                        <p:cTn id="15" dur="750" fill="hold"/>
                                        <p:tgtEl>
                                          <p:spTgt spid="30"/>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p:cTn id="18" dur="750" fill="hold"/>
                                        <p:tgtEl>
                                          <p:spTgt spid="31"/>
                                        </p:tgtEl>
                                        <p:attrNameLst>
                                          <p:attrName>ppt_w</p:attrName>
                                        </p:attrNameLst>
                                      </p:cBhvr>
                                      <p:tavLst>
                                        <p:tav tm="0">
                                          <p:val>
                                            <p:fltVal val="0"/>
                                          </p:val>
                                        </p:tav>
                                        <p:tav tm="100000">
                                          <p:val>
                                            <p:strVal val="#ppt_w"/>
                                          </p:val>
                                        </p:tav>
                                      </p:tavLst>
                                    </p:anim>
                                    <p:anim calcmode="lin" valueType="num">
                                      <p:cBhvr>
                                        <p:cTn id="19" dur="750" fill="hold"/>
                                        <p:tgtEl>
                                          <p:spTgt spid="31"/>
                                        </p:tgtEl>
                                        <p:attrNameLst>
                                          <p:attrName>ppt_h</p:attrName>
                                        </p:attrNameLst>
                                      </p:cBhvr>
                                      <p:tavLst>
                                        <p:tav tm="0">
                                          <p:val>
                                            <p:fltVal val="0"/>
                                          </p:val>
                                        </p:tav>
                                        <p:tav tm="100000">
                                          <p:val>
                                            <p:strVal val="#ppt_h"/>
                                          </p:val>
                                        </p:tav>
                                      </p:tavLst>
                                    </p:anim>
                                    <p:animEffect transition="in" filter="fade">
                                      <p:cBhvr>
                                        <p:cTn id="20" dur="750"/>
                                        <p:tgtEl>
                                          <p:spTgt spid="31"/>
                                        </p:tgtEl>
                                      </p:cBhvr>
                                    </p:animEffect>
                                    <p:anim calcmode="lin" valueType="num">
                                      <p:cBhvr>
                                        <p:cTn id="21" dur="750" fill="hold"/>
                                        <p:tgtEl>
                                          <p:spTgt spid="31"/>
                                        </p:tgtEl>
                                        <p:attrNameLst>
                                          <p:attrName>ppt_x</p:attrName>
                                        </p:attrNameLst>
                                      </p:cBhvr>
                                      <p:tavLst>
                                        <p:tav tm="0">
                                          <p:val>
                                            <p:fltVal val="0.5"/>
                                          </p:val>
                                        </p:tav>
                                        <p:tav tm="100000">
                                          <p:val>
                                            <p:strVal val="#ppt_x"/>
                                          </p:val>
                                        </p:tav>
                                      </p:tavLst>
                                    </p:anim>
                                    <p:anim calcmode="lin" valueType="num">
                                      <p:cBhvr>
                                        <p:cTn id="22" dur="750" fill="hold"/>
                                        <p:tgtEl>
                                          <p:spTgt spid="31"/>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750" fill="hold"/>
                                        <p:tgtEl>
                                          <p:spTgt spid="32"/>
                                        </p:tgtEl>
                                        <p:attrNameLst>
                                          <p:attrName>ppt_w</p:attrName>
                                        </p:attrNameLst>
                                      </p:cBhvr>
                                      <p:tavLst>
                                        <p:tav tm="0">
                                          <p:val>
                                            <p:fltVal val="0"/>
                                          </p:val>
                                        </p:tav>
                                        <p:tav tm="100000">
                                          <p:val>
                                            <p:strVal val="#ppt_w"/>
                                          </p:val>
                                        </p:tav>
                                      </p:tavLst>
                                    </p:anim>
                                    <p:anim calcmode="lin" valueType="num">
                                      <p:cBhvr>
                                        <p:cTn id="26" dur="750" fill="hold"/>
                                        <p:tgtEl>
                                          <p:spTgt spid="32"/>
                                        </p:tgtEl>
                                        <p:attrNameLst>
                                          <p:attrName>ppt_h</p:attrName>
                                        </p:attrNameLst>
                                      </p:cBhvr>
                                      <p:tavLst>
                                        <p:tav tm="0">
                                          <p:val>
                                            <p:fltVal val="0"/>
                                          </p:val>
                                        </p:tav>
                                        <p:tav tm="100000">
                                          <p:val>
                                            <p:strVal val="#ppt_h"/>
                                          </p:val>
                                        </p:tav>
                                      </p:tavLst>
                                    </p:anim>
                                    <p:animEffect transition="in" filter="fade">
                                      <p:cBhvr>
                                        <p:cTn id="27" dur="750"/>
                                        <p:tgtEl>
                                          <p:spTgt spid="32"/>
                                        </p:tgtEl>
                                      </p:cBhvr>
                                    </p:animEffect>
                                    <p:anim calcmode="lin" valueType="num">
                                      <p:cBhvr>
                                        <p:cTn id="28" dur="750" fill="hold"/>
                                        <p:tgtEl>
                                          <p:spTgt spid="32"/>
                                        </p:tgtEl>
                                        <p:attrNameLst>
                                          <p:attrName>ppt_x</p:attrName>
                                        </p:attrNameLst>
                                      </p:cBhvr>
                                      <p:tavLst>
                                        <p:tav tm="0">
                                          <p:val>
                                            <p:fltVal val="0.5"/>
                                          </p:val>
                                        </p:tav>
                                        <p:tav tm="100000">
                                          <p:val>
                                            <p:strVal val="#ppt_x"/>
                                          </p:val>
                                        </p:tav>
                                      </p:tavLst>
                                    </p:anim>
                                    <p:anim calcmode="lin" valueType="num">
                                      <p:cBhvr>
                                        <p:cTn id="29" dur="750" fill="hold"/>
                                        <p:tgtEl>
                                          <p:spTgt spid="32"/>
                                        </p:tgtEl>
                                        <p:attrNameLst>
                                          <p:attrName>ppt_y</p:attrName>
                                        </p:attrNameLst>
                                      </p:cBhvr>
                                      <p:tavLst>
                                        <p:tav tm="0">
                                          <p:val>
                                            <p:fltVal val="0.5"/>
                                          </p:val>
                                        </p:tav>
                                        <p:tav tm="100000">
                                          <p:val>
                                            <p:strVal val="#ppt_y"/>
                                          </p:val>
                                        </p:tav>
                                      </p:tavLst>
                                    </p:anim>
                                  </p:childTnLst>
                                </p:cTn>
                              </p:par>
                            </p:childTnLst>
                          </p:cTn>
                        </p:par>
                        <p:par>
                          <p:cTn id="30" fill="hold">
                            <p:stCondLst>
                              <p:cond delay="1250"/>
                            </p:stCondLst>
                            <p:childTnLst>
                              <p:par>
                                <p:cTn id="31" presetID="53" presetClass="entr" presetSubtype="528" fill="hold" nodeType="after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p:cTn id="33" dur="750" fill="hold"/>
                                        <p:tgtEl>
                                          <p:spTgt spid="34"/>
                                        </p:tgtEl>
                                        <p:attrNameLst>
                                          <p:attrName>ppt_w</p:attrName>
                                        </p:attrNameLst>
                                      </p:cBhvr>
                                      <p:tavLst>
                                        <p:tav tm="0">
                                          <p:val>
                                            <p:fltVal val="0"/>
                                          </p:val>
                                        </p:tav>
                                        <p:tav tm="100000">
                                          <p:val>
                                            <p:strVal val="#ppt_w"/>
                                          </p:val>
                                        </p:tav>
                                      </p:tavLst>
                                    </p:anim>
                                    <p:anim calcmode="lin" valueType="num">
                                      <p:cBhvr>
                                        <p:cTn id="34" dur="750" fill="hold"/>
                                        <p:tgtEl>
                                          <p:spTgt spid="34"/>
                                        </p:tgtEl>
                                        <p:attrNameLst>
                                          <p:attrName>ppt_h</p:attrName>
                                        </p:attrNameLst>
                                      </p:cBhvr>
                                      <p:tavLst>
                                        <p:tav tm="0">
                                          <p:val>
                                            <p:fltVal val="0"/>
                                          </p:val>
                                        </p:tav>
                                        <p:tav tm="100000">
                                          <p:val>
                                            <p:strVal val="#ppt_h"/>
                                          </p:val>
                                        </p:tav>
                                      </p:tavLst>
                                    </p:anim>
                                    <p:animEffect transition="in" filter="fade">
                                      <p:cBhvr>
                                        <p:cTn id="35" dur="750"/>
                                        <p:tgtEl>
                                          <p:spTgt spid="34"/>
                                        </p:tgtEl>
                                      </p:cBhvr>
                                    </p:animEffect>
                                    <p:anim calcmode="lin" valueType="num">
                                      <p:cBhvr>
                                        <p:cTn id="36" dur="750" fill="hold"/>
                                        <p:tgtEl>
                                          <p:spTgt spid="34"/>
                                        </p:tgtEl>
                                        <p:attrNameLst>
                                          <p:attrName>ppt_x</p:attrName>
                                        </p:attrNameLst>
                                      </p:cBhvr>
                                      <p:tavLst>
                                        <p:tav tm="0">
                                          <p:val>
                                            <p:fltVal val="0.5"/>
                                          </p:val>
                                        </p:tav>
                                        <p:tav tm="100000">
                                          <p:val>
                                            <p:strVal val="#ppt_x"/>
                                          </p:val>
                                        </p:tav>
                                      </p:tavLst>
                                    </p:anim>
                                    <p:anim calcmode="lin" valueType="num">
                                      <p:cBhvr>
                                        <p:cTn id="37" dur="750" fill="hold"/>
                                        <p:tgtEl>
                                          <p:spTgt spid="34"/>
                                        </p:tgtEl>
                                        <p:attrNameLst>
                                          <p:attrName>ppt_y</p:attrName>
                                        </p:attrNameLst>
                                      </p:cBhvr>
                                      <p:tavLst>
                                        <p:tav tm="0">
                                          <p:val>
                                            <p:fltVal val="0.5"/>
                                          </p:val>
                                        </p:tav>
                                        <p:tav tm="100000">
                                          <p:val>
                                            <p:strVal val="#ppt_y"/>
                                          </p:val>
                                        </p:tav>
                                      </p:tavLst>
                                    </p:anim>
                                  </p:childTnLst>
                                </p:cTn>
                              </p:par>
                            </p:childTnLst>
                          </p:cTn>
                        </p:par>
                        <p:par>
                          <p:cTn id="38" fill="hold">
                            <p:stCondLst>
                              <p:cond delay="2000"/>
                            </p:stCondLst>
                            <p:childTnLst>
                              <p:par>
                                <p:cTn id="39" presetID="53" presetClass="entr" presetSubtype="528" fill="hold"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750" fill="hold"/>
                                        <p:tgtEl>
                                          <p:spTgt spid="38"/>
                                        </p:tgtEl>
                                        <p:attrNameLst>
                                          <p:attrName>ppt_w</p:attrName>
                                        </p:attrNameLst>
                                      </p:cBhvr>
                                      <p:tavLst>
                                        <p:tav tm="0">
                                          <p:val>
                                            <p:fltVal val="0"/>
                                          </p:val>
                                        </p:tav>
                                        <p:tav tm="100000">
                                          <p:val>
                                            <p:strVal val="#ppt_w"/>
                                          </p:val>
                                        </p:tav>
                                      </p:tavLst>
                                    </p:anim>
                                    <p:anim calcmode="lin" valueType="num">
                                      <p:cBhvr>
                                        <p:cTn id="42" dur="750" fill="hold"/>
                                        <p:tgtEl>
                                          <p:spTgt spid="38"/>
                                        </p:tgtEl>
                                        <p:attrNameLst>
                                          <p:attrName>ppt_h</p:attrName>
                                        </p:attrNameLst>
                                      </p:cBhvr>
                                      <p:tavLst>
                                        <p:tav tm="0">
                                          <p:val>
                                            <p:fltVal val="0"/>
                                          </p:val>
                                        </p:tav>
                                        <p:tav tm="100000">
                                          <p:val>
                                            <p:strVal val="#ppt_h"/>
                                          </p:val>
                                        </p:tav>
                                      </p:tavLst>
                                    </p:anim>
                                    <p:animEffect transition="in" filter="fade">
                                      <p:cBhvr>
                                        <p:cTn id="43" dur="750"/>
                                        <p:tgtEl>
                                          <p:spTgt spid="38"/>
                                        </p:tgtEl>
                                      </p:cBhvr>
                                    </p:animEffect>
                                    <p:anim calcmode="lin" valueType="num">
                                      <p:cBhvr>
                                        <p:cTn id="44" dur="750" fill="hold"/>
                                        <p:tgtEl>
                                          <p:spTgt spid="38"/>
                                        </p:tgtEl>
                                        <p:attrNameLst>
                                          <p:attrName>ppt_x</p:attrName>
                                        </p:attrNameLst>
                                      </p:cBhvr>
                                      <p:tavLst>
                                        <p:tav tm="0">
                                          <p:val>
                                            <p:fltVal val="0.5"/>
                                          </p:val>
                                        </p:tav>
                                        <p:tav tm="100000">
                                          <p:val>
                                            <p:strVal val="#ppt_x"/>
                                          </p:val>
                                        </p:tav>
                                      </p:tavLst>
                                    </p:anim>
                                    <p:anim calcmode="lin" valueType="num">
                                      <p:cBhvr>
                                        <p:cTn id="45" dur="750" fill="hold"/>
                                        <p:tgtEl>
                                          <p:spTgt spid="38"/>
                                        </p:tgtEl>
                                        <p:attrNameLst>
                                          <p:attrName>ppt_y</p:attrName>
                                        </p:attrNameLst>
                                      </p:cBhvr>
                                      <p:tavLst>
                                        <p:tav tm="0">
                                          <p:val>
                                            <p:fltVal val="0.5"/>
                                          </p:val>
                                        </p:tav>
                                        <p:tav tm="100000">
                                          <p:val>
                                            <p:strVal val="#ppt_y"/>
                                          </p:val>
                                        </p:tav>
                                      </p:tavLst>
                                    </p:anim>
                                  </p:childTnLst>
                                </p:cTn>
                              </p:par>
                            </p:childTnLst>
                          </p:cTn>
                        </p:par>
                        <p:par>
                          <p:cTn id="46" fill="hold">
                            <p:stCondLst>
                              <p:cond delay="2750"/>
                            </p:stCondLst>
                            <p:childTnLst>
                              <p:par>
                                <p:cTn id="47" presetID="53" presetClass="entr" presetSubtype="52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p:cTn id="49" dur="750" fill="hold"/>
                                        <p:tgtEl>
                                          <p:spTgt spid="33"/>
                                        </p:tgtEl>
                                        <p:attrNameLst>
                                          <p:attrName>ppt_w</p:attrName>
                                        </p:attrNameLst>
                                      </p:cBhvr>
                                      <p:tavLst>
                                        <p:tav tm="0">
                                          <p:val>
                                            <p:fltVal val="0"/>
                                          </p:val>
                                        </p:tav>
                                        <p:tav tm="100000">
                                          <p:val>
                                            <p:strVal val="#ppt_w"/>
                                          </p:val>
                                        </p:tav>
                                      </p:tavLst>
                                    </p:anim>
                                    <p:anim calcmode="lin" valueType="num">
                                      <p:cBhvr>
                                        <p:cTn id="50" dur="750" fill="hold"/>
                                        <p:tgtEl>
                                          <p:spTgt spid="33"/>
                                        </p:tgtEl>
                                        <p:attrNameLst>
                                          <p:attrName>ppt_h</p:attrName>
                                        </p:attrNameLst>
                                      </p:cBhvr>
                                      <p:tavLst>
                                        <p:tav tm="0">
                                          <p:val>
                                            <p:fltVal val="0"/>
                                          </p:val>
                                        </p:tav>
                                        <p:tav tm="100000">
                                          <p:val>
                                            <p:strVal val="#ppt_h"/>
                                          </p:val>
                                        </p:tav>
                                      </p:tavLst>
                                    </p:anim>
                                    <p:animEffect transition="in" filter="fade">
                                      <p:cBhvr>
                                        <p:cTn id="51" dur="750"/>
                                        <p:tgtEl>
                                          <p:spTgt spid="33"/>
                                        </p:tgtEl>
                                      </p:cBhvr>
                                    </p:animEffect>
                                    <p:anim calcmode="lin" valueType="num">
                                      <p:cBhvr>
                                        <p:cTn id="52" dur="750" fill="hold"/>
                                        <p:tgtEl>
                                          <p:spTgt spid="33"/>
                                        </p:tgtEl>
                                        <p:attrNameLst>
                                          <p:attrName>ppt_x</p:attrName>
                                        </p:attrNameLst>
                                      </p:cBhvr>
                                      <p:tavLst>
                                        <p:tav tm="0">
                                          <p:val>
                                            <p:fltVal val="0.5"/>
                                          </p:val>
                                        </p:tav>
                                        <p:tav tm="100000">
                                          <p:val>
                                            <p:strVal val="#ppt_x"/>
                                          </p:val>
                                        </p:tav>
                                      </p:tavLst>
                                    </p:anim>
                                    <p:anim calcmode="lin" valueType="num">
                                      <p:cBhvr>
                                        <p:cTn id="53" dur="750" fill="hold"/>
                                        <p:tgtEl>
                                          <p:spTgt spid="33"/>
                                        </p:tgtEl>
                                        <p:attrNameLst>
                                          <p:attrName>ppt_y</p:attrName>
                                        </p:attrNameLst>
                                      </p:cBhvr>
                                      <p:tavLst>
                                        <p:tav tm="0">
                                          <p:val>
                                            <p:fltVal val="0.5"/>
                                          </p:val>
                                        </p:tav>
                                        <p:tav tm="100000">
                                          <p:val>
                                            <p:strVal val="#ppt_y"/>
                                          </p:val>
                                        </p:tav>
                                      </p:tavLst>
                                    </p:anim>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750"/>
                                        <p:tgtEl>
                                          <p:spTgt spid="27"/>
                                        </p:tgtEl>
                                      </p:cBhvr>
                                    </p:animEffect>
                                    <p:anim calcmode="lin" valueType="num">
                                      <p:cBhvr>
                                        <p:cTn id="58" dur="1750" fill="hold"/>
                                        <p:tgtEl>
                                          <p:spTgt spid="27"/>
                                        </p:tgtEl>
                                        <p:attrNameLst>
                                          <p:attrName>ppt_x</p:attrName>
                                        </p:attrNameLst>
                                      </p:cBhvr>
                                      <p:tavLst>
                                        <p:tav tm="0">
                                          <p:val>
                                            <p:strVal val="#ppt_x"/>
                                          </p:val>
                                        </p:tav>
                                        <p:tav tm="100000">
                                          <p:val>
                                            <p:strVal val="#ppt_x"/>
                                          </p:val>
                                        </p:tav>
                                      </p:tavLst>
                                    </p:anim>
                                    <p:anim calcmode="lin" valueType="num">
                                      <p:cBhvr>
                                        <p:cTn id="59" dur="1750" fill="hold"/>
                                        <p:tgtEl>
                                          <p:spTgt spid="27"/>
                                        </p:tgtEl>
                                        <p:attrNameLst>
                                          <p:attrName>ppt_y</p:attrName>
                                        </p:attrNameLst>
                                      </p:cBhvr>
                                      <p:tavLst>
                                        <p:tav tm="0">
                                          <p:val>
                                            <p:strVal val="#ppt_y+.1"/>
                                          </p:val>
                                        </p:tav>
                                        <p:tav tm="100000">
                                          <p:val>
                                            <p:strVal val="#ppt_y"/>
                                          </p:val>
                                        </p:tav>
                                      </p:tavLst>
                                    </p:anim>
                                  </p:childTnLst>
                                </p:cTn>
                              </p:par>
                              <p:par>
                                <p:cTn id="60" presetID="18" presetClass="entr" presetSubtype="3" fill="hold" grpId="0" nodeType="withEffect">
                                  <p:stCondLst>
                                    <p:cond delay="250"/>
                                  </p:stCondLst>
                                  <p:childTnLst>
                                    <p:set>
                                      <p:cBhvr>
                                        <p:cTn id="61" dur="1" fill="hold">
                                          <p:stCondLst>
                                            <p:cond delay="0"/>
                                          </p:stCondLst>
                                        </p:cTn>
                                        <p:tgtEl>
                                          <p:spTgt spid="16"/>
                                        </p:tgtEl>
                                        <p:attrNameLst>
                                          <p:attrName>style.visibility</p:attrName>
                                        </p:attrNameLst>
                                      </p:cBhvr>
                                      <p:to>
                                        <p:strVal val="visible"/>
                                      </p:to>
                                    </p:set>
                                    <p:animEffect transition="in" filter="strips(upRight)">
                                      <p:cBhvr>
                                        <p:cTn id="62" dur="1500"/>
                                        <p:tgtEl>
                                          <p:spTgt spid="16"/>
                                        </p:tgtEl>
                                      </p:cBhvr>
                                    </p:animEffect>
                                  </p:childTnLst>
                                </p:cTn>
                              </p:par>
                            </p:childTnLst>
                          </p:cTn>
                        </p:par>
                        <p:par>
                          <p:cTn id="63" fill="hold">
                            <p:stCondLst>
                              <p:cond delay="5250"/>
                            </p:stCondLst>
                            <p:childTnLst>
                              <p:par>
                                <p:cTn id="64" presetID="42"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1750"/>
                                        <p:tgtEl>
                                          <p:spTgt spid="28"/>
                                        </p:tgtEl>
                                      </p:cBhvr>
                                    </p:animEffect>
                                    <p:anim calcmode="lin" valueType="num">
                                      <p:cBhvr>
                                        <p:cTn id="67" dur="1750" fill="hold"/>
                                        <p:tgtEl>
                                          <p:spTgt spid="28"/>
                                        </p:tgtEl>
                                        <p:attrNameLst>
                                          <p:attrName>ppt_x</p:attrName>
                                        </p:attrNameLst>
                                      </p:cBhvr>
                                      <p:tavLst>
                                        <p:tav tm="0">
                                          <p:val>
                                            <p:strVal val="#ppt_x"/>
                                          </p:val>
                                        </p:tav>
                                        <p:tav tm="100000">
                                          <p:val>
                                            <p:strVal val="#ppt_x"/>
                                          </p:val>
                                        </p:tav>
                                      </p:tavLst>
                                    </p:anim>
                                    <p:anim calcmode="lin" valueType="num">
                                      <p:cBhvr>
                                        <p:cTn id="68" dur="1750" fill="hold"/>
                                        <p:tgtEl>
                                          <p:spTgt spid="28"/>
                                        </p:tgtEl>
                                        <p:attrNameLst>
                                          <p:attrName>ppt_y</p:attrName>
                                        </p:attrNameLst>
                                      </p:cBhvr>
                                      <p:tavLst>
                                        <p:tav tm="0">
                                          <p:val>
                                            <p:strVal val="#ppt_y+.1"/>
                                          </p:val>
                                        </p:tav>
                                        <p:tav tm="100000">
                                          <p:val>
                                            <p:strVal val="#ppt_y"/>
                                          </p:val>
                                        </p:tav>
                                      </p:tavLst>
                                    </p:anim>
                                  </p:childTnLst>
                                </p:cTn>
                              </p:par>
                              <p:par>
                                <p:cTn id="69" presetID="18" presetClass="entr" presetSubtype="6" fill="hold" grpId="0" nodeType="withEffect">
                                  <p:stCondLst>
                                    <p:cond delay="250"/>
                                  </p:stCondLst>
                                  <p:childTnLst>
                                    <p:set>
                                      <p:cBhvr>
                                        <p:cTn id="70" dur="1" fill="hold">
                                          <p:stCondLst>
                                            <p:cond delay="0"/>
                                          </p:stCondLst>
                                        </p:cTn>
                                        <p:tgtEl>
                                          <p:spTgt spid="17"/>
                                        </p:tgtEl>
                                        <p:attrNameLst>
                                          <p:attrName>style.visibility</p:attrName>
                                        </p:attrNameLst>
                                      </p:cBhvr>
                                      <p:to>
                                        <p:strVal val="visible"/>
                                      </p:to>
                                    </p:set>
                                    <p:animEffect transition="in" filter="strips(downRight)">
                                      <p:cBhvr>
                                        <p:cTn id="71" dur="1500"/>
                                        <p:tgtEl>
                                          <p:spTgt spid="17"/>
                                        </p:tgtEl>
                                      </p:cBhvr>
                                    </p:animEffect>
                                  </p:childTnLst>
                                </p:cTn>
                              </p:par>
                            </p:childTnLst>
                          </p:cTn>
                        </p:par>
                        <p:par>
                          <p:cTn id="72" fill="hold">
                            <p:stCondLst>
                              <p:cond delay="7000"/>
                            </p:stCondLst>
                            <p:childTnLst>
                              <p:par>
                                <p:cTn id="73" presetID="42" presetClass="entr" presetSubtype="0"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fade">
                                      <p:cBhvr>
                                        <p:cTn id="75" dur="1750"/>
                                        <p:tgtEl>
                                          <p:spTgt spid="26"/>
                                        </p:tgtEl>
                                      </p:cBhvr>
                                    </p:animEffect>
                                    <p:anim calcmode="lin" valueType="num">
                                      <p:cBhvr>
                                        <p:cTn id="76" dur="1750" fill="hold"/>
                                        <p:tgtEl>
                                          <p:spTgt spid="26"/>
                                        </p:tgtEl>
                                        <p:attrNameLst>
                                          <p:attrName>ppt_x</p:attrName>
                                        </p:attrNameLst>
                                      </p:cBhvr>
                                      <p:tavLst>
                                        <p:tav tm="0">
                                          <p:val>
                                            <p:strVal val="#ppt_x"/>
                                          </p:val>
                                        </p:tav>
                                        <p:tav tm="100000">
                                          <p:val>
                                            <p:strVal val="#ppt_x"/>
                                          </p:val>
                                        </p:tav>
                                      </p:tavLst>
                                    </p:anim>
                                    <p:anim calcmode="lin" valueType="num">
                                      <p:cBhvr>
                                        <p:cTn id="77" dur="1750" fill="hold"/>
                                        <p:tgtEl>
                                          <p:spTgt spid="26"/>
                                        </p:tgtEl>
                                        <p:attrNameLst>
                                          <p:attrName>ppt_y</p:attrName>
                                        </p:attrNameLst>
                                      </p:cBhvr>
                                      <p:tavLst>
                                        <p:tav tm="0">
                                          <p:val>
                                            <p:strVal val="#ppt_y+.1"/>
                                          </p:val>
                                        </p:tav>
                                        <p:tav tm="100000">
                                          <p:val>
                                            <p:strVal val="#ppt_y"/>
                                          </p:val>
                                        </p:tav>
                                      </p:tavLst>
                                    </p:anim>
                                  </p:childTnLst>
                                </p:cTn>
                              </p:par>
                              <p:par>
                                <p:cTn id="78" presetID="18" presetClass="entr" presetSubtype="6" fill="hold" grpId="0" nodeType="withEffect">
                                  <p:stCondLst>
                                    <p:cond delay="250"/>
                                  </p:stCondLst>
                                  <p:childTnLst>
                                    <p:set>
                                      <p:cBhvr>
                                        <p:cTn id="79" dur="1" fill="hold">
                                          <p:stCondLst>
                                            <p:cond delay="0"/>
                                          </p:stCondLst>
                                        </p:cTn>
                                        <p:tgtEl>
                                          <p:spTgt spid="20"/>
                                        </p:tgtEl>
                                        <p:attrNameLst>
                                          <p:attrName>style.visibility</p:attrName>
                                        </p:attrNameLst>
                                      </p:cBhvr>
                                      <p:to>
                                        <p:strVal val="visible"/>
                                      </p:to>
                                    </p:set>
                                    <p:animEffect transition="in" filter="strips(downRight)">
                                      <p:cBhvr>
                                        <p:cTn id="80" dur="1500"/>
                                        <p:tgtEl>
                                          <p:spTgt spid="20"/>
                                        </p:tgtEl>
                                      </p:cBhvr>
                                    </p:animEffect>
                                  </p:childTnLst>
                                </p:cTn>
                              </p:par>
                            </p:childTnLst>
                          </p:cTn>
                        </p:par>
                        <p:par>
                          <p:cTn id="81" fill="hold">
                            <p:stCondLst>
                              <p:cond delay="8750"/>
                            </p:stCondLst>
                            <p:childTnLst>
                              <p:par>
                                <p:cTn id="82" presetID="42" presetClass="entr" presetSubtype="0"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fade">
                                      <p:cBhvr>
                                        <p:cTn id="84" dur="1750"/>
                                        <p:tgtEl>
                                          <p:spTgt spid="25"/>
                                        </p:tgtEl>
                                      </p:cBhvr>
                                    </p:animEffect>
                                    <p:anim calcmode="lin" valueType="num">
                                      <p:cBhvr>
                                        <p:cTn id="85" dur="1750" fill="hold"/>
                                        <p:tgtEl>
                                          <p:spTgt spid="25"/>
                                        </p:tgtEl>
                                        <p:attrNameLst>
                                          <p:attrName>ppt_x</p:attrName>
                                        </p:attrNameLst>
                                      </p:cBhvr>
                                      <p:tavLst>
                                        <p:tav tm="0">
                                          <p:val>
                                            <p:strVal val="#ppt_x"/>
                                          </p:val>
                                        </p:tav>
                                        <p:tav tm="100000">
                                          <p:val>
                                            <p:strVal val="#ppt_x"/>
                                          </p:val>
                                        </p:tav>
                                      </p:tavLst>
                                    </p:anim>
                                    <p:anim calcmode="lin" valueType="num">
                                      <p:cBhvr>
                                        <p:cTn id="86" dur="1750" fill="hold"/>
                                        <p:tgtEl>
                                          <p:spTgt spid="25"/>
                                        </p:tgtEl>
                                        <p:attrNameLst>
                                          <p:attrName>ppt_y</p:attrName>
                                        </p:attrNameLst>
                                      </p:cBhvr>
                                      <p:tavLst>
                                        <p:tav tm="0">
                                          <p:val>
                                            <p:strVal val="#ppt_y+.1"/>
                                          </p:val>
                                        </p:tav>
                                        <p:tav tm="100000">
                                          <p:val>
                                            <p:strVal val="#ppt_y"/>
                                          </p:val>
                                        </p:tav>
                                      </p:tavLst>
                                    </p:anim>
                                  </p:childTnLst>
                                </p:cTn>
                              </p:par>
                              <p:par>
                                <p:cTn id="87" presetID="18" presetClass="entr" presetSubtype="3" fill="hold" grpId="0" nodeType="withEffect">
                                  <p:stCondLst>
                                    <p:cond delay="250"/>
                                  </p:stCondLst>
                                  <p:childTnLst>
                                    <p:set>
                                      <p:cBhvr>
                                        <p:cTn id="88" dur="1" fill="hold">
                                          <p:stCondLst>
                                            <p:cond delay="0"/>
                                          </p:stCondLst>
                                        </p:cTn>
                                        <p:tgtEl>
                                          <p:spTgt spid="21"/>
                                        </p:tgtEl>
                                        <p:attrNameLst>
                                          <p:attrName>style.visibility</p:attrName>
                                        </p:attrNameLst>
                                      </p:cBhvr>
                                      <p:to>
                                        <p:strVal val="visible"/>
                                      </p:to>
                                    </p:set>
                                    <p:animEffect transition="in" filter="strips(upRight)">
                                      <p:cBhvr>
                                        <p:cTn id="89" dur="1500"/>
                                        <p:tgtEl>
                                          <p:spTgt spid="21"/>
                                        </p:tgtEl>
                                      </p:cBhvr>
                                    </p:animEffect>
                                  </p:childTnLst>
                                </p:cTn>
                              </p:par>
                            </p:childTnLst>
                          </p:cTn>
                        </p:par>
                        <p:par>
                          <p:cTn id="90" fill="hold">
                            <p:stCondLst>
                              <p:cond delay="10500"/>
                            </p:stCondLst>
                            <p:childTnLst>
                              <p:par>
                                <p:cTn id="91" presetID="42" presetClass="entr" presetSubtype="0" fill="hold" grpId="0" nodeType="after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fade">
                                      <p:cBhvr>
                                        <p:cTn id="93" dur="1750"/>
                                        <p:tgtEl>
                                          <p:spTgt spid="29"/>
                                        </p:tgtEl>
                                      </p:cBhvr>
                                    </p:animEffect>
                                    <p:anim calcmode="lin" valueType="num">
                                      <p:cBhvr>
                                        <p:cTn id="94" dur="1750" fill="hold"/>
                                        <p:tgtEl>
                                          <p:spTgt spid="29"/>
                                        </p:tgtEl>
                                        <p:attrNameLst>
                                          <p:attrName>ppt_x</p:attrName>
                                        </p:attrNameLst>
                                      </p:cBhvr>
                                      <p:tavLst>
                                        <p:tav tm="0">
                                          <p:val>
                                            <p:strVal val="#ppt_x"/>
                                          </p:val>
                                        </p:tav>
                                        <p:tav tm="100000">
                                          <p:val>
                                            <p:strVal val="#ppt_x"/>
                                          </p:val>
                                        </p:tav>
                                      </p:tavLst>
                                    </p:anim>
                                    <p:anim calcmode="lin" valueType="num">
                                      <p:cBhvr>
                                        <p:cTn id="95" dur="1750" fill="hold"/>
                                        <p:tgtEl>
                                          <p:spTgt spid="29"/>
                                        </p:tgtEl>
                                        <p:attrNameLst>
                                          <p:attrName>ppt_y</p:attrName>
                                        </p:attrNameLst>
                                      </p:cBhvr>
                                      <p:tavLst>
                                        <p:tav tm="0">
                                          <p:val>
                                            <p:strVal val="#ppt_y+.1"/>
                                          </p:val>
                                        </p:tav>
                                        <p:tav tm="100000">
                                          <p:val>
                                            <p:strVal val="#ppt_y"/>
                                          </p:val>
                                        </p:tav>
                                      </p:tavLst>
                                    </p:anim>
                                  </p:childTnLst>
                                </p:cTn>
                              </p:par>
                              <p:par>
                                <p:cTn id="96" presetID="18" presetClass="entr" presetSubtype="3" fill="hold" grpId="0" nodeType="withEffect">
                                  <p:stCondLst>
                                    <p:cond delay="250"/>
                                  </p:stCondLst>
                                  <p:childTnLst>
                                    <p:set>
                                      <p:cBhvr>
                                        <p:cTn id="97" dur="1" fill="hold">
                                          <p:stCondLst>
                                            <p:cond delay="0"/>
                                          </p:stCondLst>
                                        </p:cTn>
                                        <p:tgtEl>
                                          <p:spTgt spid="23"/>
                                        </p:tgtEl>
                                        <p:attrNameLst>
                                          <p:attrName>style.visibility</p:attrName>
                                        </p:attrNameLst>
                                      </p:cBhvr>
                                      <p:to>
                                        <p:strVal val="visible"/>
                                      </p:to>
                                    </p:set>
                                    <p:animEffect transition="in" filter="strips(upRight)">
                                      <p:cBhvr>
                                        <p:cTn id="98" dur="1500"/>
                                        <p:tgtEl>
                                          <p:spTgt spid="23"/>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fade">
                                      <p:cBhvr>
                                        <p:cTn id="102" dur="1750"/>
                                        <p:tgtEl>
                                          <p:spTgt spid="24"/>
                                        </p:tgtEl>
                                      </p:cBhvr>
                                    </p:animEffect>
                                    <p:anim calcmode="lin" valueType="num">
                                      <p:cBhvr>
                                        <p:cTn id="103" dur="1750" fill="hold"/>
                                        <p:tgtEl>
                                          <p:spTgt spid="24"/>
                                        </p:tgtEl>
                                        <p:attrNameLst>
                                          <p:attrName>ppt_x</p:attrName>
                                        </p:attrNameLst>
                                      </p:cBhvr>
                                      <p:tavLst>
                                        <p:tav tm="0">
                                          <p:val>
                                            <p:strVal val="#ppt_x"/>
                                          </p:val>
                                        </p:tav>
                                        <p:tav tm="100000">
                                          <p:val>
                                            <p:strVal val="#ppt_x"/>
                                          </p:val>
                                        </p:tav>
                                      </p:tavLst>
                                    </p:anim>
                                    <p:anim calcmode="lin" valueType="num">
                                      <p:cBhvr>
                                        <p:cTn id="104" dur="1750" fill="hold"/>
                                        <p:tgtEl>
                                          <p:spTgt spid="24"/>
                                        </p:tgtEl>
                                        <p:attrNameLst>
                                          <p:attrName>ppt_y</p:attrName>
                                        </p:attrNameLst>
                                      </p:cBhvr>
                                      <p:tavLst>
                                        <p:tav tm="0">
                                          <p:val>
                                            <p:strVal val="#ppt_y+.1"/>
                                          </p:val>
                                        </p:tav>
                                        <p:tav tm="100000">
                                          <p:val>
                                            <p:strVal val="#ppt_y"/>
                                          </p:val>
                                        </p:tav>
                                      </p:tavLst>
                                    </p:anim>
                                  </p:childTnLst>
                                </p:cTn>
                              </p:par>
                              <p:par>
                                <p:cTn id="105" presetID="18" presetClass="entr" presetSubtype="6" fill="hold" grpId="0" nodeType="withEffect">
                                  <p:stCondLst>
                                    <p:cond delay="250"/>
                                  </p:stCondLst>
                                  <p:childTnLst>
                                    <p:set>
                                      <p:cBhvr>
                                        <p:cTn id="106" dur="1" fill="hold">
                                          <p:stCondLst>
                                            <p:cond delay="0"/>
                                          </p:stCondLst>
                                        </p:cTn>
                                        <p:tgtEl>
                                          <p:spTgt spid="22"/>
                                        </p:tgtEl>
                                        <p:attrNameLst>
                                          <p:attrName>style.visibility</p:attrName>
                                        </p:attrNameLst>
                                      </p:cBhvr>
                                      <p:to>
                                        <p:strVal val="visible"/>
                                      </p:to>
                                    </p:set>
                                    <p:animEffect transition="in" filter="strips(downRight)">
                                      <p:cBhvr>
                                        <p:cTn id="107" dur="1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23" grpId="0" animBg="1"/>
      <p:bldP spid="21" grpId="0" animBg="1"/>
      <p:bldP spid="20" grpId="0" animBg="1"/>
      <p:bldP spid="17" grpId="0" animBg="1"/>
      <p:bldP spid="16" grpId="0" animBg="1"/>
      <p:bldP spid="24" grpId="0"/>
      <p:bldP spid="25" grpId="0"/>
      <p:bldP spid="26" grpId="0"/>
      <p:bldP spid="27" grpId="0"/>
      <p:bldP spid="28" grpId="0"/>
      <p:bldP spid="29" grpId="0"/>
      <p:bldP spid="30" grpId="0" animBg="1"/>
      <p:bldP spid="31" grpId="0" animBg="1"/>
      <p:bldP spid="32" grpId="0" animBg="1"/>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2017-09-27T18:20:23Z</dcterms:modified>
</cp:coreProperties>
</file>