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6676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a:spLocks/>
          </p:cNvSpPr>
          <p:nvPr/>
        </p:nvSpPr>
        <p:spPr>
          <a:xfrm>
            <a:off x="274674" y="4842742"/>
            <a:ext cx="11430000" cy="2015258"/>
          </a:xfrm>
          <a:custGeom>
            <a:avLst/>
            <a:gdLst>
              <a:gd name="connsiteX0" fmla="*/ 5715000 w 11430000"/>
              <a:gd name="connsiteY0" fmla="*/ 0 h 2015258"/>
              <a:gd name="connsiteX1" fmla="*/ 11430000 w 11430000"/>
              <a:gd name="connsiteY1" fmla="*/ 1463040 h 2015258"/>
              <a:gd name="connsiteX2" fmla="*/ 11033588 w 11430000"/>
              <a:gd name="connsiteY2" fmla="*/ 1999500 h 2015258"/>
              <a:gd name="connsiteX3" fmla="*/ 11005992 w 11430000"/>
              <a:gd name="connsiteY3" fmla="*/ 2015258 h 2015258"/>
              <a:gd name="connsiteX4" fmla="*/ 10911944 w 11430000"/>
              <a:gd name="connsiteY4" fmla="*/ 2015258 h 2015258"/>
              <a:gd name="connsiteX5" fmla="*/ 10954378 w 11430000"/>
              <a:gd name="connsiteY5" fmla="*/ 1989123 h 2015258"/>
              <a:gd name="connsiteX6" fmla="*/ 11292840 w 11430000"/>
              <a:gd name="connsiteY6" fmla="*/ 1498154 h 2015258"/>
              <a:gd name="connsiteX7" fmla="*/ 5715000 w 11430000"/>
              <a:gd name="connsiteY7" fmla="*/ 70227 h 2015258"/>
              <a:gd name="connsiteX8" fmla="*/ 137160 w 11430000"/>
              <a:gd name="connsiteY8" fmla="*/ 1498154 h 2015258"/>
              <a:gd name="connsiteX9" fmla="*/ 475622 w 11430000"/>
              <a:gd name="connsiteY9" fmla="*/ 1989123 h 2015258"/>
              <a:gd name="connsiteX10" fmla="*/ 518056 w 11430000"/>
              <a:gd name="connsiteY10" fmla="*/ 2015258 h 2015258"/>
              <a:gd name="connsiteX11" fmla="*/ 424009 w 11430000"/>
              <a:gd name="connsiteY11" fmla="*/ 2015258 h 2015258"/>
              <a:gd name="connsiteX12" fmla="*/ 396412 w 11430000"/>
              <a:gd name="connsiteY12" fmla="*/ 1999500 h 2015258"/>
              <a:gd name="connsiteX13" fmla="*/ 0 w 11430000"/>
              <a:gd name="connsiteY13" fmla="*/ 1463040 h 2015258"/>
              <a:gd name="connsiteX14" fmla="*/ 5715000 w 11430000"/>
              <a:gd name="connsiteY14" fmla="*/ 0 h 20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0" h="2015258">
                <a:moveTo>
                  <a:pt x="5715000" y="0"/>
                </a:moveTo>
                <a:cubicBezTo>
                  <a:pt x="8871307" y="0"/>
                  <a:pt x="11430000" y="655025"/>
                  <a:pt x="11430000" y="1463040"/>
                </a:cubicBezTo>
                <a:cubicBezTo>
                  <a:pt x="11430000" y="1652419"/>
                  <a:pt x="11289447" y="1833393"/>
                  <a:pt x="11033588" y="1999500"/>
                </a:cubicBezTo>
                <a:lnTo>
                  <a:pt x="11005992" y="2015258"/>
                </a:lnTo>
                <a:lnTo>
                  <a:pt x="10911944" y="2015258"/>
                </a:lnTo>
                <a:lnTo>
                  <a:pt x="10954378" y="1989123"/>
                </a:lnTo>
                <a:cubicBezTo>
                  <a:pt x="11173341" y="1836031"/>
                  <a:pt x="11292840" y="1670665"/>
                  <a:pt x="11292840" y="1498154"/>
                </a:cubicBezTo>
                <a:cubicBezTo>
                  <a:pt x="11292840" y="709532"/>
                  <a:pt x="8795556" y="70227"/>
                  <a:pt x="5715000" y="70227"/>
                </a:cubicBezTo>
                <a:cubicBezTo>
                  <a:pt x="2634444" y="70227"/>
                  <a:pt x="137160" y="709532"/>
                  <a:pt x="137160" y="1498154"/>
                </a:cubicBezTo>
                <a:cubicBezTo>
                  <a:pt x="137160" y="1670665"/>
                  <a:pt x="256659" y="1836031"/>
                  <a:pt x="475622" y="1989123"/>
                </a:cubicBezTo>
                <a:lnTo>
                  <a:pt x="518056" y="2015258"/>
                </a:lnTo>
                <a:lnTo>
                  <a:pt x="424009" y="2015258"/>
                </a:lnTo>
                <a:lnTo>
                  <a:pt x="396412" y="1999500"/>
                </a:lnTo>
                <a:cubicBezTo>
                  <a:pt x="140553" y="1833393"/>
                  <a:pt x="0" y="1652419"/>
                  <a:pt x="0" y="1463040"/>
                </a:cubicBezTo>
                <a:cubicBezTo>
                  <a:pt x="0" y="655025"/>
                  <a:pt x="2558693" y="0"/>
                  <a:pt x="5715000" y="0"/>
                </a:cubicBezTo>
                <a:close/>
              </a:path>
            </a:pathLst>
          </a:custGeom>
          <a:solidFill>
            <a:srgbClr val="BFBF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669852" y="2967328"/>
            <a:ext cx="1097280" cy="2819803"/>
          </a:xfrm>
          <a:custGeom>
            <a:avLst/>
            <a:gdLst>
              <a:gd name="connsiteX0" fmla="*/ 548640 w 1097280"/>
              <a:gd name="connsiteY0" fmla="*/ 0 h 2819803"/>
              <a:gd name="connsiteX1" fmla="*/ 1097280 w 1097280"/>
              <a:gd name="connsiteY1" fmla="*/ 548640 h 2819803"/>
              <a:gd name="connsiteX2" fmla="*/ 562251 w 1097280"/>
              <a:gd name="connsiteY2" fmla="*/ 1083669 h 2819803"/>
              <a:gd name="connsiteX3" fmla="*/ 562251 w 1097280"/>
              <a:gd name="connsiteY3" fmla="*/ 2365673 h 2819803"/>
              <a:gd name="connsiteX4" fmla="*/ 636027 w 1097280"/>
              <a:gd name="connsiteY4" fmla="*/ 2380568 h 2819803"/>
              <a:gd name="connsiteX5" fmla="*/ 775646 w 1097280"/>
              <a:gd name="connsiteY5" fmla="*/ 2591203 h 2819803"/>
              <a:gd name="connsiteX6" fmla="*/ 547046 w 1097280"/>
              <a:gd name="connsiteY6" fmla="*/ 2819803 h 2819803"/>
              <a:gd name="connsiteX7" fmla="*/ 318446 w 1097280"/>
              <a:gd name="connsiteY7" fmla="*/ 2591203 h 2819803"/>
              <a:gd name="connsiteX8" fmla="*/ 458065 w 1097280"/>
              <a:gd name="connsiteY8" fmla="*/ 2380568 h 2819803"/>
              <a:gd name="connsiteX9" fmla="*/ 534819 w 1097280"/>
              <a:gd name="connsiteY9" fmla="*/ 2365072 h 2819803"/>
              <a:gd name="connsiteX10" fmla="*/ 534819 w 1097280"/>
              <a:gd name="connsiteY10" fmla="*/ 1083459 h 2819803"/>
              <a:gd name="connsiteX11" fmla="*/ 0 w 1097280"/>
              <a:gd name="connsiteY11" fmla="*/ 548640 h 281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 h="2819803">
                <a:moveTo>
                  <a:pt x="548640" y="0"/>
                </a:moveTo>
                <a:lnTo>
                  <a:pt x="1097280" y="548640"/>
                </a:lnTo>
                <a:lnTo>
                  <a:pt x="562251" y="1083669"/>
                </a:lnTo>
                <a:lnTo>
                  <a:pt x="562251" y="2365673"/>
                </a:lnTo>
                <a:lnTo>
                  <a:pt x="636027" y="2380568"/>
                </a:lnTo>
                <a:cubicBezTo>
                  <a:pt x="718075" y="2415271"/>
                  <a:pt x="775646" y="2496514"/>
                  <a:pt x="775646" y="2591203"/>
                </a:cubicBezTo>
                <a:cubicBezTo>
                  <a:pt x="775646" y="2717455"/>
                  <a:pt x="673298" y="2819803"/>
                  <a:pt x="547046" y="2819803"/>
                </a:cubicBezTo>
                <a:cubicBezTo>
                  <a:pt x="420794" y="2819803"/>
                  <a:pt x="318446" y="2717455"/>
                  <a:pt x="318446" y="2591203"/>
                </a:cubicBezTo>
                <a:cubicBezTo>
                  <a:pt x="318446" y="2496514"/>
                  <a:pt x="376017" y="2415271"/>
                  <a:pt x="458065" y="2380568"/>
                </a:cubicBezTo>
                <a:lnTo>
                  <a:pt x="534819" y="2365072"/>
                </a:lnTo>
                <a:lnTo>
                  <a:pt x="534819" y="1083459"/>
                </a:lnTo>
                <a:lnTo>
                  <a:pt x="0" y="54864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108252" y="2495134"/>
            <a:ext cx="1097280" cy="2819803"/>
          </a:xfrm>
          <a:custGeom>
            <a:avLst/>
            <a:gdLst>
              <a:gd name="connsiteX0" fmla="*/ 548640 w 1097280"/>
              <a:gd name="connsiteY0" fmla="*/ 0 h 2819803"/>
              <a:gd name="connsiteX1" fmla="*/ 1097280 w 1097280"/>
              <a:gd name="connsiteY1" fmla="*/ 548640 h 2819803"/>
              <a:gd name="connsiteX2" fmla="*/ 562251 w 1097280"/>
              <a:gd name="connsiteY2" fmla="*/ 1083669 h 2819803"/>
              <a:gd name="connsiteX3" fmla="*/ 562251 w 1097280"/>
              <a:gd name="connsiteY3" fmla="*/ 2365673 h 2819803"/>
              <a:gd name="connsiteX4" fmla="*/ 636027 w 1097280"/>
              <a:gd name="connsiteY4" fmla="*/ 2380568 h 2819803"/>
              <a:gd name="connsiteX5" fmla="*/ 775646 w 1097280"/>
              <a:gd name="connsiteY5" fmla="*/ 2591203 h 2819803"/>
              <a:gd name="connsiteX6" fmla="*/ 547046 w 1097280"/>
              <a:gd name="connsiteY6" fmla="*/ 2819803 h 2819803"/>
              <a:gd name="connsiteX7" fmla="*/ 318446 w 1097280"/>
              <a:gd name="connsiteY7" fmla="*/ 2591203 h 2819803"/>
              <a:gd name="connsiteX8" fmla="*/ 458065 w 1097280"/>
              <a:gd name="connsiteY8" fmla="*/ 2380568 h 2819803"/>
              <a:gd name="connsiteX9" fmla="*/ 534819 w 1097280"/>
              <a:gd name="connsiteY9" fmla="*/ 2365072 h 2819803"/>
              <a:gd name="connsiteX10" fmla="*/ 534819 w 1097280"/>
              <a:gd name="connsiteY10" fmla="*/ 1083459 h 2819803"/>
              <a:gd name="connsiteX11" fmla="*/ 0 w 1097280"/>
              <a:gd name="connsiteY11" fmla="*/ 548640 h 281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 h="2819803">
                <a:moveTo>
                  <a:pt x="548640" y="0"/>
                </a:moveTo>
                <a:lnTo>
                  <a:pt x="1097280" y="548640"/>
                </a:lnTo>
                <a:lnTo>
                  <a:pt x="562251" y="1083669"/>
                </a:lnTo>
                <a:lnTo>
                  <a:pt x="562251" y="2365673"/>
                </a:lnTo>
                <a:lnTo>
                  <a:pt x="636027" y="2380568"/>
                </a:lnTo>
                <a:cubicBezTo>
                  <a:pt x="718075" y="2415271"/>
                  <a:pt x="775646" y="2496514"/>
                  <a:pt x="775646" y="2591203"/>
                </a:cubicBezTo>
                <a:cubicBezTo>
                  <a:pt x="775646" y="2717455"/>
                  <a:pt x="673298" y="2819803"/>
                  <a:pt x="547046" y="2819803"/>
                </a:cubicBezTo>
                <a:cubicBezTo>
                  <a:pt x="420794" y="2819803"/>
                  <a:pt x="318446" y="2717455"/>
                  <a:pt x="318446" y="2591203"/>
                </a:cubicBezTo>
                <a:cubicBezTo>
                  <a:pt x="318446" y="2496514"/>
                  <a:pt x="376017" y="2415271"/>
                  <a:pt x="458065" y="2380568"/>
                </a:cubicBezTo>
                <a:lnTo>
                  <a:pt x="534819" y="2365072"/>
                </a:lnTo>
                <a:lnTo>
                  <a:pt x="534819" y="1083459"/>
                </a:lnTo>
                <a:lnTo>
                  <a:pt x="0" y="548640"/>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5547360" y="2259037"/>
            <a:ext cx="1097280" cy="2819803"/>
          </a:xfrm>
          <a:custGeom>
            <a:avLst/>
            <a:gdLst>
              <a:gd name="connsiteX0" fmla="*/ 548640 w 1097280"/>
              <a:gd name="connsiteY0" fmla="*/ 0 h 2819803"/>
              <a:gd name="connsiteX1" fmla="*/ 1097280 w 1097280"/>
              <a:gd name="connsiteY1" fmla="*/ 548640 h 2819803"/>
              <a:gd name="connsiteX2" fmla="*/ 562251 w 1097280"/>
              <a:gd name="connsiteY2" fmla="*/ 1083669 h 2819803"/>
              <a:gd name="connsiteX3" fmla="*/ 562251 w 1097280"/>
              <a:gd name="connsiteY3" fmla="*/ 2365673 h 2819803"/>
              <a:gd name="connsiteX4" fmla="*/ 636027 w 1097280"/>
              <a:gd name="connsiteY4" fmla="*/ 2380568 h 2819803"/>
              <a:gd name="connsiteX5" fmla="*/ 775646 w 1097280"/>
              <a:gd name="connsiteY5" fmla="*/ 2591203 h 2819803"/>
              <a:gd name="connsiteX6" fmla="*/ 547046 w 1097280"/>
              <a:gd name="connsiteY6" fmla="*/ 2819803 h 2819803"/>
              <a:gd name="connsiteX7" fmla="*/ 318446 w 1097280"/>
              <a:gd name="connsiteY7" fmla="*/ 2591203 h 2819803"/>
              <a:gd name="connsiteX8" fmla="*/ 458065 w 1097280"/>
              <a:gd name="connsiteY8" fmla="*/ 2380568 h 2819803"/>
              <a:gd name="connsiteX9" fmla="*/ 534819 w 1097280"/>
              <a:gd name="connsiteY9" fmla="*/ 2365072 h 2819803"/>
              <a:gd name="connsiteX10" fmla="*/ 534819 w 1097280"/>
              <a:gd name="connsiteY10" fmla="*/ 1083459 h 2819803"/>
              <a:gd name="connsiteX11" fmla="*/ 0 w 1097280"/>
              <a:gd name="connsiteY11" fmla="*/ 548640 h 281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 h="2819803">
                <a:moveTo>
                  <a:pt x="548640" y="0"/>
                </a:moveTo>
                <a:lnTo>
                  <a:pt x="1097280" y="548640"/>
                </a:lnTo>
                <a:lnTo>
                  <a:pt x="562251" y="1083669"/>
                </a:lnTo>
                <a:lnTo>
                  <a:pt x="562251" y="2365673"/>
                </a:lnTo>
                <a:lnTo>
                  <a:pt x="636027" y="2380568"/>
                </a:lnTo>
                <a:cubicBezTo>
                  <a:pt x="718075" y="2415271"/>
                  <a:pt x="775646" y="2496514"/>
                  <a:pt x="775646" y="2591203"/>
                </a:cubicBezTo>
                <a:cubicBezTo>
                  <a:pt x="775646" y="2717455"/>
                  <a:pt x="673298" y="2819803"/>
                  <a:pt x="547046" y="2819803"/>
                </a:cubicBezTo>
                <a:cubicBezTo>
                  <a:pt x="420794" y="2819803"/>
                  <a:pt x="318446" y="2717455"/>
                  <a:pt x="318446" y="2591203"/>
                </a:cubicBezTo>
                <a:cubicBezTo>
                  <a:pt x="318446" y="2496514"/>
                  <a:pt x="376017" y="2415271"/>
                  <a:pt x="458065" y="2380568"/>
                </a:cubicBezTo>
                <a:lnTo>
                  <a:pt x="534819" y="2365072"/>
                </a:lnTo>
                <a:lnTo>
                  <a:pt x="534819" y="1083459"/>
                </a:lnTo>
                <a:lnTo>
                  <a:pt x="0" y="548640"/>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7986468" y="2478471"/>
            <a:ext cx="1097280" cy="2819803"/>
          </a:xfrm>
          <a:custGeom>
            <a:avLst/>
            <a:gdLst>
              <a:gd name="connsiteX0" fmla="*/ 548640 w 1097280"/>
              <a:gd name="connsiteY0" fmla="*/ 0 h 2819803"/>
              <a:gd name="connsiteX1" fmla="*/ 1097280 w 1097280"/>
              <a:gd name="connsiteY1" fmla="*/ 548640 h 2819803"/>
              <a:gd name="connsiteX2" fmla="*/ 562251 w 1097280"/>
              <a:gd name="connsiteY2" fmla="*/ 1083669 h 2819803"/>
              <a:gd name="connsiteX3" fmla="*/ 562251 w 1097280"/>
              <a:gd name="connsiteY3" fmla="*/ 2365673 h 2819803"/>
              <a:gd name="connsiteX4" fmla="*/ 636027 w 1097280"/>
              <a:gd name="connsiteY4" fmla="*/ 2380568 h 2819803"/>
              <a:gd name="connsiteX5" fmla="*/ 775646 w 1097280"/>
              <a:gd name="connsiteY5" fmla="*/ 2591203 h 2819803"/>
              <a:gd name="connsiteX6" fmla="*/ 547046 w 1097280"/>
              <a:gd name="connsiteY6" fmla="*/ 2819803 h 2819803"/>
              <a:gd name="connsiteX7" fmla="*/ 318446 w 1097280"/>
              <a:gd name="connsiteY7" fmla="*/ 2591203 h 2819803"/>
              <a:gd name="connsiteX8" fmla="*/ 458065 w 1097280"/>
              <a:gd name="connsiteY8" fmla="*/ 2380568 h 2819803"/>
              <a:gd name="connsiteX9" fmla="*/ 534819 w 1097280"/>
              <a:gd name="connsiteY9" fmla="*/ 2365072 h 2819803"/>
              <a:gd name="connsiteX10" fmla="*/ 534819 w 1097280"/>
              <a:gd name="connsiteY10" fmla="*/ 1083459 h 2819803"/>
              <a:gd name="connsiteX11" fmla="*/ 0 w 1097280"/>
              <a:gd name="connsiteY11" fmla="*/ 548640 h 281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 h="2819803">
                <a:moveTo>
                  <a:pt x="548640" y="0"/>
                </a:moveTo>
                <a:lnTo>
                  <a:pt x="1097280" y="548640"/>
                </a:lnTo>
                <a:lnTo>
                  <a:pt x="562251" y="1083669"/>
                </a:lnTo>
                <a:lnTo>
                  <a:pt x="562251" y="2365673"/>
                </a:lnTo>
                <a:lnTo>
                  <a:pt x="636027" y="2380568"/>
                </a:lnTo>
                <a:cubicBezTo>
                  <a:pt x="718075" y="2415271"/>
                  <a:pt x="775646" y="2496514"/>
                  <a:pt x="775646" y="2591203"/>
                </a:cubicBezTo>
                <a:cubicBezTo>
                  <a:pt x="775646" y="2717455"/>
                  <a:pt x="673298" y="2819803"/>
                  <a:pt x="547046" y="2819803"/>
                </a:cubicBezTo>
                <a:cubicBezTo>
                  <a:pt x="420794" y="2819803"/>
                  <a:pt x="318446" y="2717455"/>
                  <a:pt x="318446" y="2591203"/>
                </a:cubicBezTo>
                <a:cubicBezTo>
                  <a:pt x="318446" y="2496514"/>
                  <a:pt x="376017" y="2415271"/>
                  <a:pt x="458065" y="2380568"/>
                </a:cubicBezTo>
                <a:lnTo>
                  <a:pt x="534819" y="2365072"/>
                </a:lnTo>
                <a:lnTo>
                  <a:pt x="534819" y="1083459"/>
                </a:lnTo>
                <a:lnTo>
                  <a:pt x="0" y="548640"/>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10425576" y="3109095"/>
            <a:ext cx="1097280" cy="2819803"/>
          </a:xfrm>
          <a:custGeom>
            <a:avLst/>
            <a:gdLst>
              <a:gd name="connsiteX0" fmla="*/ 548640 w 1097280"/>
              <a:gd name="connsiteY0" fmla="*/ 0 h 2819803"/>
              <a:gd name="connsiteX1" fmla="*/ 1097280 w 1097280"/>
              <a:gd name="connsiteY1" fmla="*/ 548640 h 2819803"/>
              <a:gd name="connsiteX2" fmla="*/ 562251 w 1097280"/>
              <a:gd name="connsiteY2" fmla="*/ 1083669 h 2819803"/>
              <a:gd name="connsiteX3" fmla="*/ 562251 w 1097280"/>
              <a:gd name="connsiteY3" fmla="*/ 2365673 h 2819803"/>
              <a:gd name="connsiteX4" fmla="*/ 636027 w 1097280"/>
              <a:gd name="connsiteY4" fmla="*/ 2380568 h 2819803"/>
              <a:gd name="connsiteX5" fmla="*/ 775646 w 1097280"/>
              <a:gd name="connsiteY5" fmla="*/ 2591203 h 2819803"/>
              <a:gd name="connsiteX6" fmla="*/ 547046 w 1097280"/>
              <a:gd name="connsiteY6" fmla="*/ 2819803 h 2819803"/>
              <a:gd name="connsiteX7" fmla="*/ 318446 w 1097280"/>
              <a:gd name="connsiteY7" fmla="*/ 2591203 h 2819803"/>
              <a:gd name="connsiteX8" fmla="*/ 458065 w 1097280"/>
              <a:gd name="connsiteY8" fmla="*/ 2380568 h 2819803"/>
              <a:gd name="connsiteX9" fmla="*/ 534819 w 1097280"/>
              <a:gd name="connsiteY9" fmla="*/ 2365072 h 2819803"/>
              <a:gd name="connsiteX10" fmla="*/ 534819 w 1097280"/>
              <a:gd name="connsiteY10" fmla="*/ 1083459 h 2819803"/>
              <a:gd name="connsiteX11" fmla="*/ 0 w 1097280"/>
              <a:gd name="connsiteY11" fmla="*/ 548640 h 281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7280" h="2819803">
                <a:moveTo>
                  <a:pt x="548640" y="0"/>
                </a:moveTo>
                <a:lnTo>
                  <a:pt x="1097280" y="548640"/>
                </a:lnTo>
                <a:lnTo>
                  <a:pt x="562251" y="1083669"/>
                </a:lnTo>
                <a:lnTo>
                  <a:pt x="562251" y="2365673"/>
                </a:lnTo>
                <a:lnTo>
                  <a:pt x="636027" y="2380568"/>
                </a:lnTo>
                <a:cubicBezTo>
                  <a:pt x="718075" y="2415271"/>
                  <a:pt x="775646" y="2496514"/>
                  <a:pt x="775646" y="2591203"/>
                </a:cubicBezTo>
                <a:cubicBezTo>
                  <a:pt x="775646" y="2717455"/>
                  <a:pt x="673298" y="2819803"/>
                  <a:pt x="547046" y="2819803"/>
                </a:cubicBezTo>
                <a:cubicBezTo>
                  <a:pt x="420794" y="2819803"/>
                  <a:pt x="318446" y="2717455"/>
                  <a:pt x="318446" y="2591203"/>
                </a:cubicBezTo>
                <a:cubicBezTo>
                  <a:pt x="318446" y="2496514"/>
                  <a:pt x="376017" y="2415271"/>
                  <a:pt x="458065" y="2380568"/>
                </a:cubicBezTo>
                <a:lnTo>
                  <a:pt x="534819" y="2365072"/>
                </a:lnTo>
                <a:lnTo>
                  <a:pt x="534819" y="1083459"/>
                </a:lnTo>
                <a:lnTo>
                  <a:pt x="0" y="548640"/>
                </a:ln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p:cNvSpPr txBox="1">
            <a:spLocks noChangeArrowheads="1"/>
          </p:cNvSpPr>
          <p:nvPr/>
        </p:nvSpPr>
        <p:spPr bwMode="auto">
          <a:xfrm>
            <a:off x="1385568" y="3995466"/>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1" name="Text Box 10"/>
          <p:cNvSpPr txBox="1">
            <a:spLocks noChangeArrowheads="1"/>
          </p:cNvSpPr>
          <p:nvPr/>
        </p:nvSpPr>
        <p:spPr bwMode="auto">
          <a:xfrm>
            <a:off x="3790439" y="3652276"/>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2" name="Text Box 10"/>
          <p:cNvSpPr txBox="1">
            <a:spLocks noChangeArrowheads="1"/>
          </p:cNvSpPr>
          <p:nvPr/>
        </p:nvSpPr>
        <p:spPr bwMode="auto">
          <a:xfrm>
            <a:off x="6215936" y="3652276"/>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3" name="Text Box 10"/>
          <p:cNvSpPr txBox="1">
            <a:spLocks noChangeArrowheads="1"/>
          </p:cNvSpPr>
          <p:nvPr/>
        </p:nvSpPr>
        <p:spPr bwMode="auto">
          <a:xfrm>
            <a:off x="8641433" y="4124756"/>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4" name="Text Box 10"/>
          <p:cNvSpPr txBox="1">
            <a:spLocks noChangeArrowheads="1"/>
          </p:cNvSpPr>
          <p:nvPr/>
        </p:nvSpPr>
        <p:spPr bwMode="auto">
          <a:xfrm>
            <a:off x="4347559" y="1544994"/>
            <a:ext cx="3736753" cy="71404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5" name="TextBox 24"/>
          <p:cNvSpPr txBox="1"/>
          <p:nvPr/>
        </p:nvSpPr>
        <p:spPr>
          <a:xfrm>
            <a:off x="2352499" y="5539206"/>
            <a:ext cx="7274350" cy="95410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26" name="TextBox 25"/>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27" name="Freeform 121"/>
          <p:cNvSpPr>
            <a:spLocks noChangeAspect="1" noEditPoints="1"/>
          </p:cNvSpPr>
          <p:nvPr/>
        </p:nvSpPr>
        <p:spPr bwMode="auto">
          <a:xfrm>
            <a:off x="8336306" y="2729849"/>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74"/>
          <p:cNvSpPr>
            <a:spLocks noChangeAspect="1" noEditPoints="1"/>
          </p:cNvSpPr>
          <p:nvPr/>
        </p:nvSpPr>
        <p:spPr bwMode="auto">
          <a:xfrm>
            <a:off x="3465236" y="2823301"/>
            <a:ext cx="409606"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9" name="Group 28"/>
          <p:cNvGrpSpPr>
            <a:grpSpLocks noChangeAspect="1"/>
          </p:cNvGrpSpPr>
          <p:nvPr/>
        </p:nvGrpSpPr>
        <p:grpSpPr>
          <a:xfrm>
            <a:off x="5840806" y="2560809"/>
            <a:ext cx="472840" cy="45720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0"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4" name="Group 33"/>
          <p:cNvGrpSpPr>
            <a:grpSpLocks noChangeAspect="1"/>
          </p:cNvGrpSpPr>
          <p:nvPr/>
        </p:nvGrpSpPr>
        <p:grpSpPr>
          <a:xfrm>
            <a:off x="943464" y="3323655"/>
            <a:ext cx="548640" cy="345283"/>
            <a:chOff x="3871913" y="3771900"/>
            <a:chExt cx="411163" cy="258763"/>
          </a:xfrm>
          <a:solidFill>
            <a:schemeClr val="accent6">
              <a:lumMod val="50000"/>
            </a:schemeClr>
          </a:solidFill>
          <a:effectLst>
            <a:outerShdw blurRad="50800" dist="38100" dir="2700000" algn="tl" rotWithShape="0">
              <a:prstClr val="black">
                <a:alpha val="40000"/>
              </a:prstClr>
            </a:outerShdw>
          </a:effectLst>
        </p:grpSpPr>
        <p:sp>
          <p:nvSpPr>
            <p:cNvPr id="35"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10814375" y="3412571"/>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9"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16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animEffect transition="in" filter="fade">
                                      <p:cBhvr>
                                        <p:cTn id="26" dur="500"/>
                                        <p:tgtEl>
                                          <p:spTgt spid="34"/>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1000" fill="hold"/>
                                        <p:tgtEl>
                                          <p:spTgt spid="20"/>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7"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900" decel="100000" fill="hold"/>
                                        <p:tgtEl>
                                          <p:spTgt spid="1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40" fill="hold">
                            <p:stCondLst>
                              <p:cond delay="5000"/>
                            </p:stCondLst>
                            <p:childTnLst>
                              <p:par>
                                <p:cTn id="41" presetID="53" presetClass="entr" presetSubtype="16"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37"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900" decel="100000" fill="hold"/>
                                        <p:tgtEl>
                                          <p:spTgt spid="1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9" fill="hold">
                            <p:stCondLst>
                              <p:cond delay="7500"/>
                            </p:stCondLst>
                            <p:childTnLst>
                              <p:par>
                                <p:cTn id="60" presetID="53" presetClass="entr" presetSubtype="16" fill="hold" nodeType="after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p:cTn id="62" dur="500" fill="hold"/>
                                        <p:tgtEl>
                                          <p:spTgt spid="29"/>
                                        </p:tgtEl>
                                        <p:attrNameLst>
                                          <p:attrName>ppt_w</p:attrName>
                                        </p:attrNameLst>
                                      </p:cBhvr>
                                      <p:tavLst>
                                        <p:tav tm="0">
                                          <p:val>
                                            <p:fltVal val="0"/>
                                          </p:val>
                                        </p:tav>
                                        <p:tav tm="100000">
                                          <p:val>
                                            <p:strVal val="#ppt_w"/>
                                          </p:val>
                                        </p:tav>
                                      </p:tavLst>
                                    </p:anim>
                                    <p:anim calcmode="lin" valueType="num">
                                      <p:cBhvr>
                                        <p:cTn id="63" dur="500" fill="hold"/>
                                        <p:tgtEl>
                                          <p:spTgt spid="29"/>
                                        </p:tgtEl>
                                        <p:attrNameLst>
                                          <p:attrName>ppt_h</p:attrName>
                                        </p:attrNameLst>
                                      </p:cBhvr>
                                      <p:tavLst>
                                        <p:tav tm="0">
                                          <p:val>
                                            <p:fltVal val="0"/>
                                          </p:val>
                                        </p:tav>
                                        <p:tav tm="100000">
                                          <p:val>
                                            <p:strVal val="#ppt_h"/>
                                          </p:val>
                                        </p:tav>
                                      </p:tavLst>
                                    </p:anim>
                                    <p:animEffect transition="in" filter="fade">
                                      <p:cBhvr>
                                        <p:cTn id="64" dur="500"/>
                                        <p:tgtEl>
                                          <p:spTgt spid="29"/>
                                        </p:tgtEl>
                                      </p:cBhvr>
                                    </p:animEffect>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1000"/>
                                        <p:tgtEl>
                                          <p:spTgt spid="24"/>
                                        </p:tgtEl>
                                      </p:cBhvr>
                                    </p:animEffect>
                                    <p:anim calcmode="lin" valueType="num">
                                      <p:cBhvr>
                                        <p:cTn id="69" dur="1000" fill="hold"/>
                                        <p:tgtEl>
                                          <p:spTgt spid="24"/>
                                        </p:tgtEl>
                                        <p:attrNameLst>
                                          <p:attrName>ppt_x</p:attrName>
                                        </p:attrNameLst>
                                      </p:cBhvr>
                                      <p:tavLst>
                                        <p:tav tm="0">
                                          <p:val>
                                            <p:strVal val="#ppt_x"/>
                                          </p:val>
                                        </p:tav>
                                        <p:tav tm="100000">
                                          <p:val>
                                            <p:strVal val="#ppt_x"/>
                                          </p:val>
                                        </p:tav>
                                      </p:tavLst>
                                    </p:anim>
                                    <p:anim calcmode="lin" valueType="num">
                                      <p:cBhvr>
                                        <p:cTn id="70" dur="1000" fill="hold"/>
                                        <p:tgtEl>
                                          <p:spTgt spid="24"/>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37"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900" decel="100000" fill="hold"/>
                                        <p:tgtEl>
                                          <p:spTgt spid="1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78" fill="hold">
                            <p:stCondLst>
                              <p:cond delay="10000"/>
                            </p:stCondLst>
                            <p:childTnLst>
                              <p:par>
                                <p:cTn id="79" presetID="53" presetClass="entr" presetSubtype="16"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500" fill="hold"/>
                                        <p:tgtEl>
                                          <p:spTgt spid="27"/>
                                        </p:tgtEl>
                                        <p:attrNameLst>
                                          <p:attrName>ppt_w</p:attrName>
                                        </p:attrNameLst>
                                      </p:cBhvr>
                                      <p:tavLst>
                                        <p:tav tm="0">
                                          <p:val>
                                            <p:fltVal val="0"/>
                                          </p:val>
                                        </p:tav>
                                        <p:tav tm="100000">
                                          <p:val>
                                            <p:strVal val="#ppt_w"/>
                                          </p:val>
                                        </p:tav>
                                      </p:tavLst>
                                    </p:anim>
                                    <p:anim calcmode="lin" valueType="num">
                                      <p:cBhvr>
                                        <p:cTn id="82" dur="500" fill="hold"/>
                                        <p:tgtEl>
                                          <p:spTgt spid="27"/>
                                        </p:tgtEl>
                                        <p:attrNameLst>
                                          <p:attrName>ppt_h</p:attrName>
                                        </p:attrNameLst>
                                      </p:cBhvr>
                                      <p:tavLst>
                                        <p:tav tm="0">
                                          <p:val>
                                            <p:fltVal val="0"/>
                                          </p:val>
                                        </p:tav>
                                        <p:tav tm="100000">
                                          <p:val>
                                            <p:strVal val="#ppt_h"/>
                                          </p:val>
                                        </p:tav>
                                      </p:tavLst>
                                    </p:anim>
                                    <p:animEffect transition="in" filter="fade">
                                      <p:cBhvr>
                                        <p:cTn id="83" dur="500"/>
                                        <p:tgtEl>
                                          <p:spTgt spid="27"/>
                                        </p:tgtEl>
                                      </p:cBhvr>
                                    </p:animEffect>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1000"/>
                                        <p:tgtEl>
                                          <p:spTgt spid="22"/>
                                        </p:tgtEl>
                                      </p:cBhvr>
                                    </p:animEffect>
                                    <p:anim calcmode="lin" valueType="num">
                                      <p:cBhvr>
                                        <p:cTn id="88" dur="1000" fill="hold"/>
                                        <p:tgtEl>
                                          <p:spTgt spid="22"/>
                                        </p:tgtEl>
                                        <p:attrNameLst>
                                          <p:attrName>ppt_x</p:attrName>
                                        </p:attrNameLst>
                                      </p:cBhvr>
                                      <p:tavLst>
                                        <p:tav tm="0">
                                          <p:val>
                                            <p:strVal val="#ppt_x"/>
                                          </p:val>
                                        </p:tav>
                                        <p:tav tm="100000">
                                          <p:val>
                                            <p:strVal val="#ppt_x"/>
                                          </p:val>
                                        </p:tav>
                                      </p:tavLst>
                                    </p:anim>
                                    <p:anim calcmode="lin" valueType="num">
                                      <p:cBhvr>
                                        <p:cTn id="89" dur="1000" fill="hold"/>
                                        <p:tgtEl>
                                          <p:spTgt spid="22"/>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37" presetClass="entr" presetSubtype="0" fill="hold" grpId="0"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1000"/>
                                        <p:tgtEl>
                                          <p:spTgt spid="19"/>
                                        </p:tgtEl>
                                      </p:cBhvr>
                                    </p:animEffect>
                                    <p:anim calcmode="lin" valueType="num">
                                      <p:cBhvr>
                                        <p:cTn id="94" dur="1000" fill="hold"/>
                                        <p:tgtEl>
                                          <p:spTgt spid="19"/>
                                        </p:tgtEl>
                                        <p:attrNameLst>
                                          <p:attrName>ppt_x</p:attrName>
                                        </p:attrNameLst>
                                      </p:cBhvr>
                                      <p:tavLst>
                                        <p:tav tm="0">
                                          <p:val>
                                            <p:strVal val="#ppt_x"/>
                                          </p:val>
                                        </p:tav>
                                        <p:tav tm="100000">
                                          <p:val>
                                            <p:strVal val="#ppt_x"/>
                                          </p:val>
                                        </p:tav>
                                      </p:tavLst>
                                    </p:anim>
                                    <p:anim calcmode="lin" valueType="num">
                                      <p:cBhvr>
                                        <p:cTn id="95" dur="900" decel="100000" fill="hold"/>
                                        <p:tgtEl>
                                          <p:spTgt spid="19"/>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97" fill="hold">
                            <p:stCondLst>
                              <p:cond delay="12500"/>
                            </p:stCondLst>
                            <p:childTnLst>
                              <p:par>
                                <p:cTn id="98" presetID="53" presetClass="entr" presetSubtype="16" fill="hold" nodeType="afterEffect">
                                  <p:stCondLst>
                                    <p:cond delay="0"/>
                                  </p:stCondLst>
                                  <p:childTnLst>
                                    <p:set>
                                      <p:cBhvr>
                                        <p:cTn id="99" dur="1" fill="hold">
                                          <p:stCondLst>
                                            <p:cond delay="0"/>
                                          </p:stCondLst>
                                        </p:cTn>
                                        <p:tgtEl>
                                          <p:spTgt spid="38"/>
                                        </p:tgtEl>
                                        <p:attrNameLst>
                                          <p:attrName>style.visibility</p:attrName>
                                        </p:attrNameLst>
                                      </p:cBhvr>
                                      <p:to>
                                        <p:strVal val="visible"/>
                                      </p:to>
                                    </p:set>
                                    <p:anim calcmode="lin" valueType="num">
                                      <p:cBhvr>
                                        <p:cTn id="100" dur="500" fill="hold"/>
                                        <p:tgtEl>
                                          <p:spTgt spid="38"/>
                                        </p:tgtEl>
                                        <p:attrNameLst>
                                          <p:attrName>ppt_w</p:attrName>
                                        </p:attrNameLst>
                                      </p:cBhvr>
                                      <p:tavLst>
                                        <p:tav tm="0">
                                          <p:val>
                                            <p:fltVal val="0"/>
                                          </p:val>
                                        </p:tav>
                                        <p:tav tm="100000">
                                          <p:val>
                                            <p:strVal val="#ppt_w"/>
                                          </p:val>
                                        </p:tav>
                                      </p:tavLst>
                                    </p:anim>
                                    <p:anim calcmode="lin" valueType="num">
                                      <p:cBhvr>
                                        <p:cTn id="101" dur="500" fill="hold"/>
                                        <p:tgtEl>
                                          <p:spTgt spid="38"/>
                                        </p:tgtEl>
                                        <p:attrNameLst>
                                          <p:attrName>ppt_h</p:attrName>
                                        </p:attrNameLst>
                                      </p:cBhvr>
                                      <p:tavLst>
                                        <p:tav tm="0">
                                          <p:val>
                                            <p:fltVal val="0"/>
                                          </p:val>
                                        </p:tav>
                                        <p:tav tm="100000">
                                          <p:val>
                                            <p:strVal val="#ppt_h"/>
                                          </p:val>
                                        </p:tav>
                                      </p:tavLst>
                                    </p:anim>
                                    <p:animEffect transition="in" filter="fade">
                                      <p:cBhvr>
                                        <p:cTn id="102" dur="500"/>
                                        <p:tgtEl>
                                          <p:spTgt spid="38"/>
                                        </p:tgtEl>
                                      </p:cBhvr>
                                    </p:animEffect>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fade">
                                      <p:cBhvr>
                                        <p:cTn id="106" dur="1000"/>
                                        <p:tgtEl>
                                          <p:spTgt spid="23"/>
                                        </p:tgtEl>
                                      </p:cBhvr>
                                    </p:animEffect>
                                    <p:anim calcmode="lin" valueType="num">
                                      <p:cBhvr>
                                        <p:cTn id="107" dur="1000" fill="hold"/>
                                        <p:tgtEl>
                                          <p:spTgt spid="23"/>
                                        </p:tgtEl>
                                        <p:attrNameLst>
                                          <p:attrName>ppt_x</p:attrName>
                                        </p:attrNameLst>
                                      </p:cBhvr>
                                      <p:tavLst>
                                        <p:tav tm="0">
                                          <p:val>
                                            <p:strVal val="#ppt_x"/>
                                          </p:val>
                                        </p:tav>
                                        <p:tav tm="100000">
                                          <p:val>
                                            <p:strVal val="#ppt_x"/>
                                          </p:val>
                                        </p:tav>
                                      </p:tavLst>
                                    </p:anim>
                                    <p:anim calcmode="lin" valueType="num">
                                      <p:cBhvr>
                                        <p:cTn id="108" dur="1000" fill="hold"/>
                                        <p:tgtEl>
                                          <p:spTgt spid="23"/>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22" presetClass="entr" presetSubtype="8" fill="hold" grpId="0" nodeType="after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wipe(left)">
                                      <p:cBhvr>
                                        <p:cTn id="112"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P spid="17" grpId="0" animBg="1"/>
      <p:bldP spid="18" grpId="0" animBg="1"/>
      <p:bldP spid="19" grpId="0" animBg="1"/>
      <p:bldP spid="20" grpId="0"/>
      <p:bldP spid="21" grpId="0"/>
      <p:bldP spid="22" grpId="0"/>
      <p:bldP spid="23" grpId="0"/>
      <p:bldP spid="24" grpId="0"/>
      <p:bldP spid="25" grpId="0"/>
      <p:bldP spid="26" grpId="0"/>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1350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2017-09-27T18:19:23Z</dcterms:modified>
</cp:coreProperties>
</file>