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20"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p:cNvSpPr/>
          <p:nvPr/>
        </p:nvSpPr>
        <p:spPr>
          <a:xfrm>
            <a:off x="3769769" y="1576887"/>
            <a:ext cx="4431323" cy="4431323"/>
          </a:xfrm>
          <a:prstGeom prst="ellipse">
            <a:avLst/>
          </a:prstGeom>
          <a:noFill/>
          <a:ln w="50800" cmpd="sng">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6" name="Oval 5"/>
          <p:cNvSpPr/>
          <p:nvPr/>
        </p:nvSpPr>
        <p:spPr>
          <a:xfrm>
            <a:off x="3242230" y="2025295"/>
            <a:ext cx="1477108" cy="1477108"/>
          </a:xfrm>
          <a:prstGeom prst="ellipse">
            <a:avLst/>
          </a:prstGeom>
          <a:solidFill>
            <a:srgbClr val="BFBF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bg1"/>
                </a:solidFill>
                <a:latin typeface="Lato" panose="020F0502020204030203"/>
              </a:rPr>
              <a:t>6</a:t>
            </a:r>
          </a:p>
        </p:txBody>
      </p:sp>
      <p:sp>
        <p:nvSpPr>
          <p:cNvPr id="4" name="Oval 3"/>
          <p:cNvSpPr/>
          <p:nvPr/>
        </p:nvSpPr>
        <p:spPr>
          <a:xfrm>
            <a:off x="5246877" y="1049348"/>
            <a:ext cx="1477108" cy="1477108"/>
          </a:xfrm>
          <a:prstGeom prst="ellipse">
            <a:avLst/>
          </a:pr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bg1"/>
                </a:solidFill>
                <a:latin typeface="Lato" panose="020F0502020204030203"/>
              </a:rPr>
              <a:t>1</a:t>
            </a:r>
          </a:p>
        </p:txBody>
      </p:sp>
      <p:sp>
        <p:nvSpPr>
          <p:cNvPr id="8" name="Oval 7"/>
          <p:cNvSpPr/>
          <p:nvPr/>
        </p:nvSpPr>
        <p:spPr>
          <a:xfrm>
            <a:off x="3242230" y="3898055"/>
            <a:ext cx="1477108" cy="1477108"/>
          </a:xfrm>
          <a:prstGeom prst="ellipse">
            <a:avLst/>
          </a:prstGeom>
          <a:solidFill>
            <a:srgbClr val="93939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bg1"/>
                </a:solidFill>
                <a:latin typeface="Lato" panose="020F0502020204030203"/>
              </a:rPr>
              <a:t>5</a:t>
            </a:r>
          </a:p>
        </p:txBody>
      </p:sp>
      <p:sp>
        <p:nvSpPr>
          <p:cNvPr id="5" name="Oval 4"/>
          <p:cNvSpPr/>
          <p:nvPr/>
        </p:nvSpPr>
        <p:spPr>
          <a:xfrm>
            <a:off x="7251522" y="2025295"/>
            <a:ext cx="1477108" cy="1477108"/>
          </a:xfrm>
          <a:prstGeom prst="ellipse">
            <a:avLst/>
          </a:pr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bg1"/>
                </a:solidFill>
                <a:latin typeface="Lato" panose="020F0502020204030203"/>
              </a:rPr>
              <a:t>2</a:t>
            </a:r>
          </a:p>
        </p:txBody>
      </p:sp>
      <p:sp>
        <p:nvSpPr>
          <p:cNvPr id="9" name="Oval 8"/>
          <p:cNvSpPr/>
          <p:nvPr/>
        </p:nvSpPr>
        <p:spPr>
          <a:xfrm>
            <a:off x="5246877" y="5058640"/>
            <a:ext cx="1477108" cy="1477108"/>
          </a:xfrm>
          <a:prstGeom prst="ellipse">
            <a:avLst/>
          </a:pr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bg1"/>
                </a:solidFill>
                <a:latin typeface="Lato" panose="020F0502020204030203"/>
              </a:rPr>
              <a:t>4</a:t>
            </a:r>
          </a:p>
        </p:txBody>
      </p:sp>
      <p:sp>
        <p:nvSpPr>
          <p:cNvPr id="7" name="Oval 6"/>
          <p:cNvSpPr/>
          <p:nvPr/>
        </p:nvSpPr>
        <p:spPr>
          <a:xfrm>
            <a:off x="7251522" y="3898055"/>
            <a:ext cx="1477108" cy="1477108"/>
          </a:xfrm>
          <a:prstGeom prst="ellipse">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bg1"/>
                </a:solidFill>
                <a:latin typeface="Lato" panose="020F0502020204030203"/>
              </a:rPr>
              <a:t>3</a:t>
            </a:r>
          </a:p>
        </p:txBody>
      </p:sp>
      <p:grpSp>
        <p:nvGrpSpPr>
          <p:cNvPr id="30" name="Group 29"/>
          <p:cNvGrpSpPr/>
          <p:nvPr/>
        </p:nvGrpSpPr>
        <p:grpSpPr>
          <a:xfrm>
            <a:off x="9081245" y="1702359"/>
            <a:ext cx="2560320" cy="1125706"/>
            <a:chOff x="6928197" y="1636368"/>
            <a:chExt cx="3974460" cy="1125706"/>
          </a:xfrm>
        </p:grpSpPr>
        <p:sp>
          <p:nvSpPr>
            <p:cNvPr id="31" name="Text Placeholder 17"/>
            <p:cNvSpPr txBox="1">
              <a:spLocks/>
            </p:cNvSpPr>
            <p:nvPr/>
          </p:nvSpPr>
          <p:spPr>
            <a:xfrm>
              <a:off x="6928197" y="1996102"/>
              <a:ext cx="3974460" cy="7659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32" name="Rectangle 31"/>
            <p:cNvSpPr/>
            <p:nvPr/>
          </p:nvSpPr>
          <p:spPr>
            <a:xfrm>
              <a:off x="7057888" y="1636368"/>
              <a:ext cx="2129175" cy="338554"/>
            </a:xfrm>
            <a:prstGeom prst="rect">
              <a:avLst/>
            </a:prstGeom>
            <a:solidFill>
              <a:srgbClr val="FE4A1E"/>
            </a:solidFill>
            <a:ln w="6350">
              <a:solidFill>
                <a:schemeClr val="bg1"/>
              </a:solidFill>
            </a:ln>
            <a:effectLst>
              <a:outerShdw blurRad="63500" sx="102000" sy="102000" algn="ctr" rotWithShape="0">
                <a:prstClr val="black">
                  <a:alpha val="40000"/>
                </a:prstClr>
              </a:outerShdw>
            </a:effectLst>
          </p:spPr>
          <p:txBody>
            <a:bodyPr wrap="none" anchor="ctr" anchorCtr="1">
              <a:spAutoFit/>
            </a:bodyPr>
            <a:lstStyle/>
            <a:p>
              <a:pPr defTabSz="1450940"/>
              <a:r>
                <a:rPr lang="en-US" sz="1600"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33" name="Group 32"/>
          <p:cNvGrpSpPr/>
          <p:nvPr/>
        </p:nvGrpSpPr>
        <p:grpSpPr>
          <a:xfrm>
            <a:off x="9081245" y="3268684"/>
            <a:ext cx="2560320" cy="1125706"/>
            <a:chOff x="6928197" y="1636368"/>
            <a:chExt cx="3974460" cy="1125706"/>
          </a:xfrm>
        </p:grpSpPr>
        <p:sp>
          <p:nvSpPr>
            <p:cNvPr id="34" name="Text Placeholder 17"/>
            <p:cNvSpPr txBox="1">
              <a:spLocks/>
            </p:cNvSpPr>
            <p:nvPr/>
          </p:nvSpPr>
          <p:spPr>
            <a:xfrm>
              <a:off x="6928197" y="1996102"/>
              <a:ext cx="3974460" cy="7659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35" name="Rectangle 34"/>
            <p:cNvSpPr/>
            <p:nvPr/>
          </p:nvSpPr>
          <p:spPr>
            <a:xfrm>
              <a:off x="7057888" y="1636368"/>
              <a:ext cx="2129175" cy="338554"/>
            </a:xfrm>
            <a:prstGeom prst="rect">
              <a:avLst/>
            </a:prstGeom>
            <a:solidFill>
              <a:srgbClr val="5C9AD3"/>
            </a:solidFill>
            <a:ln w="6350">
              <a:solidFill>
                <a:schemeClr val="bg1"/>
              </a:solidFill>
            </a:ln>
            <a:effectLst>
              <a:outerShdw blurRad="63500" sx="102000" sy="102000" algn="ctr" rotWithShape="0">
                <a:prstClr val="black">
                  <a:alpha val="40000"/>
                </a:prstClr>
              </a:outerShdw>
            </a:effectLst>
          </p:spPr>
          <p:txBody>
            <a:bodyPr wrap="none" anchor="ctr" anchorCtr="1">
              <a:spAutoFit/>
            </a:bodyPr>
            <a:lstStyle/>
            <a:p>
              <a:pPr defTabSz="1450940"/>
              <a:r>
                <a:rPr lang="en-US" sz="1600"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36" name="Group 35"/>
          <p:cNvGrpSpPr/>
          <p:nvPr/>
        </p:nvGrpSpPr>
        <p:grpSpPr>
          <a:xfrm>
            <a:off x="9081245" y="4724343"/>
            <a:ext cx="2560320" cy="1125706"/>
            <a:chOff x="6928197" y="1636368"/>
            <a:chExt cx="3974460" cy="1125706"/>
          </a:xfrm>
        </p:grpSpPr>
        <p:sp>
          <p:nvSpPr>
            <p:cNvPr id="37" name="Text Placeholder 17"/>
            <p:cNvSpPr txBox="1">
              <a:spLocks/>
            </p:cNvSpPr>
            <p:nvPr/>
          </p:nvSpPr>
          <p:spPr>
            <a:xfrm>
              <a:off x="6928197" y="1996102"/>
              <a:ext cx="3974460" cy="7659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38" name="Rectangle 37"/>
            <p:cNvSpPr/>
            <p:nvPr/>
          </p:nvSpPr>
          <p:spPr>
            <a:xfrm>
              <a:off x="7057888" y="1636368"/>
              <a:ext cx="2129175" cy="338554"/>
            </a:xfrm>
            <a:prstGeom prst="rect">
              <a:avLst/>
            </a:prstGeom>
            <a:solidFill>
              <a:srgbClr val="44546B"/>
            </a:solidFill>
            <a:ln w="6350">
              <a:solidFill>
                <a:schemeClr val="bg1"/>
              </a:solidFill>
            </a:ln>
            <a:effectLst>
              <a:outerShdw blurRad="63500" sx="102000" sy="102000" algn="ctr" rotWithShape="0">
                <a:prstClr val="black">
                  <a:alpha val="40000"/>
                </a:prstClr>
              </a:outerShdw>
            </a:effectLst>
          </p:spPr>
          <p:txBody>
            <a:bodyPr wrap="none" anchor="ctr" anchorCtr="1">
              <a:spAutoFit/>
            </a:bodyPr>
            <a:lstStyle/>
            <a:p>
              <a:pPr defTabSz="1450940"/>
              <a:r>
                <a:rPr lang="en-US" sz="1600"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39" name="Group 38"/>
          <p:cNvGrpSpPr/>
          <p:nvPr/>
        </p:nvGrpSpPr>
        <p:grpSpPr>
          <a:xfrm>
            <a:off x="547938" y="1702359"/>
            <a:ext cx="2560320" cy="1125706"/>
            <a:chOff x="6928197" y="1636368"/>
            <a:chExt cx="3974460" cy="1125706"/>
          </a:xfrm>
        </p:grpSpPr>
        <p:sp>
          <p:nvSpPr>
            <p:cNvPr id="40" name="Text Placeholder 17"/>
            <p:cNvSpPr txBox="1">
              <a:spLocks/>
            </p:cNvSpPr>
            <p:nvPr/>
          </p:nvSpPr>
          <p:spPr>
            <a:xfrm>
              <a:off x="6928197" y="1996102"/>
              <a:ext cx="3974460" cy="7659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41" name="Rectangle 40"/>
            <p:cNvSpPr/>
            <p:nvPr/>
          </p:nvSpPr>
          <p:spPr>
            <a:xfrm>
              <a:off x="7057888" y="1636368"/>
              <a:ext cx="2129175" cy="338554"/>
            </a:xfrm>
            <a:prstGeom prst="rect">
              <a:avLst/>
            </a:prstGeom>
            <a:solidFill>
              <a:srgbClr val="BFBFBF"/>
            </a:solidFill>
            <a:ln w="6350">
              <a:solidFill>
                <a:schemeClr val="bg1"/>
              </a:solidFill>
            </a:ln>
            <a:effectLst>
              <a:outerShdw blurRad="63500" sx="102000" sy="102000" algn="ctr" rotWithShape="0">
                <a:prstClr val="black">
                  <a:alpha val="40000"/>
                </a:prstClr>
              </a:outerShdw>
            </a:effectLst>
          </p:spPr>
          <p:txBody>
            <a:bodyPr wrap="none" anchor="ctr" anchorCtr="1">
              <a:spAutoFit/>
            </a:bodyPr>
            <a:lstStyle/>
            <a:p>
              <a:pPr defTabSz="1450940"/>
              <a:r>
                <a:rPr lang="en-US" sz="1600"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42" name="Group 41"/>
          <p:cNvGrpSpPr/>
          <p:nvPr/>
        </p:nvGrpSpPr>
        <p:grpSpPr>
          <a:xfrm>
            <a:off x="547938" y="3268684"/>
            <a:ext cx="2560320" cy="1125706"/>
            <a:chOff x="6928197" y="1636368"/>
            <a:chExt cx="3974460" cy="1125706"/>
          </a:xfrm>
        </p:grpSpPr>
        <p:sp>
          <p:nvSpPr>
            <p:cNvPr id="43" name="Text Placeholder 17"/>
            <p:cNvSpPr txBox="1">
              <a:spLocks/>
            </p:cNvSpPr>
            <p:nvPr/>
          </p:nvSpPr>
          <p:spPr>
            <a:xfrm>
              <a:off x="6928197" y="1996102"/>
              <a:ext cx="3974460" cy="7659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44" name="Rectangle 43"/>
            <p:cNvSpPr/>
            <p:nvPr/>
          </p:nvSpPr>
          <p:spPr>
            <a:xfrm>
              <a:off x="7057888" y="1636368"/>
              <a:ext cx="2129175" cy="338554"/>
            </a:xfrm>
            <a:prstGeom prst="rect">
              <a:avLst/>
            </a:prstGeom>
            <a:solidFill>
              <a:srgbClr val="939393"/>
            </a:solidFill>
            <a:ln w="6350">
              <a:solidFill>
                <a:schemeClr val="bg1"/>
              </a:solidFill>
            </a:ln>
            <a:effectLst>
              <a:outerShdw blurRad="63500" sx="102000" sy="102000" algn="ctr" rotWithShape="0">
                <a:prstClr val="black">
                  <a:alpha val="40000"/>
                </a:prstClr>
              </a:outerShdw>
            </a:effectLst>
          </p:spPr>
          <p:txBody>
            <a:bodyPr wrap="none" anchor="ctr" anchorCtr="1">
              <a:spAutoFit/>
            </a:bodyPr>
            <a:lstStyle/>
            <a:p>
              <a:pPr defTabSz="1450940"/>
              <a:r>
                <a:rPr lang="en-US" sz="1600"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45" name="Group 44"/>
          <p:cNvGrpSpPr/>
          <p:nvPr/>
        </p:nvGrpSpPr>
        <p:grpSpPr>
          <a:xfrm>
            <a:off x="547938" y="4724343"/>
            <a:ext cx="2560320" cy="1125706"/>
            <a:chOff x="6928197" y="1636368"/>
            <a:chExt cx="3974460" cy="1125706"/>
          </a:xfrm>
        </p:grpSpPr>
        <p:sp>
          <p:nvSpPr>
            <p:cNvPr id="47" name="Text Placeholder 17"/>
            <p:cNvSpPr txBox="1">
              <a:spLocks/>
            </p:cNvSpPr>
            <p:nvPr/>
          </p:nvSpPr>
          <p:spPr>
            <a:xfrm>
              <a:off x="6928197" y="1996102"/>
              <a:ext cx="3974460" cy="7659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48" name="Rectangle 47"/>
            <p:cNvSpPr/>
            <p:nvPr/>
          </p:nvSpPr>
          <p:spPr>
            <a:xfrm>
              <a:off x="7057888" y="1636368"/>
              <a:ext cx="2129175" cy="338554"/>
            </a:xfrm>
            <a:prstGeom prst="rect">
              <a:avLst/>
            </a:prstGeom>
            <a:solidFill>
              <a:srgbClr val="7A7A7A"/>
            </a:solidFill>
            <a:ln w="6350">
              <a:solidFill>
                <a:schemeClr val="bg1"/>
              </a:solidFill>
            </a:ln>
            <a:effectLst>
              <a:outerShdw blurRad="63500" sx="102000" sy="102000" algn="ctr" rotWithShape="0">
                <a:prstClr val="black">
                  <a:alpha val="40000"/>
                </a:prstClr>
              </a:outerShdw>
            </a:effectLst>
          </p:spPr>
          <p:txBody>
            <a:bodyPr wrap="none" anchor="ctr" anchorCtr="1">
              <a:spAutoFit/>
            </a:bodyPr>
            <a:lstStyle/>
            <a:p>
              <a:pPr defTabSz="1450940"/>
              <a:r>
                <a:rPr lang="en-US" sz="1600" b="1" dirty="0">
                  <a:solidFill>
                    <a:schemeClr val="bg1"/>
                  </a:solidFill>
                  <a:latin typeface="Candara" panose="020E0502030303020204" pitchFamily="34" charset="0"/>
                  <a:ea typeface="Open Sans" pitchFamily="34" charset="0"/>
                  <a:cs typeface="Open Sans" pitchFamily="34" charset="0"/>
                </a:rPr>
                <a:t>Lorem Ipsum</a:t>
              </a:r>
            </a:p>
          </p:txBody>
        </p:sp>
      </p:grpSp>
      <p:sp>
        <p:nvSpPr>
          <p:cNvPr id="49" name="TextBox 48"/>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sp>
        <p:nvSpPr>
          <p:cNvPr id="50" name="Oval 49"/>
          <p:cNvSpPr>
            <a:spLocks noChangeAspect="1"/>
          </p:cNvSpPr>
          <p:nvPr/>
        </p:nvSpPr>
        <p:spPr>
          <a:xfrm>
            <a:off x="4906924" y="2786903"/>
            <a:ext cx="2103120" cy="210312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 name="Group 50"/>
          <p:cNvGrpSpPr/>
          <p:nvPr/>
        </p:nvGrpSpPr>
        <p:grpSpPr>
          <a:xfrm>
            <a:off x="5375170" y="3268259"/>
            <a:ext cx="1165173" cy="1115483"/>
            <a:chOff x="5105401" y="1701801"/>
            <a:chExt cx="873880" cy="836612"/>
          </a:xfrm>
          <a:solidFill>
            <a:schemeClr val="bg1"/>
          </a:solidFill>
        </p:grpSpPr>
        <p:sp>
          <p:nvSpPr>
            <p:cNvPr id="52" name="Freeform 22"/>
            <p:cNvSpPr>
              <a:spLocks noEditPoints="1"/>
            </p:cNvSpPr>
            <p:nvPr/>
          </p:nvSpPr>
          <p:spPr bwMode="auto">
            <a:xfrm>
              <a:off x="5105401" y="1701801"/>
              <a:ext cx="873880" cy="836612"/>
            </a:xfrm>
            <a:custGeom>
              <a:avLst/>
              <a:gdLst/>
              <a:ahLst/>
              <a:cxnLst>
                <a:cxn ang="0">
                  <a:pos x="174" y="144"/>
                </a:cxn>
                <a:cxn ang="0">
                  <a:pos x="230" y="95"/>
                </a:cxn>
                <a:cxn ang="0">
                  <a:pos x="318" y="39"/>
                </a:cxn>
                <a:cxn ang="0">
                  <a:pos x="224" y="91"/>
                </a:cxn>
                <a:cxn ang="0">
                  <a:pos x="174" y="141"/>
                </a:cxn>
                <a:cxn ang="0">
                  <a:pos x="221" y="88"/>
                </a:cxn>
                <a:cxn ang="0">
                  <a:pos x="281" y="76"/>
                </a:cxn>
                <a:cxn ang="0">
                  <a:pos x="223" y="75"/>
                </a:cxn>
                <a:cxn ang="0">
                  <a:pos x="174" y="137"/>
                </a:cxn>
                <a:cxn ang="0">
                  <a:pos x="185" y="96"/>
                </a:cxn>
                <a:cxn ang="0">
                  <a:pos x="165" y="78"/>
                </a:cxn>
                <a:cxn ang="0">
                  <a:pos x="145" y="96"/>
                </a:cxn>
                <a:cxn ang="0">
                  <a:pos x="157" y="137"/>
                </a:cxn>
                <a:cxn ang="0">
                  <a:pos x="108" y="75"/>
                </a:cxn>
                <a:cxn ang="0">
                  <a:pos x="50" y="76"/>
                </a:cxn>
                <a:cxn ang="0">
                  <a:pos x="110" y="88"/>
                </a:cxn>
                <a:cxn ang="0">
                  <a:pos x="157" y="141"/>
                </a:cxn>
                <a:cxn ang="0">
                  <a:pos x="106" y="91"/>
                </a:cxn>
                <a:cxn ang="0">
                  <a:pos x="13" y="39"/>
                </a:cxn>
                <a:cxn ang="0">
                  <a:pos x="101" y="95"/>
                </a:cxn>
                <a:cxn ang="0">
                  <a:pos x="157" y="144"/>
                </a:cxn>
                <a:cxn ang="0">
                  <a:pos x="23" y="87"/>
                </a:cxn>
                <a:cxn ang="0">
                  <a:pos x="38" y="113"/>
                </a:cxn>
                <a:cxn ang="0">
                  <a:pos x="157" y="145"/>
                </a:cxn>
                <a:cxn ang="0">
                  <a:pos x="156" y="193"/>
                </a:cxn>
                <a:cxn ang="0">
                  <a:pos x="151" y="160"/>
                </a:cxn>
                <a:cxn ang="0">
                  <a:pos x="143" y="147"/>
                </a:cxn>
                <a:cxn ang="0">
                  <a:pos x="143" y="197"/>
                </a:cxn>
                <a:cxn ang="0">
                  <a:pos x="144" y="232"/>
                </a:cxn>
                <a:cxn ang="0">
                  <a:pos x="145" y="260"/>
                </a:cxn>
                <a:cxn ang="0">
                  <a:pos x="152" y="289"/>
                </a:cxn>
                <a:cxn ang="0">
                  <a:pos x="157" y="290"/>
                </a:cxn>
                <a:cxn ang="0">
                  <a:pos x="157" y="298"/>
                </a:cxn>
                <a:cxn ang="0">
                  <a:pos x="163" y="316"/>
                </a:cxn>
                <a:cxn ang="0">
                  <a:pos x="169" y="314"/>
                </a:cxn>
                <a:cxn ang="0">
                  <a:pos x="174" y="297"/>
                </a:cxn>
                <a:cxn ang="0">
                  <a:pos x="175" y="290"/>
                </a:cxn>
                <a:cxn ang="0">
                  <a:pos x="190" y="271"/>
                </a:cxn>
                <a:cxn ang="0">
                  <a:pos x="195" y="244"/>
                </a:cxn>
                <a:cxn ang="0">
                  <a:pos x="199" y="210"/>
                </a:cxn>
                <a:cxn ang="0">
                  <a:pos x="202" y="158"/>
                </a:cxn>
                <a:cxn ang="0">
                  <a:pos x="175" y="155"/>
                </a:cxn>
                <a:cxn ang="0">
                  <a:pos x="191" y="163"/>
                </a:cxn>
                <a:cxn ang="0">
                  <a:pos x="174" y="193"/>
                </a:cxn>
                <a:cxn ang="0">
                  <a:pos x="234" y="109"/>
                </a:cxn>
                <a:cxn ang="0">
                  <a:pos x="306" y="90"/>
                </a:cxn>
                <a:cxn ang="0">
                  <a:pos x="232" y="102"/>
                </a:cxn>
                <a:cxn ang="0">
                  <a:pos x="153" y="271"/>
                </a:cxn>
                <a:cxn ang="0">
                  <a:pos x="157" y="277"/>
                </a:cxn>
                <a:cxn ang="0">
                  <a:pos x="148" y="245"/>
                </a:cxn>
                <a:cxn ang="0">
                  <a:pos x="157" y="254"/>
                </a:cxn>
                <a:cxn ang="0">
                  <a:pos x="143" y="212"/>
                </a:cxn>
                <a:cxn ang="0">
                  <a:pos x="157" y="227"/>
                </a:cxn>
                <a:cxn ang="0">
                  <a:pos x="174" y="266"/>
                </a:cxn>
                <a:cxn ang="0">
                  <a:pos x="174" y="277"/>
                </a:cxn>
                <a:cxn ang="0">
                  <a:pos x="174" y="238"/>
                </a:cxn>
                <a:cxn ang="0">
                  <a:pos x="174" y="254"/>
                </a:cxn>
                <a:cxn ang="0">
                  <a:pos x="174" y="227"/>
                </a:cxn>
                <a:cxn ang="0">
                  <a:pos x="188" y="212"/>
                </a:cxn>
                <a:cxn ang="0">
                  <a:pos x="188" y="212"/>
                </a:cxn>
              </a:cxnLst>
              <a:rect l="0" t="0" r="r" b="b"/>
              <a:pathLst>
                <a:path w="330" h="316">
                  <a:moveTo>
                    <a:pt x="232" y="102"/>
                  </a:moveTo>
                  <a:cubicBezTo>
                    <a:pt x="207" y="132"/>
                    <a:pt x="185" y="142"/>
                    <a:pt x="174" y="144"/>
                  </a:cubicBezTo>
                  <a:cubicBezTo>
                    <a:pt x="174" y="141"/>
                    <a:pt x="174" y="141"/>
                    <a:pt x="174" y="141"/>
                  </a:cubicBezTo>
                  <a:cubicBezTo>
                    <a:pt x="209" y="131"/>
                    <a:pt x="230" y="95"/>
                    <a:pt x="230" y="95"/>
                  </a:cubicBezTo>
                  <a:cubicBezTo>
                    <a:pt x="254" y="104"/>
                    <a:pt x="277" y="99"/>
                    <a:pt x="277" y="99"/>
                  </a:cubicBezTo>
                  <a:cubicBezTo>
                    <a:pt x="319" y="88"/>
                    <a:pt x="318" y="39"/>
                    <a:pt x="318" y="39"/>
                  </a:cubicBezTo>
                  <a:cubicBezTo>
                    <a:pt x="299" y="99"/>
                    <a:pt x="233" y="89"/>
                    <a:pt x="229" y="88"/>
                  </a:cubicBezTo>
                  <a:cubicBezTo>
                    <a:pt x="225" y="87"/>
                    <a:pt x="224" y="91"/>
                    <a:pt x="224" y="91"/>
                  </a:cubicBezTo>
                  <a:cubicBezTo>
                    <a:pt x="222" y="95"/>
                    <a:pt x="222" y="95"/>
                    <a:pt x="222" y="95"/>
                  </a:cubicBezTo>
                  <a:cubicBezTo>
                    <a:pt x="207" y="125"/>
                    <a:pt x="186" y="136"/>
                    <a:pt x="174" y="141"/>
                  </a:cubicBezTo>
                  <a:cubicBezTo>
                    <a:pt x="174" y="138"/>
                    <a:pt x="174" y="138"/>
                    <a:pt x="174" y="138"/>
                  </a:cubicBezTo>
                  <a:cubicBezTo>
                    <a:pt x="203" y="125"/>
                    <a:pt x="219" y="92"/>
                    <a:pt x="221" y="88"/>
                  </a:cubicBezTo>
                  <a:cubicBezTo>
                    <a:pt x="223" y="83"/>
                    <a:pt x="225" y="84"/>
                    <a:pt x="225" y="84"/>
                  </a:cubicBezTo>
                  <a:cubicBezTo>
                    <a:pt x="260" y="87"/>
                    <a:pt x="281" y="76"/>
                    <a:pt x="281" y="76"/>
                  </a:cubicBezTo>
                  <a:cubicBezTo>
                    <a:pt x="330" y="51"/>
                    <a:pt x="305" y="0"/>
                    <a:pt x="305" y="0"/>
                  </a:cubicBezTo>
                  <a:cubicBezTo>
                    <a:pt x="306" y="70"/>
                    <a:pt x="229" y="74"/>
                    <a:pt x="223" y="75"/>
                  </a:cubicBezTo>
                  <a:cubicBezTo>
                    <a:pt x="216" y="76"/>
                    <a:pt x="215" y="83"/>
                    <a:pt x="215" y="83"/>
                  </a:cubicBezTo>
                  <a:cubicBezTo>
                    <a:pt x="206" y="115"/>
                    <a:pt x="186" y="130"/>
                    <a:pt x="174" y="137"/>
                  </a:cubicBezTo>
                  <a:cubicBezTo>
                    <a:pt x="174" y="113"/>
                    <a:pt x="174" y="113"/>
                    <a:pt x="174" y="113"/>
                  </a:cubicBezTo>
                  <a:cubicBezTo>
                    <a:pt x="181" y="110"/>
                    <a:pt x="185" y="104"/>
                    <a:pt x="185" y="96"/>
                  </a:cubicBezTo>
                  <a:cubicBezTo>
                    <a:pt x="185" y="85"/>
                    <a:pt x="175" y="78"/>
                    <a:pt x="165" y="78"/>
                  </a:cubicBezTo>
                  <a:cubicBezTo>
                    <a:pt x="165" y="78"/>
                    <a:pt x="165" y="78"/>
                    <a:pt x="165" y="78"/>
                  </a:cubicBezTo>
                  <a:cubicBezTo>
                    <a:pt x="165" y="78"/>
                    <a:pt x="165" y="78"/>
                    <a:pt x="165" y="78"/>
                  </a:cubicBezTo>
                  <a:cubicBezTo>
                    <a:pt x="155" y="78"/>
                    <a:pt x="145" y="85"/>
                    <a:pt x="145" y="96"/>
                  </a:cubicBezTo>
                  <a:cubicBezTo>
                    <a:pt x="145" y="104"/>
                    <a:pt x="150" y="110"/>
                    <a:pt x="157" y="113"/>
                  </a:cubicBezTo>
                  <a:cubicBezTo>
                    <a:pt x="157" y="137"/>
                    <a:pt x="157" y="137"/>
                    <a:pt x="157" y="137"/>
                  </a:cubicBezTo>
                  <a:cubicBezTo>
                    <a:pt x="145" y="130"/>
                    <a:pt x="125" y="115"/>
                    <a:pt x="115" y="83"/>
                  </a:cubicBezTo>
                  <a:cubicBezTo>
                    <a:pt x="115" y="83"/>
                    <a:pt x="114" y="76"/>
                    <a:pt x="108" y="75"/>
                  </a:cubicBezTo>
                  <a:cubicBezTo>
                    <a:pt x="101" y="74"/>
                    <a:pt x="24" y="70"/>
                    <a:pt x="26" y="0"/>
                  </a:cubicBezTo>
                  <a:cubicBezTo>
                    <a:pt x="26" y="0"/>
                    <a:pt x="0" y="51"/>
                    <a:pt x="50" y="76"/>
                  </a:cubicBezTo>
                  <a:cubicBezTo>
                    <a:pt x="50" y="76"/>
                    <a:pt x="71" y="87"/>
                    <a:pt x="105" y="84"/>
                  </a:cubicBezTo>
                  <a:cubicBezTo>
                    <a:pt x="105" y="84"/>
                    <a:pt x="108" y="83"/>
                    <a:pt x="110" y="88"/>
                  </a:cubicBezTo>
                  <a:cubicBezTo>
                    <a:pt x="111" y="92"/>
                    <a:pt x="128" y="125"/>
                    <a:pt x="157" y="138"/>
                  </a:cubicBezTo>
                  <a:cubicBezTo>
                    <a:pt x="157" y="141"/>
                    <a:pt x="157" y="141"/>
                    <a:pt x="157" y="141"/>
                  </a:cubicBezTo>
                  <a:cubicBezTo>
                    <a:pt x="145" y="136"/>
                    <a:pt x="124" y="125"/>
                    <a:pt x="108" y="95"/>
                  </a:cubicBezTo>
                  <a:cubicBezTo>
                    <a:pt x="106" y="91"/>
                    <a:pt x="106" y="91"/>
                    <a:pt x="106" y="91"/>
                  </a:cubicBezTo>
                  <a:cubicBezTo>
                    <a:pt x="106" y="91"/>
                    <a:pt x="105" y="87"/>
                    <a:pt x="101" y="88"/>
                  </a:cubicBezTo>
                  <a:cubicBezTo>
                    <a:pt x="97" y="89"/>
                    <a:pt x="32" y="99"/>
                    <a:pt x="13" y="39"/>
                  </a:cubicBezTo>
                  <a:cubicBezTo>
                    <a:pt x="13" y="39"/>
                    <a:pt x="12" y="88"/>
                    <a:pt x="54" y="99"/>
                  </a:cubicBezTo>
                  <a:cubicBezTo>
                    <a:pt x="54" y="99"/>
                    <a:pt x="77" y="104"/>
                    <a:pt x="101" y="95"/>
                  </a:cubicBezTo>
                  <a:cubicBezTo>
                    <a:pt x="101" y="95"/>
                    <a:pt x="122" y="131"/>
                    <a:pt x="157" y="141"/>
                  </a:cubicBezTo>
                  <a:cubicBezTo>
                    <a:pt x="157" y="144"/>
                    <a:pt x="157" y="144"/>
                    <a:pt x="157" y="144"/>
                  </a:cubicBezTo>
                  <a:cubicBezTo>
                    <a:pt x="146" y="142"/>
                    <a:pt x="124" y="132"/>
                    <a:pt x="99" y="102"/>
                  </a:cubicBezTo>
                  <a:cubicBezTo>
                    <a:pt x="99" y="102"/>
                    <a:pt x="53" y="118"/>
                    <a:pt x="23" y="87"/>
                  </a:cubicBezTo>
                  <a:cubicBezTo>
                    <a:pt x="23" y="88"/>
                    <a:pt x="24" y="89"/>
                    <a:pt x="24" y="90"/>
                  </a:cubicBezTo>
                  <a:cubicBezTo>
                    <a:pt x="28" y="98"/>
                    <a:pt x="33" y="105"/>
                    <a:pt x="38" y="113"/>
                  </a:cubicBezTo>
                  <a:cubicBezTo>
                    <a:pt x="51" y="121"/>
                    <a:pt x="70" y="124"/>
                    <a:pt x="96" y="109"/>
                  </a:cubicBezTo>
                  <a:cubicBezTo>
                    <a:pt x="96" y="109"/>
                    <a:pt x="132" y="141"/>
                    <a:pt x="157" y="145"/>
                  </a:cubicBezTo>
                  <a:cubicBezTo>
                    <a:pt x="157" y="193"/>
                    <a:pt x="157" y="193"/>
                    <a:pt x="157" y="193"/>
                  </a:cubicBezTo>
                  <a:cubicBezTo>
                    <a:pt x="156" y="193"/>
                    <a:pt x="156" y="193"/>
                    <a:pt x="156" y="193"/>
                  </a:cubicBezTo>
                  <a:cubicBezTo>
                    <a:pt x="136" y="171"/>
                    <a:pt x="139" y="164"/>
                    <a:pt x="139" y="163"/>
                  </a:cubicBezTo>
                  <a:cubicBezTo>
                    <a:pt x="141" y="161"/>
                    <a:pt x="147" y="160"/>
                    <a:pt x="151" y="160"/>
                  </a:cubicBezTo>
                  <a:cubicBezTo>
                    <a:pt x="154" y="161"/>
                    <a:pt x="155" y="158"/>
                    <a:pt x="156" y="155"/>
                  </a:cubicBezTo>
                  <a:cubicBezTo>
                    <a:pt x="156" y="152"/>
                    <a:pt x="146" y="148"/>
                    <a:pt x="143" y="147"/>
                  </a:cubicBezTo>
                  <a:cubicBezTo>
                    <a:pt x="141" y="147"/>
                    <a:pt x="134" y="147"/>
                    <a:pt x="129" y="158"/>
                  </a:cubicBezTo>
                  <a:cubicBezTo>
                    <a:pt x="124" y="167"/>
                    <a:pt x="129" y="179"/>
                    <a:pt x="143" y="197"/>
                  </a:cubicBezTo>
                  <a:cubicBezTo>
                    <a:pt x="138" y="199"/>
                    <a:pt x="133" y="203"/>
                    <a:pt x="131" y="210"/>
                  </a:cubicBezTo>
                  <a:cubicBezTo>
                    <a:pt x="130" y="217"/>
                    <a:pt x="134" y="224"/>
                    <a:pt x="144" y="232"/>
                  </a:cubicBezTo>
                  <a:cubicBezTo>
                    <a:pt x="140" y="235"/>
                    <a:pt x="137" y="239"/>
                    <a:pt x="136" y="244"/>
                  </a:cubicBezTo>
                  <a:cubicBezTo>
                    <a:pt x="135" y="249"/>
                    <a:pt x="139" y="255"/>
                    <a:pt x="145" y="260"/>
                  </a:cubicBezTo>
                  <a:cubicBezTo>
                    <a:pt x="143" y="263"/>
                    <a:pt x="141" y="266"/>
                    <a:pt x="141" y="271"/>
                  </a:cubicBezTo>
                  <a:cubicBezTo>
                    <a:pt x="140" y="277"/>
                    <a:pt x="144" y="283"/>
                    <a:pt x="152" y="289"/>
                  </a:cubicBezTo>
                  <a:cubicBezTo>
                    <a:pt x="153" y="290"/>
                    <a:pt x="154" y="290"/>
                    <a:pt x="156" y="290"/>
                  </a:cubicBezTo>
                  <a:cubicBezTo>
                    <a:pt x="156" y="290"/>
                    <a:pt x="156" y="290"/>
                    <a:pt x="157" y="290"/>
                  </a:cubicBezTo>
                  <a:cubicBezTo>
                    <a:pt x="157" y="297"/>
                    <a:pt x="157" y="297"/>
                    <a:pt x="157" y="297"/>
                  </a:cubicBezTo>
                  <a:cubicBezTo>
                    <a:pt x="157" y="298"/>
                    <a:pt x="157" y="298"/>
                    <a:pt x="157" y="298"/>
                  </a:cubicBezTo>
                  <a:cubicBezTo>
                    <a:pt x="161" y="314"/>
                    <a:pt x="161" y="314"/>
                    <a:pt x="161" y="314"/>
                  </a:cubicBezTo>
                  <a:cubicBezTo>
                    <a:pt x="161" y="315"/>
                    <a:pt x="162" y="316"/>
                    <a:pt x="163" y="316"/>
                  </a:cubicBezTo>
                  <a:cubicBezTo>
                    <a:pt x="167" y="316"/>
                    <a:pt x="167" y="316"/>
                    <a:pt x="167" y="316"/>
                  </a:cubicBezTo>
                  <a:cubicBezTo>
                    <a:pt x="168" y="316"/>
                    <a:pt x="169" y="315"/>
                    <a:pt x="169" y="314"/>
                  </a:cubicBezTo>
                  <a:cubicBezTo>
                    <a:pt x="174" y="298"/>
                    <a:pt x="174" y="298"/>
                    <a:pt x="174" y="298"/>
                  </a:cubicBezTo>
                  <a:cubicBezTo>
                    <a:pt x="174" y="298"/>
                    <a:pt x="174" y="298"/>
                    <a:pt x="174" y="297"/>
                  </a:cubicBezTo>
                  <a:cubicBezTo>
                    <a:pt x="174" y="290"/>
                    <a:pt x="174" y="290"/>
                    <a:pt x="174" y="290"/>
                  </a:cubicBezTo>
                  <a:cubicBezTo>
                    <a:pt x="174" y="290"/>
                    <a:pt x="175" y="290"/>
                    <a:pt x="175" y="290"/>
                  </a:cubicBezTo>
                  <a:cubicBezTo>
                    <a:pt x="176" y="290"/>
                    <a:pt x="177" y="290"/>
                    <a:pt x="178" y="289"/>
                  </a:cubicBezTo>
                  <a:cubicBezTo>
                    <a:pt x="186" y="283"/>
                    <a:pt x="190" y="277"/>
                    <a:pt x="190" y="271"/>
                  </a:cubicBezTo>
                  <a:cubicBezTo>
                    <a:pt x="190" y="266"/>
                    <a:pt x="188" y="263"/>
                    <a:pt x="185" y="260"/>
                  </a:cubicBezTo>
                  <a:cubicBezTo>
                    <a:pt x="192" y="255"/>
                    <a:pt x="195" y="249"/>
                    <a:pt x="195" y="244"/>
                  </a:cubicBezTo>
                  <a:cubicBezTo>
                    <a:pt x="194" y="239"/>
                    <a:pt x="191" y="235"/>
                    <a:pt x="187" y="232"/>
                  </a:cubicBezTo>
                  <a:cubicBezTo>
                    <a:pt x="197" y="224"/>
                    <a:pt x="201" y="217"/>
                    <a:pt x="199" y="210"/>
                  </a:cubicBezTo>
                  <a:cubicBezTo>
                    <a:pt x="198" y="203"/>
                    <a:pt x="193" y="199"/>
                    <a:pt x="187" y="197"/>
                  </a:cubicBezTo>
                  <a:cubicBezTo>
                    <a:pt x="202" y="179"/>
                    <a:pt x="207" y="167"/>
                    <a:pt x="202" y="158"/>
                  </a:cubicBezTo>
                  <a:cubicBezTo>
                    <a:pt x="196" y="147"/>
                    <a:pt x="189" y="147"/>
                    <a:pt x="188" y="147"/>
                  </a:cubicBezTo>
                  <a:cubicBezTo>
                    <a:pt x="184" y="148"/>
                    <a:pt x="175" y="152"/>
                    <a:pt x="175" y="155"/>
                  </a:cubicBezTo>
                  <a:cubicBezTo>
                    <a:pt x="175" y="158"/>
                    <a:pt x="177" y="161"/>
                    <a:pt x="180" y="160"/>
                  </a:cubicBezTo>
                  <a:cubicBezTo>
                    <a:pt x="183" y="160"/>
                    <a:pt x="190" y="161"/>
                    <a:pt x="191" y="163"/>
                  </a:cubicBezTo>
                  <a:cubicBezTo>
                    <a:pt x="192" y="164"/>
                    <a:pt x="194" y="171"/>
                    <a:pt x="175" y="193"/>
                  </a:cubicBezTo>
                  <a:cubicBezTo>
                    <a:pt x="175" y="193"/>
                    <a:pt x="174" y="193"/>
                    <a:pt x="174" y="193"/>
                  </a:cubicBezTo>
                  <a:cubicBezTo>
                    <a:pt x="174" y="145"/>
                    <a:pt x="174" y="145"/>
                    <a:pt x="174" y="145"/>
                  </a:cubicBezTo>
                  <a:cubicBezTo>
                    <a:pt x="199" y="141"/>
                    <a:pt x="234" y="109"/>
                    <a:pt x="234" y="109"/>
                  </a:cubicBezTo>
                  <a:cubicBezTo>
                    <a:pt x="261" y="124"/>
                    <a:pt x="280" y="121"/>
                    <a:pt x="293" y="113"/>
                  </a:cubicBezTo>
                  <a:cubicBezTo>
                    <a:pt x="298" y="105"/>
                    <a:pt x="302" y="98"/>
                    <a:pt x="306" y="90"/>
                  </a:cubicBezTo>
                  <a:cubicBezTo>
                    <a:pt x="307" y="89"/>
                    <a:pt x="307" y="88"/>
                    <a:pt x="308" y="87"/>
                  </a:cubicBezTo>
                  <a:cubicBezTo>
                    <a:pt x="278" y="118"/>
                    <a:pt x="232" y="102"/>
                    <a:pt x="232" y="102"/>
                  </a:cubicBezTo>
                  <a:close/>
                  <a:moveTo>
                    <a:pt x="157" y="277"/>
                  </a:moveTo>
                  <a:cubicBezTo>
                    <a:pt x="154" y="275"/>
                    <a:pt x="152" y="273"/>
                    <a:pt x="153" y="271"/>
                  </a:cubicBezTo>
                  <a:cubicBezTo>
                    <a:pt x="153" y="269"/>
                    <a:pt x="156" y="267"/>
                    <a:pt x="157" y="266"/>
                  </a:cubicBezTo>
                  <a:lnTo>
                    <a:pt x="157" y="277"/>
                  </a:lnTo>
                  <a:close/>
                  <a:moveTo>
                    <a:pt x="157" y="254"/>
                  </a:moveTo>
                  <a:cubicBezTo>
                    <a:pt x="149" y="249"/>
                    <a:pt x="148" y="246"/>
                    <a:pt x="148" y="245"/>
                  </a:cubicBezTo>
                  <a:cubicBezTo>
                    <a:pt x="148" y="243"/>
                    <a:pt x="153" y="240"/>
                    <a:pt x="157" y="238"/>
                  </a:cubicBezTo>
                  <a:lnTo>
                    <a:pt x="157" y="254"/>
                  </a:lnTo>
                  <a:close/>
                  <a:moveTo>
                    <a:pt x="157" y="227"/>
                  </a:moveTo>
                  <a:cubicBezTo>
                    <a:pt x="143" y="217"/>
                    <a:pt x="143" y="213"/>
                    <a:pt x="143" y="212"/>
                  </a:cubicBezTo>
                  <a:cubicBezTo>
                    <a:pt x="144" y="207"/>
                    <a:pt x="156" y="205"/>
                    <a:pt x="157" y="205"/>
                  </a:cubicBezTo>
                  <a:lnTo>
                    <a:pt x="157" y="227"/>
                  </a:lnTo>
                  <a:close/>
                  <a:moveTo>
                    <a:pt x="174" y="277"/>
                  </a:moveTo>
                  <a:cubicBezTo>
                    <a:pt x="174" y="266"/>
                    <a:pt x="174" y="266"/>
                    <a:pt x="174" y="266"/>
                  </a:cubicBezTo>
                  <a:cubicBezTo>
                    <a:pt x="175" y="267"/>
                    <a:pt x="178" y="269"/>
                    <a:pt x="178" y="271"/>
                  </a:cubicBezTo>
                  <a:cubicBezTo>
                    <a:pt x="178" y="273"/>
                    <a:pt x="177" y="275"/>
                    <a:pt x="174" y="277"/>
                  </a:cubicBezTo>
                  <a:close/>
                  <a:moveTo>
                    <a:pt x="174" y="254"/>
                  </a:moveTo>
                  <a:cubicBezTo>
                    <a:pt x="174" y="238"/>
                    <a:pt x="174" y="238"/>
                    <a:pt x="174" y="238"/>
                  </a:cubicBezTo>
                  <a:cubicBezTo>
                    <a:pt x="178" y="240"/>
                    <a:pt x="183" y="243"/>
                    <a:pt x="183" y="245"/>
                  </a:cubicBezTo>
                  <a:cubicBezTo>
                    <a:pt x="183" y="246"/>
                    <a:pt x="181" y="249"/>
                    <a:pt x="174" y="254"/>
                  </a:cubicBezTo>
                  <a:close/>
                  <a:moveTo>
                    <a:pt x="188" y="212"/>
                  </a:moveTo>
                  <a:cubicBezTo>
                    <a:pt x="188" y="213"/>
                    <a:pt x="188" y="217"/>
                    <a:pt x="174" y="227"/>
                  </a:cubicBezTo>
                  <a:cubicBezTo>
                    <a:pt x="174" y="205"/>
                    <a:pt x="174" y="205"/>
                    <a:pt x="174" y="205"/>
                  </a:cubicBezTo>
                  <a:cubicBezTo>
                    <a:pt x="175" y="205"/>
                    <a:pt x="187" y="207"/>
                    <a:pt x="188" y="212"/>
                  </a:cubicBezTo>
                  <a:close/>
                  <a:moveTo>
                    <a:pt x="188" y="212"/>
                  </a:moveTo>
                  <a:cubicBezTo>
                    <a:pt x="188" y="212"/>
                    <a:pt x="188" y="212"/>
                    <a:pt x="188" y="2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23"/>
            <p:cNvSpPr>
              <a:spLocks noEditPoints="1"/>
            </p:cNvSpPr>
            <p:nvPr/>
          </p:nvSpPr>
          <p:spPr bwMode="auto">
            <a:xfrm>
              <a:off x="5352144" y="2080911"/>
              <a:ext cx="110520" cy="39839"/>
            </a:xfrm>
            <a:custGeom>
              <a:avLst/>
              <a:gdLst/>
              <a:ahLst/>
              <a:cxnLst>
                <a:cxn ang="0">
                  <a:pos x="14" y="0"/>
                </a:cxn>
                <a:cxn ang="0">
                  <a:pos x="0" y="14"/>
                </a:cxn>
                <a:cxn ang="0">
                  <a:pos x="42" y="6"/>
                </a:cxn>
                <a:cxn ang="0">
                  <a:pos x="14" y="0"/>
                </a:cxn>
                <a:cxn ang="0">
                  <a:pos x="14" y="0"/>
                </a:cxn>
                <a:cxn ang="0">
                  <a:pos x="14" y="0"/>
                </a:cxn>
              </a:cxnLst>
              <a:rect l="0" t="0" r="r" b="b"/>
              <a:pathLst>
                <a:path w="42" h="15">
                  <a:moveTo>
                    <a:pt x="14" y="0"/>
                  </a:moveTo>
                  <a:cubicBezTo>
                    <a:pt x="14" y="0"/>
                    <a:pt x="13" y="11"/>
                    <a:pt x="0" y="14"/>
                  </a:cubicBezTo>
                  <a:cubicBezTo>
                    <a:pt x="0" y="14"/>
                    <a:pt x="23" y="15"/>
                    <a:pt x="42" y="6"/>
                  </a:cubicBezTo>
                  <a:lnTo>
                    <a:pt x="14" y="0"/>
                  </a:lnTo>
                  <a:close/>
                  <a:moveTo>
                    <a:pt x="14" y="0"/>
                  </a:moveTo>
                  <a:cubicBezTo>
                    <a:pt x="14" y="0"/>
                    <a:pt x="14" y="0"/>
                    <a:pt x="1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24"/>
            <p:cNvSpPr>
              <a:spLocks noEditPoints="1"/>
            </p:cNvSpPr>
            <p:nvPr/>
          </p:nvSpPr>
          <p:spPr bwMode="auto">
            <a:xfrm>
              <a:off x="5227487" y="2006374"/>
              <a:ext cx="259594" cy="77107"/>
            </a:xfrm>
            <a:custGeom>
              <a:avLst/>
              <a:gdLst/>
              <a:ahLst/>
              <a:cxnLst>
                <a:cxn ang="0">
                  <a:pos x="50" y="9"/>
                </a:cxn>
                <a:cxn ang="0">
                  <a:pos x="98" y="29"/>
                </a:cxn>
                <a:cxn ang="0">
                  <a:pos x="51" y="0"/>
                </a:cxn>
                <a:cxn ang="0">
                  <a:pos x="0" y="10"/>
                </a:cxn>
                <a:cxn ang="0">
                  <a:pos x="13" y="27"/>
                </a:cxn>
                <a:cxn ang="0">
                  <a:pos x="50" y="9"/>
                </a:cxn>
                <a:cxn ang="0">
                  <a:pos x="50" y="9"/>
                </a:cxn>
                <a:cxn ang="0">
                  <a:pos x="50" y="9"/>
                </a:cxn>
              </a:cxnLst>
              <a:rect l="0" t="0" r="r" b="b"/>
              <a:pathLst>
                <a:path w="98" h="29">
                  <a:moveTo>
                    <a:pt x="50" y="9"/>
                  </a:moveTo>
                  <a:cubicBezTo>
                    <a:pt x="50" y="9"/>
                    <a:pt x="89" y="28"/>
                    <a:pt x="98" y="29"/>
                  </a:cubicBezTo>
                  <a:cubicBezTo>
                    <a:pt x="98" y="29"/>
                    <a:pt x="68" y="16"/>
                    <a:pt x="51" y="0"/>
                  </a:cubicBezTo>
                  <a:cubicBezTo>
                    <a:pt x="51" y="0"/>
                    <a:pt x="26" y="16"/>
                    <a:pt x="0" y="10"/>
                  </a:cubicBezTo>
                  <a:cubicBezTo>
                    <a:pt x="4" y="16"/>
                    <a:pt x="9" y="22"/>
                    <a:pt x="13" y="27"/>
                  </a:cubicBezTo>
                  <a:cubicBezTo>
                    <a:pt x="24" y="28"/>
                    <a:pt x="36" y="24"/>
                    <a:pt x="50" y="9"/>
                  </a:cubicBezTo>
                  <a:close/>
                  <a:moveTo>
                    <a:pt x="50" y="9"/>
                  </a:moveTo>
                  <a:cubicBezTo>
                    <a:pt x="50" y="9"/>
                    <a:pt x="50" y="9"/>
                    <a:pt x="50" y="9"/>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25"/>
            <p:cNvSpPr>
              <a:spLocks noEditPoints="1"/>
            </p:cNvSpPr>
            <p:nvPr/>
          </p:nvSpPr>
          <p:spPr bwMode="auto">
            <a:xfrm>
              <a:off x="5272466" y="2043642"/>
              <a:ext cx="195338" cy="77107"/>
            </a:xfrm>
            <a:custGeom>
              <a:avLst/>
              <a:gdLst/>
              <a:ahLst/>
              <a:cxnLst>
                <a:cxn ang="0">
                  <a:pos x="39" y="8"/>
                </a:cxn>
                <a:cxn ang="0">
                  <a:pos x="74" y="16"/>
                </a:cxn>
                <a:cxn ang="0">
                  <a:pos x="35" y="0"/>
                </a:cxn>
                <a:cxn ang="0">
                  <a:pos x="0" y="18"/>
                </a:cxn>
                <a:cxn ang="0">
                  <a:pos x="5" y="23"/>
                </a:cxn>
                <a:cxn ang="0">
                  <a:pos x="39" y="8"/>
                </a:cxn>
                <a:cxn ang="0">
                  <a:pos x="39" y="8"/>
                </a:cxn>
                <a:cxn ang="0">
                  <a:pos x="39" y="8"/>
                </a:cxn>
              </a:cxnLst>
              <a:rect l="0" t="0" r="r" b="b"/>
              <a:pathLst>
                <a:path w="74" h="29">
                  <a:moveTo>
                    <a:pt x="39" y="8"/>
                  </a:moveTo>
                  <a:cubicBezTo>
                    <a:pt x="74" y="16"/>
                    <a:pt x="74" y="16"/>
                    <a:pt x="74" y="16"/>
                  </a:cubicBezTo>
                  <a:cubicBezTo>
                    <a:pt x="74" y="16"/>
                    <a:pt x="59" y="10"/>
                    <a:pt x="35" y="0"/>
                  </a:cubicBezTo>
                  <a:cubicBezTo>
                    <a:pt x="35" y="0"/>
                    <a:pt x="20" y="18"/>
                    <a:pt x="0" y="18"/>
                  </a:cubicBezTo>
                  <a:cubicBezTo>
                    <a:pt x="2" y="19"/>
                    <a:pt x="3" y="21"/>
                    <a:pt x="5" y="23"/>
                  </a:cubicBezTo>
                  <a:cubicBezTo>
                    <a:pt x="18" y="27"/>
                    <a:pt x="35" y="29"/>
                    <a:pt x="39" y="8"/>
                  </a:cubicBezTo>
                  <a:close/>
                  <a:moveTo>
                    <a:pt x="39" y="8"/>
                  </a:moveTo>
                  <a:cubicBezTo>
                    <a:pt x="39" y="8"/>
                    <a:pt x="39" y="8"/>
                    <a:pt x="39" y="8"/>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26"/>
            <p:cNvSpPr>
              <a:spLocks noEditPoints="1"/>
            </p:cNvSpPr>
            <p:nvPr/>
          </p:nvSpPr>
          <p:spPr bwMode="auto">
            <a:xfrm>
              <a:off x="5624589" y="2080911"/>
              <a:ext cx="110520" cy="39839"/>
            </a:xfrm>
            <a:custGeom>
              <a:avLst/>
              <a:gdLst/>
              <a:ahLst/>
              <a:cxnLst>
                <a:cxn ang="0">
                  <a:pos x="28" y="0"/>
                </a:cxn>
                <a:cxn ang="0">
                  <a:pos x="0" y="6"/>
                </a:cxn>
                <a:cxn ang="0">
                  <a:pos x="42" y="14"/>
                </a:cxn>
                <a:cxn ang="0">
                  <a:pos x="28" y="0"/>
                </a:cxn>
                <a:cxn ang="0">
                  <a:pos x="28" y="0"/>
                </a:cxn>
                <a:cxn ang="0">
                  <a:pos x="28" y="0"/>
                </a:cxn>
              </a:cxnLst>
              <a:rect l="0" t="0" r="r" b="b"/>
              <a:pathLst>
                <a:path w="42" h="15">
                  <a:moveTo>
                    <a:pt x="28" y="0"/>
                  </a:moveTo>
                  <a:cubicBezTo>
                    <a:pt x="0" y="6"/>
                    <a:pt x="0" y="6"/>
                    <a:pt x="0" y="6"/>
                  </a:cubicBezTo>
                  <a:cubicBezTo>
                    <a:pt x="19" y="15"/>
                    <a:pt x="42" y="14"/>
                    <a:pt x="42" y="14"/>
                  </a:cubicBezTo>
                  <a:cubicBezTo>
                    <a:pt x="29" y="11"/>
                    <a:pt x="28" y="0"/>
                    <a:pt x="28" y="0"/>
                  </a:cubicBezTo>
                  <a:close/>
                  <a:moveTo>
                    <a:pt x="28" y="0"/>
                  </a:moveTo>
                  <a:cubicBezTo>
                    <a:pt x="28" y="0"/>
                    <a:pt x="28" y="0"/>
                    <a:pt x="28"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27"/>
            <p:cNvSpPr>
              <a:spLocks noEditPoints="1"/>
            </p:cNvSpPr>
            <p:nvPr/>
          </p:nvSpPr>
          <p:spPr bwMode="auto">
            <a:xfrm>
              <a:off x="5600171" y="2006374"/>
              <a:ext cx="259594" cy="77107"/>
            </a:xfrm>
            <a:custGeom>
              <a:avLst/>
              <a:gdLst/>
              <a:ahLst/>
              <a:cxnLst>
                <a:cxn ang="0">
                  <a:pos x="47" y="0"/>
                </a:cxn>
                <a:cxn ang="0">
                  <a:pos x="0" y="29"/>
                </a:cxn>
                <a:cxn ang="0">
                  <a:pos x="48" y="9"/>
                </a:cxn>
                <a:cxn ang="0">
                  <a:pos x="85" y="27"/>
                </a:cxn>
                <a:cxn ang="0">
                  <a:pos x="98" y="10"/>
                </a:cxn>
                <a:cxn ang="0">
                  <a:pos x="47" y="0"/>
                </a:cxn>
                <a:cxn ang="0">
                  <a:pos x="47" y="0"/>
                </a:cxn>
                <a:cxn ang="0">
                  <a:pos x="47" y="0"/>
                </a:cxn>
              </a:cxnLst>
              <a:rect l="0" t="0" r="r" b="b"/>
              <a:pathLst>
                <a:path w="98" h="29">
                  <a:moveTo>
                    <a:pt x="47" y="0"/>
                  </a:moveTo>
                  <a:cubicBezTo>
                    <a:pt x="30" y="16"/>
                    <a:pt x="0" y="29"/>
                    <a:pt x="0" y="29"/>
                  </a:cubicBezTo>
                  <a:cubicBezTo>
                    <a:pt x="9" y="28"/>
                    <a:pt x="48" y="9"/>
                    <a:pt x="48" y="9"/>
                  </a:cubicBezTo>
                  <a:cubicBezTo>
                    <a:pt x="61" y="24"/>
                    <a:pt x="74" y="28"/>
                    <a:pt x="85" y="27"/>
                  </a:cubicBezTo>
                  <a:cubicBezTo>
                    <a:pt x="89" y="22"/>
                    <a:pt x="94" y="16"/>
                    <a:pt x="98" y="10"/>
                  </a:cubicBezTo>
                  <a:cubicBezTo>
                    <a:pt x="72" y="16"/>
                    <a:pt x="47" y="0"/>
                    <a:pt x="47" y="0"/>
                  </a:cubicBezTo>
                  <a:close/>
                  <a:moveTo>
                    <a:pt x="47" y="0"/>
                  </a:moveTo>
                  <a:cubicBezTo>
                    <a:pt x="47" y="0"/>
                    <a:pt x="47" y="0"/>
                    <a:pt x="4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28"/>
            <p:cNvSpPr>
              <a:spLocks noEditPoints="1"/>
            </p:cNvSpPr>
            <p:nvPr/>
          </p:nvSpPr>
          <p:spPr bwMode="auto">
            <a:xfrm>
              <a:off x="5619448" y="2043642"/>
              <a:ext cx="195338" cy="77107"/>
            </a:xfrm>
            <a:custGeom>
              <a:avLst/>
              <a:gdLst/>
              <a:ahLst/>
              <a:cxnLst>
                <a:cxn ang="0">
                  <a:pos x="39" y="0"/>
                </a:cxn>
                <a:cxn ang="0">
                  <a:pos x="0" y="16"/>
                </a:cxn>
                <a:cxn ang="0">
                  <a:pos x="35" y="8"/>
                </a:cxn>
                <a:cxn ang="0">
                  <a:pos x="69" y="23"/>
                </a:cxn>
                <a:cxn ang="0">
                  <a:pos x="74" y="18"/>
                </a:cxn>
                <a:cxn ang="0">
                  <a:pos x="39" y="0"/>
                </a:cxn>
                <a:cxn ang="0">
                  <a:pos x="39" y="0"/>
                </a:cxn>
                <a:cxn ang="0">
                  <a:pos x="39" y="0"/>
                </a:cxn>
              </a:cxnLst>
              <a:rect l="0" t="0" r="r" b="b"/>
              <a:pathLst>
                <a:path w="74" h="29">
                  <a:moveTo>
                    <a:pt x="39" y="0"/>
                  </a:moveTo>
                  <a:cubicBezTo>
                    <a:pt x="14" y="10"/>
                    <a:pt x="0" y="16"/>
                    <a:pt x="0" y="16"/>
                  </a:cubicBezTo>
                  <a:cubicBezTo>
                    <a:pt x="35" y="8"/>
                    <a:pt x="35" y="8"/>
                    <a:pt x="35" y="8"/>
                  </a:cubicBezTo>
                  <a:cubicBezTo>
                    <a:pt x="38" y="29"/>
                    <a:pt x="56" y="27"/>
                    <a:pt x="69" y="23"/>
                  </a:cubicBezTo>
                  <a:cubicBezTo>
                    <a:pt x="71" y="21"/>
                    <a:pt x="72" y="19"/>
                    <a:pt x="74" y="18"/>
                  </a:cubicBezTo>
                  <a:cubicBezTo>
                    <a:pt x="54" y="18"/>
                    <a:pt x="39" y="0"/>
                    <a:pt x="39" y="0"/>
                  </a:cubicBezTo>
                  <a:close/>
                  <a:moveTo>
                    <a:pt x="39" y="0"/>
                  </a:moveTo>
                  <a:cubicBezTo>
                    <a:pt x="39" y="0"/>
                    <a:pt x="39" y="0"/>
                    <a:pt x="3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6" name="Picture 4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08252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500"/>
                                        <p:tgtEl>
                                          <p:spTgt spid="49"/>
                                        </p:tgtEl>
                                      </p:cBhvr>
                                    </p:animEffect>
                                  </p:childTnLst>
                                </p:cTn>
                              </p:par>
                            </p:childTnLst>
                          </p:cTn>
                        </p:par>
                        <p:par>
                          <p:cTn id="8" fill="hold">
                            <p:stCondLst>
                              <p:cond delay="500"/>
                            </p:stCondLst>
                            <p:childTnLst>
                              <p:par>
                                <p:cTn id="9" presetID="37" presetClass="entr" presetSubtype="0" fill="hold" grpId="0" nodeType="afterEffect">
                                  <p:stCondLst>
                                    <p:cond delay="0"/>
                                  </p:stCondLst>
                                  <p:childTnLst>
                                    <p:set>
                                      <p:cBhvr>
                                        <p:cTn id="10" dur="1" fill="hold">
                                          <p:stCondLst>
                                            <p:cond delay="0"/>
                                          </p:stCondLst>
                                        </p:cTn>
                                        <p:tgtEl>
                                          <p:spTgt spid="50"/>
                                        </p:tgtEl>
                                        <p:attrNameLst>
                                          <p:attrName>style.visibility</p:attrName>
                                        </p:attrNameLst>
                                      </p:cBhvr>
                                      <p:to>
                                        <p:strVal val="visible"/>
                                      </p:to>
                                    </p:set>
                                    <p:animEffect transition="in" filter="fade">
                                      <p:cBhvr>
                                        <p:cTn id="11" dur="1000"/>
                                        <p:tgtEl>
                                          <p:spTgt spid="50"/>
                                        </p:tgtEl>
                                      </p:cBhvr>
                                    </p:animEffect>
                                    <p:anim calcmode="lin" valueType="num">
                                      <p:cBhvr>
                                        <p:cTn id="12" dur="1000" fill="hold"/>
                                        <p:tgtEl>
                                          <p:spTgt spid="50"/>
                                        </p:tgtEl>
                                        <p:attrNameLst>
                                          <p:attrName>ppt_x</p:attrName>
                                        </p:attrNameLst>
                                      </p:cBhvr>
                                      <p:tavLst>
                                        <p:tav tm="0">
                                          <p:val>
                                            <p:strVal val="#ppt_x"/>
                                          </p:val>
                                        </p:tav>
                                        <p:tav tm="100000">
                                          <p:val>
                                            <p:strVal val="#ppt_x"/>
                                          </p:val>
                                        </p:tav>
                                      </p:tavLst>
                                    </p:anim>
                                    <p:anim calcmode="lin" valueType="num">
                                      <p:cBhvr>
                                        <p:cTn id="13" dur="900" decel="100000" fill="hold"/>
                                        <p:tgtEl>
                                          <p:spTgt spid="50"/>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50"/>
                                        </p:tgtEl>
                                        <p:attrNameLst>
                                          <p:attrName>ppt_y</p:attrName>
                                        </p:attrNameLst>
                                      </p:cBhvr>
                                      <p:tavLst>
                                        <p:tav tm="0">
                                          <p:val>
                                            <p:strVal val="#ppt_y-.03"/>
                                          </p:val>
                                        </p:tav>
                                        <p:tav tm="100000">
                                          <p:val>
                                            <p:strVal val="#ppt_y"/>
                                          </p:val>
                                        </p:tav>
                                      </p:tavLst>
                                    </p:anim>
                                  </p:childTnLst>
                                </p:cTn>
                              </p:par>
                              <p:par>
                                <p:cTn id="15" presetID="37" presetClass="entr" presetSubtype="0" fill="hold" nodeType="withEffect">
                                  <p:stCondLst>
                                    <p:cond delay="0"/>
                                  </p:stCondLst>
                                  <p:childTnLst>
                                    <p:set>
                                      <p:cBhvr>
                                        <p:cTn id="16" dur="1" fill="hold">
                                          <p:stCondLst>
                                            <p:cond delay="0"/>
                                          </p:stCondLst>
                                        </p:cTn>
                                        <p:tgtEl>
                                          <p:spTgt spid="51"/>
                                        </p:tgtEl>
                                        <p:attrNameLst>
                                          <p:attrName>style.visibility</p:attrName>
                                        </p:attrNameLst>
                                      </p:cBhvr>
                                      <p:to>
                                        <p:strVal val="visible"/>
                                      </p:to>
                                    </p:set>
                                    <p:animEffect transition="in" filter="fade">
                                      <p:cBhvr>
                                        <p:cTn id="17" dur="1000"/>
                                        <p:tgtEl>
                                          <p:spTgt spid="51"/>
                                        </p:tgtEl>
                                      </p:cBhvr>
                                    </p:animEffect>
                                    <p:anim calcmode="lin" valueType="num">
                                      <p:cBhvr>
                                        <p:cTn id="18" dur="1000" fill="hold"/>
                                        <p:tgtEl>
                                          <p:spTgt spid="51"/>
                                        </p:tgtEl>
                                        <p:attrNameLst>
                                          <p:attrName>ppt_x</p:attrName>
                                        </p:attrNameLst>
                                      </p:cBhvr>
                                      <p:tavLst>
                                        <p:tav tm="0">
                                          <p:val>
                                            <p:strVal val="#ppt_x"/>
                                          </p:val>
                                        </p:tav>
                                        <p:tav tm="100000">
                                          <p:val>
                                            <p:strVal val="#ppt_x"/>
                                          </p:val>
                                        </p:tav>
                                      </p:tavLst>
                                    </p:anim>
                                    <p:anim calcmode="lin" valueType="num">
                                      <p:cBhvr>
                                        <p:cTn id="19" dur="900" decel="100000" fill="hold"/>
                                        <p:tgtEl>
                                          <p:spTgt spid="51"/>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p:cTn id="24" dur="1000" fill="hold"/>
                                        <p:tgtEl>
                                          <p:spTgt spid="4"/>
                                        </p:tgtEl>
                                        <p:attrNameLst>
                                          <p:attrName>ppt_w</p:attrName>
                                        </p:attrNameLst>
                                      </p:cBhvr>
                                      <p:tavLst>
                                        <p:tav tm="0">
                                          <p:val>
                                            <p:fltVal val="0"/>
                                          </p:val>
                                        </p:tav>
                                        <p:tav tm="100000">
                                          <p:val>
                                            <p:strVal val="#ppt_w"/>
                                          </p:val>
                                        </p:tav>
                                      </p:tavLst>
                                    </p:anim>
                                    <p:anim calcmode="lin" valueType="num">
                                      <p:cBhvr>
                                        <p:cTn id="25" dur="1000" fill="hold"/>
                                        <p:tgtEl>
                                          <p:spTgt spid="4"/>
                                        </p:tgtEl>
                                        <p:attrNameLst>
                                          <p:attrName>ppt_h</p:attrName>
                                        </p:attrNameLst>
                                      </p:cBhvr>
                                      <p:tavLst>
                                        <p:tav tm="0">
                                          <p:val>
                                            <p:fltVal val="0"/>
                                          </p:val>
                                        </p:tav>
                                        <p:tav tm="100000">
                                          <p:val>
                                            <p:strVal val="#ppt_h"/>
                                          </p:val>
                                        </p:tav>
                                      </p:tavLst>
                                    </p:anim>
                                    <p:animEffect transition="in" filter="fade">
                                      <p:cBhvr>
                                        <p:cTn id="26" dur="1000"/>
                                        <p:tgtEl>
                                          <p:spTgt spid="4"/>
                                        </p:tgtEl>
                                      </p:cBhvr>
                                    </p:animEffect>
                                  </p:childTnLst>
                                </p:cTn>
                              </p:par>
                              <p:par>
                                <p:cTn id="27" presetID="21" presetClass="entr" presetSubtype="1" fill="hold" grpId="0" nodeType="withEffect">
                                  <p:stCondLst>
                                    <p:cond delay="500"/>
                                  </p:stCondLst>
                                  <p:childTnLst>
                                    <p:set>
                                      <p:cBhvr>
                                        <p:cTn id="28" dur="1" fill="hold">
                                          <p:stCondLst>
                                            <p:cond delay="0"/>
                                          </p:stCondLst>
                                        </p:cTn>
                                        <p:tgtEl>
                                          <p:spTgt spid="10"/>
                                        </p:tgtEl>
                                        <p:attrNameLst>
                                          <p:attrName>style.visibility</p:attrName>
                                        </p:attrNameLst>
                                      </p:cBhvr>
                                      <p:to>
                                        <p:strVal val="visible"/>
                                      </p:to>
                                    </p:set>
                                    <p:animEffect transition="in" filter="wheel(1)">
                                      <p:cBhvr>
                                        <p:cTn id="29" dur="13500"/>
                                        <p:tgtEl>
                                          <p:spTgt spid="10"/>
                                        </p:tgtEl>
                                      </p:cBhvr>
                                    </p:animEffect>
                                  </p:childTnLst>
                                </p:cTn>
                              </p:par>
                              <p:par>
                                <p:cTn id="30" presetID="42" presetClass="entr" presetSubtype="0" fill="hold" nodeType="withEffect">
                                  <p:stCondLst>
                                    <p:cond delay="1000"/>
                                  </p:stCondLst>
                                  <p:childTnLst>
                                    <p:set>
                                      <p:cBhvr>
                                        <p:cTn id="31" dur="1" fill="hold">
                                          <p:stCondLst>
                                            <p:cond delay="0"/>
                                          </p:stCondLst>
                                        </p:cTn>
                                        <p:tgtEl>
                                          <p:spTgt spid="30"/>
                                        </p:tgtEl>
                                        <p:attrNameLst>
                                          <p:attrName>style.visibility</p:attrName>
                                        </p:attrNameLst>
                                      </p:cBhvr>
                                      <p:to>
                                        <p:strVal val="visible"/>
                                      </p:to>
                                    </p:set>
                                    <p:animEffect transition="in" filter="fade">
                                      <p:cBhvr>
                                        <p:cTn id="32" dur="1000"/>
                                        <p:tgtEl>
                                          <p:spTgt spid="30"/>
                                        </p:tgtEl>
                                      </p:cBhvr>
                                    </p:animEffect>
                                    <p:anim calcmode="lin" valueType="num">
                                      <p:cBhvr>
                                        <p:cTn id="33" dur="1000" fill="hold"/>
                                        <p:tgtEl>
                                          <p:spTgt spid="30"/>
                                        </p:tgtEl>
                                        <p:attrNameLst>
                                          <p:attrName>ppt_x</p:attrName>
                                        </p:attrNameLst>
                                      </p:cBhvr>
                                      <p:tavLst>
                                        <p:tav tm="0">
                                          <p:val>
                                            <p:strVal val="#ppt_x"/>
                                          </p:val>
                                        </p:tav>
                                        <p:tav tm="100000">
                                          <p:val>
                                            <p:strVal val="#ppt_x"/>
                                          </p:val>
                                        </p:tav>
                                      </p:tavLst>
                                    </p:anim>
                                    <p:anim calcmode="lin" valueType="num">
                                      <p:cBhvr>
                                        <p:cTn id="34" dur="1000" fill="hold"/>
                                        <p:tgtEl>
                                          <p:spTgt spid="30"/>
                                        </p:tgtEl>
                                        <p:attrNameLst>
                                          <p:attrName>ppt_y</p:attrName>
                                        </p:attrNameLst>
                                      </p:cBhvr>
                                      <p:tavLst>
                                        <p:tav tm="0">
                                          <p:val>
                                            <p:strVal val="#ppt_y+.1"/>
                                          </p:val>
                                        </p:tav>
                                        <p:tav tm="100000">
                                          <p:val>
                                            <p:strVal val="#ppt_y"/>
                                          </p:val>
                                        </p:tav>
                                      </p:tavLst>
                                    </p:anim>
                                  </p:childTnLst>
                                </p:cTn>
                              </p:par>
                              <p:par>
                                <p:cTn id="35" presetID="53" presetClass="entr" presetSubtype="16" fill="hold" grpId="0" nodeType="withEffect">
                                  <p:stCondLst>
                                    <p:cond delay="2000"/>
                                  </p:stCondLst>
                                  <p:childTnLst>
                                    <p:set>
                                      <p:cBhvr>
                                        <p:cTn id="36" dur="1" fill="hold">
                                          <p:stCondLst>
                                            <p:cond delay="0"/>
                                          </p:stCondLst>
                                        </p:cTn>
                                        <p:tgtEl>
                                          <p:spTgt spid="5"/>
                                        </p:tgtEl>
                                        <p:attrNameLst>
                                          <p:attrName>style.visibility</p:attrName>
                                        </p:attrNameLst>
                                      </p:cBhvr>
                                      <p:to>
                                        <p:strVal val="visible"/>
                                      </p:to>
                                    </p:set>
                                    <p:anim calcmode="lin" valueType="num">
                                      <p:cBhvr>
                                        <p:cTn id="37" dur="1000" fill="hold"/>
                                        <p:tgtEl>
                                          <p:spTgt spid="5"/>
                                        </p:tgtEl>
                                        <p:attrNameLst>
                                          <p:attrName>ppt_w</p:attrName>
                                        </p:attrNameLst>
                                      </p:cBhvr>
                                      <p:tavLst>
                                        <p:tav tm="0">
                                          <p:val>
                                            <p:fltVal val="0"/>
                                          </p:val>
                                        </p:tav>
                                        <p:tav tm="100000">
                                          <p:val>
                                            <p:strVal val="#ppt_w"/>
                                          </p:val>
                                        </p:tav>
                                      </p:tavLst>
                                    </p:anim>
                                    <p:anim calcmode="lin" valueType="num">
                                      <p:cBhvr>
                                        <p:cTn id="38" dur="1000" fill="hold"/>
                                        <p:tgtEl>
                                          <p:spTgt spid="5"/>
                                        </p:tgtEl>
                                        <p:attrNameLst>
                                          <p:attrName>ppt_h</p:attrName>
                                        </p:attrNameLst>
                                      </p:cBhvr>
                                      <p:tavLst>
                                        <p:tav tm="0">
                                          <p:val>
                                            <p:fltVal val="0"/>
                                          </p:val>
                                        </p:tav>
                                        <p:tav tm="100000">
                                          <p:val>
                                            <p:strVal val="#ppt_h"/>
                                          </p:val>
                                        </p:tav>
                                      </p:tavLst>
                                    </p:anim>
                                    <p:animEffect transition="in" filter="fade">
                                      <p:cBhvr>
                                        <p:cTn id="39" dur="1000"/>
                                        <p:tgtEl>
                                          <p:spTgt spid="5"/>
                                        </p:tgtEl>
                                      </p:cBhvr>
                                    </p:animEffect>
                                  </p:childTnLst>
                                </p:cTn>
                              </p:par>
                              <p:par>
                                <p:cTn id="40" presetID="42" presetClass="entr" presetSubtype="0" fill="hold" nodeType="withEffect">
                                  <p:stCondLst>
                                    <p:cond delay="3000"/>
                                  </p:stCondLst>
                                  <p:childTnLst>
                                    <p:set>
                                      <p:cBhvr>
                                        <p:cTn id="41" dur="1" fill="hold">
                                          <p:stCondLst>
                                            <p:cond delay="0"/>
                                          </p:stCondLst>
                                        </p:cTn>
                                        <p:tgtEl>
                                          <p:spTgt spid="33"/>
                                        </p:tgtEl>
                                        <p:attrNameLst>
                                          <p:attrName>style.visibility</p:attrName>
                                        </p:attrNameLst>
                                      </p:cBhvr>
                                      <p:to>
                                        <p:strVal val="visible"/>
                                      </p:to>
                                    </p:set>
                                    <p:animEffect transition="in" filter="fade">
                                      <p:cBhvr>
                                        <p:cTn id="42" dur="1000"/>
                                        <p:tgtEl>
                                          <p:spTgt spid="33"/>
                                        </p:tgtEl>
                                      </p:cBhvr>
                                    </p:animEffect>
                                    <p:anim calcmode="lin" valueType="num">
                                      <p:cBhvr>
                                        <p:cTn id="43" dur="1000" fill="hold"/>
                                        <p:tgtEl>
                                          <p:spTgt spid="33"/>
                                        </p:tgtEl>
                                        <p:attrNameLst>
                                          <p:attrName>ppt_x</p:attrName>
                                        </p:attrNameLst>
                                      </p:cBhvr>
                                      <p:tavLst>
                                        <p:tav tm="0">
                                          <p:val>
                                            <p:strVal val="#ppt_x"/>
                                          </p:val>
                                        </p:tav>
                                        <p:tav tm="100000">
                                          <p:val>
                                            <p:strVal val="#ppt_x"/>
                                          </p:val>
                                        </p:tav>
                                      </p:tavLst>
                                    </p:anim>
                                    <p:anim calcmode="lin" valueType="num">
                                      <p:cBhvr>
                                        <p:cTn id="44" dur="1000" fill="hold"/>
                                        <p:tgtEl>
                                          <p:spTgt spid="33"/>
                                        </p:tgtEl>
                                        <p:attrNameLst>
                                          <p:attrName>ppt_y</p:attrName>
                                        </p:attrNameLst>
                                      </p:cBhvr>
                                      <p:tavLst>
                                        <p:tav tm="0">
                                          <p:val>
                                            <p:strVal val="#ppt_y+.1"/>
                                          </p:val>
                                        </p:tav>
                                        <p:tav tm="100000">
                                          <p:val>
                                            <p:strVal val="#ppt_y"/>
                                          </p:val>
                                        </p:tav>
                                      </p:tavLst>
                                    </p:anim>
                                  </p:childTnLst>
                                </p:cTn>
                              </p:par>
                              <p:par>
                                <p:cTn id="45" presetID="53" presetClass="entr" presetSubtype="16" fill="hold" grpId="0" nodeType="withEffect">
                                  <p:stCondLst>
                                    <p:cond delay="4000"/>
                                  </p:stCondLst>
                                  <p:childTnLst>
                                    <p:set>
                                      <p:cBhvr>
                                        <p:cTn id="46" dur="1" fill="hold">
                                          <p:stCondLst>
                                            <p:cond delay="0"/>
                                          </p:stCondLst>
                                        </p:cTn>
                                        <p:tgtEl>
                                          <p:spTgt spid="7"/>
                                        </p:tgtEl>
                                        <p:attrNameLst>
                                          <p:attrName>style.visibility</p:attrName>
                                        </p:attrNameLst>
                                      </p:cBhvr>
                                      <p:to>
                                        <p:strVal val="visible"/>
                                      </p:to>
                                    </p:set>
                                    <p:anim calcmode="lin" valueType="num">
                                      <p:cBhvr>
                                        <p:cTn id="47" dur="1000" fill="hold"/>
                                        <p:tgtEl>
                                          <p:spTgt spid="7"/>
                                        </p:tgtEl>
                                        <p:attrNameLst>
                                          <p:attrName>ppt_w</p:attrName>
                                        </p:attrNameLst>
                                      </p:cBhvr>
                                      <p:tavLst>
                                        <p:tav tm="0">
                                          <p:val>
                                            <p:fltVal val="0"/>
                                          </p:val>
                                        </p:tav>
                                        <p:tav tm="100000">
                                          <p:val>
                                            <p:strVal val="#ppt_w"/>
                                          </p:val>
                                        </p:tav>
                                      </p:tavLst>
                                    </p:anim>
                                    <p:anim calcmode="lin" valueType="num">
                                      <p:cBhvr>
                                        <p:cTn id="48" dur="1000" fill="hold"/>
                                        <p:tgtEl>
                                          <p:spTgt spid="7"/>
                                        </p:tgtEl>
                                        <p:attrNameLst>
                                          <p:attrName>ppt_h</p:attrName>
                                        </p:attrNameLst>
                                      </p:cBhvr>
                                      <p:tavLst>
                                        <p:tav tm="0">
                                          <p:val>
                                            <p:fltVal val="0"/>
                                          </p:val>
                                        </p:tav>
                                        <p:tav tm="100000">
                                          <p:val>
                                            <p:strVal val="#ppt_h"/>
                                          </p:val>
                                        </p:tav>
                                      </p:tavLst>
                                    </p:anim>
                                    <p:animEffect transition="in" filter="fade">
                                      <p:cBhvr>
                                        <p:cTn id="49" dur="1000"/>
                                        <p:tgtEl>
                                          <p:spTgt spid="7"/>
                                        </p:tgtEl>
                                      </p:cBhvr>
                                    </p:animEffect>
                                  </p:childTnLst>
                                </p:cTn>
                              </p:par>
                              <p:par>
                                <p:cTn id="50" presetID="42" presetClass="entr" presetSubtype="0" fill="hold" nodeType="withEffect">
                                  <p:stCondLst>
                                    <p:cond delay="5000"/>
                                  </p:stCondLst>
                                  <p:childTnLst>
                                    <p:set>
                                      <p:cBhvr>
                                        <p:cTn id="51" dur="1" fill="hold">
                                          <p:stCondLst>
                                            <p:cond delay="0"/>
                                          </p:stCondLst>
                                        </p:cTn>
                                        <p:tgtEl>
                                          <p:spTgt spid="36"/>
                                        </p:tgtEl>
                                        <p:attrNameLst>
                                          <p:attrName>style.visibility</p:attrName>
                                        </p:attrNameLst>
                                      </p:cBhvr>
                                      <p:to>
                                        <p:strVal val="visible"/>
                                      </p:to>
                                    </p:set>
                                    <p:animEffect transition="in" filter="fade">
                                      <p:cBhvr>
                                        <p:cTn id="52" dur="1000"/>
                                        <p:tgtEl>
                                          <p:spTgt spid="36"/>
                                        </p:tgtEl>
                                      </p:cBhvr>
                                    </p:animEffect>
                                    <p:anim calcmode="lin" valueType="num">
                                      <p:cBhvr>
                                        <p:cTn id="53" dur="1000" fill="hold"/>
                                        <p:tgtEl>
                                          <p:spTgt spid="36"/>
                                        </p:tgtEl>
                                        <p:attrNameLst>
                                          <p:attrName>ppt_x</p:attrName>
                                        </p:attrNameLst>
                                      </p:cBhvr>
                                      <p:tavLst>
                                        <p:tav tm="0">
                                          <p:val>
                                            <p:strVal val="#ppt_x"/>
                                          </p:val>
                                        </p:tav>
                                        <p:tav tm="100000">
                                          <p:val>
                                            <p:strVal val="#ppt_x"/>
                                          </p:val>
                                        </p:tav>
                                      </p:tavLst>
                                    </p:anim>
                                    <p:anim calcmode="lin" valueType="num">
                                      <p:cBhvr>
                                        <p:cTn id="54" dur="1000" fill="hold"/>
                                        <p:tgtEl>
                                          <p:spTgt spid="36"/>
                                        </p:tgtEl>
                                        <p:attrNameLst>
                                          <p:attrName>ppt_y</p:attrName>
                                        </p:attrNameLst>
                                      </p:cBhvr>
                                      <p:tavLst>
                                        <p:tav tm="0">
                                          <p:val>
                                            <p:strVal val="#ppt_y+.1"/>
                                          </p:val>
                                        </p:tav>
                                        <p:tav tm="100000">
                                          <p:val>
                                            <p:strVal val="#ppt_y"/>
                                          </p:val>
                                        </p:tav>
                                      </p:tavLst>
                                    </p:anim>
                                  </p:childTnLst>
                                </p:cTn>
                              </p:par>
                              <p:par>
                                <p:cTn id="55" presetID="53" presetClass="entr" presetSubtype="16" fill="hold" grpId="0" nodeType="withEffect">
                                  <p:stCondLst>
                                    <p:cond delay="6000"/>
                                  </p:stCondLst>
                                  <p:childTnLst>
                                    <p:set>
                                      <p:cBhvr>
                                        <p:cTn id="56" dur="1" fill="hold">
                                          <p:stCondLst>
                                            <p:cond delay="0"/>
                                          </p:stCondLst>
                                        </p:cTn>
                                        <p:tgtEl>
                                          <p:spTgt spid="9"/>
                                        </p:tgtEl>
                                        <p:attrNameLst>
                                          <p:attrName>style.visibility</p:attrName>
                                        </p:attrNameLst>
                                      </p:cBhvr>
                                      <p:to>
                                        <p:strVal val="visible"/>
                                      </p:to>
                                    </p:set>
                                    <p:anim calcmode="lin" valueType="num">
                                      <p:cBhvr>
                                        <p:cTn id="57" dur="1000" fill="hold"/>
                                        <p:tgtEl>
                                          <p:spTgt spid="9"/>
                                        </p:tgtEl>
                                        <p:attrNameLst>
                                          <p:attrName>ppt_w</p:attrName>
                                        </p:attrNameLst>
                                      </p:cBhvr>
                                      <p:tavLst>
                                        <p:tav tm="0">
                                          <p:val>
                                            <p:fltVal val="0"/>
                                          </p:val>
                                        </p:tav>
                                        <p:tav tm="100000">
                                          <p:val>
                                            <p:strVal val="#ppt_w"/>
                                          </p:val>
                                        </p:tav>
                                      </p:tavLst>
                                    </p:anim>
                                    <p:anim calcmode="lin" valueType="num">
                                      <p:cBhvr>
                                        <p:cTn id="58" dur="1000" fill="hold"/>
                                        <p:tgtEl>
                                          <p:spTgt spid="9"/>
                                        </p:tgtEl>
                                        <p:attrNameLst>
                                          <p:attrName>ppt_h</p:attrName>
                                        </p:attrNameLst>
                                      </p:cBhvr>
                                      <p:tavLst>
                                        <p:tav tm="0">
                                          <p:val>
                                            <p:fltVal val="0"/>
                                          </p:val>
                                        </p:tav>
                                        <p:tav tm="100000">
                                          <p:val>
                                            <p:strVal val="#ppt_h"/>
                                          </p:val>
                                        </p:tav>
                                      </p:tavLst>
                                    </p:anim>
                                    <p:animEffect transition="in" filter="fade">
                                      <p:cBhvr>
                                        <p:cTn id="59" dur="1000"/>
                                        <p:tgtEl>
                                          <p:spTgt spid="9"/>
                                        </p:tgtEl>
                                      </p:cBhvr>
                                    </p:animEffect>
                                  </p:childTnLst>
                                </p:cTn>
                              </p:par>
                              <p:par>
                                <p:cTn id="60" presetID="42" presetClass="entr" presetSubtype="0" fill="hold" nodeType="withEffect">
                                  <p:stCondLst>
                                    <p:cond delay="7000"/>
                                  </p:stCondLst>
                                  <p:childTnLst>
                                    <p:set>
                                      <p:cBhvr>
                                        <p:cTn id="61" dur="1" fill="hold">
                                          <p:stCondLst>
                                            <p:cond delay="0"/>
                                          </p:stCondLst>
                                        </p:cTn>
                                        <p:tgtEl>
                                          <p:spTgt spid="45"/>
                                        </p:tgtEl>
                                        <p:attrNameLst>
                                          <p:attrName>style.visibility</p:attrName>
                                        </p:attrNameLst>
                                      </p:cBhvr>
                                      <p:to>
                                        <p:strVal val="visible"/>
                                      </p:to>
                                    </p:set>
                                    <p:animEffect transition="in" filter="fade">
                                      <p:cBhvr>
                                        <p:cTn id="62" dur="1000"/>
                                        <p:tgtEl>
                                          <p:spTgt spid="45"/>
                                        </p:tgtEl>
                                      </p:cBhvr>
                                    </p:animEffect>
                                    <p:anim calcmode="lin" valueType="num">
                                      <p:cBhvr>
                                        <p:cTn id="63" dur="1000" fill="hold"/>
                                        <p:tgtEl>
                                          <p:spTgt spid="45"/>
                                        </p:tgtEl>
                                        <p:attrNameLst>
                                          <p:attrName>ppt_x</p:attrName>
                                        </p:attrNameLst>
                                      </p:cBhvr>
                                      <p:tavLst>
                                        <p:tav tm="0">
                                          <p:val>
                                            <p:strVal val="#ppt_x"/>
                                          </p:val>
                                        </p:tav>
                                        <p:tav tm="100000">
                                          <p:val>
                                            <p:strVal val="#ppt_x"/>
                                          </p:val>
                                        </p:tav>
                                      </p:tavLst>
                                    </p:anim>
                                    <p:anim calcmode="lin" valueType="num">
                                      <p:cBhvr>
                                        <p:cTn id="64" dur="1000" fill="hold"/>
                                        <p:tgtEl>
                                          <p:spTgt spid="45"/>
                                        </p:tgtEl>
                                        <p:attrNameLst>
                                          <p:attrName>ppt_y</p:attrName>
                                        </p:attrNameLst>
                                      </p:cBhvr>
                                      <p:tavLst>
                                        <p:tav tm="0">
                                          <p:val>
                                            <p:strVal val="#ppt_y+.1"/>
                                          </p:val>
                                        </p:tav>
                                        <p:tav tm="100000">
                                          <p:val>
                                            <p:strVal val="#ppt_y"/>
                                          </p:val>
                                        </p:tav>
                                      </p:tavLst>
                                    </p:anim>
                                  </p:childTnLst>
                                </p:cTn>
                              </p:par>
                              <p:par>
                                <p:cTn id="65" presetID="53" presetClass="entr" presetSubtype="16" fill="hold" grpId="0" nodeType="withEffect">
                                  <p:stCondLst>
                                    <p:cond delay="8000"/>
                                  </p:stCondLst>
                                  <p:childTnLst>
                                    <p:set>
                                      <p:cBhvr>
                                        <p:cTn id="66" dur="1" fill="hold">
                                          <p:stCondLst>
                                            <p:cond delay="0"/>
                                          </p:stCondLst>
                                        </p:cTn>
                                        <p:tgtEl>
                                          <p:spTgt spid="8"/>
                                        </p:tgtEl>
                                        <p:attrNameLst>
                                          <p:attrName>style.visibility</p:attrName>
                                        </p:attrNameLst>
                                      </p:cBhvr>
                                      <p:to>
                                        <p:strVal val="visible"/>
                                      </p:to>
                                    </p:set>
                                    <p:anim calcmode="lin" valueType="num">
                                      <p:cBhvr>
                                        <p:cTn id="67" dur="1000" fill="hold"/>
                                        <p:tgtEl>
                                          <p:spTgt spid="8"/>
                                        </p:tgtEl>
                                        <p:attrNameLst>
                                          <p:attrName>ppt_w</p:attrName>
                                        </p:attrNameLst>
                                      </p:cBhvr>
                                      <p:tavLst>
                                        <p:tav tm="0">
                                          <p:val>
                                            <p:fltVal val="0"/>
                                          </p:val>
                                        </p:tav>
                                        <p:tav tm="100000">
                                          <p:val>
                                            <p:strVal val="#ppt_w"/>
                                          </p:val>
                                        </p:tav>
                                      </p:tavLst>
                                    </p:anim>
                                    <p:anim calcmode="lin" valueType="num">
                                      <p:cBhvr>
                                        <p:cTn id="68" dur="1000" fill="hold"/>
                                        <p:tgtEl>
                                          <p:spTgt spid="8"/>
                                        </p:tgtEl>
                                        <p:attrNameLst>
                                          <p:attrName>ppt_h</p:attrName>
                                        </p:attrNameLst>
                                      </p:cBhvr>
                                      <p:tavLst>
                                        <p:tav tm="0">
                                          <p:val>
                                            <p:fltVal val="0"/>
                                          </p:val>
                                        </p:tav>
                                        <p:tav tm="100000">
                                          <p:val>
                                            <p:strVal val="#ppt_h"/>
                                          </p:val>
                                        </p:tav>
                                      </p:tavLst>
                                    </p:anim>
                                    <p:animEffect transition="in" filter="fade">
                                      <p:cBhvr>
                                        <p:cTn id="69" dur="1000"/>
                                        <p:tgtEl>
                                          <p:spTgt spid="8"/>
                                        </p:tgtEl>
                                      </p:cBhvr>
                                    </p:animEffect>
                                  </p:childTnLst>
                                </p:cTn>
                              </p:par>
                              <p:par>
                                <p:cTn id="70" presetID="42" presetClass="entr" presetSubtype="0" fill="hold" nodeType="withEffect">
                                  <p:stCondLst>
                                    <p:cond delay="9000"/>
                                  </p:stCondLst>
                                  <p:childTnLst>
                                    <p:set>
                                      <p:cBhvr>
                                        <p:cTn id="71" dur="1" fill="hold">
                                          <p:stCondLst>
                                            <p:cond delay="0"/>
                                          </p:stCondLst>
                                        </p:cTn>
                                        <p:tgtEl>
                                          <p:spTgt spid="42"/>
                                        </p:tgtEl>
                                        <p:attrNameLst>
                                          <p:attrName>style.visibility</p:attrName>
                                        </p:attrNameLst>
                                      </p:cBhvr>
                                      <p:to>
                                        <p:strVal val="visible"/>
                                      </p:to>
                                    </p:set>
                                    <p:animEffect transition="in" filter="fade">
                                      <p:cBhvr>
                                        <p:cTn id="72" dur="1000"/>
                                        <p:tgtEl>
                                          <p:spTgt spid="42"/>
                                        </p:tgtEl>
                                      </p:cBhvr>
                                    </p:animEffect>
                                    <p:anim calcmode="lin" valueType="num">
                                      <p:cBhvr>
                                        <p:cTn id="73" dur="1000" fill="hold"/>
                                        <p:tgtEl>
                                          <p:spTgt spid="42"/>
                                        </p:tgtEl>
                                        <p:attrNameLst>
                                          <p:attrName>ppt_x</p:attrName>
                                        </p:attrNameLst>
                                      </p:cBhvr>
                                      <p:tavLst>
                                        <p:tav tm="0">
                                          <p:val>
                                            <p:strVal val="#ppt_x"/>
                                          </p:val>
                                        </p:tav>
                                        <p:tav tm="100000">
                                          <p:val>
                                            <p:strVal val="#ppt_x"/>
                                          </p:val>
                                        </p:tav>
                                      </p:tavLst>
                                    </p:anim>
                                    <p:anim calcmode="lin" valueType="num">
                                      <p:cBhvr>
                                        <p:cTn id="74" dur="1000" fill="hold"/>
                                        <p:tgtEl>
                                          <p:spTgt spid="42"/>
                                        </p:tgtEl>
                                        <p:attrNameLst>
                                          <p:attrName>ppt_y</p:attrName>
                                        </p:attrNameLst>
                                      </p:cBhvr>
                                      <p:tavLst>
                                        <p:tav tm="0">
                                          <p:val>
                                            <p:strVal val="#ppt_y+.1"/>
                                          </p:val>
                                        </p:tav>
                                        <p:tav tm="100000">
                                          <p:val>
                                            <p:strVal val="#ppt_y"/>
                                          </p:val>
                                        </p:tav>
                                      </p:tavLst>
                                    </p:anim>
                                  </p:childTnLst>
                                </p:cTn>
                              </p:par>
                              <p:par>
                                <p:cTn id="75" presetID="53" presetClass="entr" presetSubtype="16" fill="hold" grpId="0" nodeType="withEffect">
                                  <p:stCondLst>
                                    <p:cond delay="10000"/>
                                  </p:stCondLst>
                                  <p:childTnLst>
                                    <p:set>
                                      <p:cBhvr>
                                        <p:cTn id="76" dur="1" fill="hold">
                                          <p:stCondLst>
                                            <p:cond delay="0"/>
                                          </p:stCondLst>
                                        </p:cTn>
                                        <p:tgtEl>
                                          <p:spTgt spid="6"/>
                                        </p:tgtEl>
                                        <p:attrNameLst>
                                          <p:attrName>style.visibility</p:attrName>
                                        </p:attrNameLst>
                                      </p:cBhvr>
                                      <p:to>
                                        <p:strVal val="visible"/>
                                      </p:to>
                                    </p:set>
                                    <p:anim calcmode="lin" valueType="num">
                                      <p:cBhvr>
                                        <p:cTn id="77" dur="1000" fill="hold"/>
                                        <p:tgtEl>
                                          <p:spTgt spid="6"/>
                                        </p:tgtEl>
                                        <p:attrNameLst>
                                          <p:attrName>ppt_w</p:attrName>
                                        </p:attrNameLst>
                                      </p:cBhvr>
                                      <p:tavLst>
                                        <p:tav tm="0">
                                          <p:val>
                                            <p:fltVal val="0"/>
                                          </p:val>
                                        </p:tav>
                                        <p:tav tm="100000">
                                          <p:val>
                                            <p:strVal val="#ppt_w"/>
                                          </p:val>
                                        </p:tav>
                                      </p:tavLst>
                                    </p:anim>
                                    <p:anim calcmode="lin" valueType="num">
                                      <p:cBhvr>
                                        <p:cTn id="78" dur="1000" fill="hold"/>
                                        <p:tgtEl>
                                          <p:spTgt spid="6"/>
                                        </p:tgtEl>
                                        <p:attrNameLst>
                                          <p:attrName>ppt_h</p:attrName>
                                        </p:attrNameLst>
                                      </p:cBhvr>
                                      <p:tavLst>
                                        <p:tav tm="0">
                                          <p:val>
                                            <p:fltVal val="0"/>
                                          </p:val>
                                        </p:tav>
                                        <p:tav tm="100000">
                                          <p:val>
                                            <p:strVal val="#ppt_h"/>
                                          </p:val>
                                        </p:tav>
                                      </p:tavLst>
                                    </p:anim>
                                    <p:animEffect transition="in" filter="fade">
                                      <p:cBhvr>
                                        <p:cTn id="79" dur="1000"/>
                                        <p:tgtEl>
                                          <p:spTgt spid="6"/>
                                        </p:tgtEl>
                                      </p:cBhvr>
                                    </p:animEffect>
                                  </p:childTnLst>
                                </p:cTn>
                              </p:par>
                              <p:par>
                                <p:cTn id="80" presetID="53" presetClass="entr" presetSubtype="16" fill="hold" nodeType="withEffect">
                                  <p:stCondLst>
                                    <p:cond delay="11000"/>
                                  </p:stCondLst>
                                  <p:childTnLst>
                                    <p:set>
                                      <p:cBhvr>
                                        <p:cTn id="81" dur="1" fill="hold">
                                          <p:stCondLst>
                                            <p:cond delay="0"/>
                                          </p:stCondLst>
                                        </p:cTn>
                                        <p:tgtEl>
                                          <p:spTgt spid="39"/>
                                        </p:tgtEl>
                                        <p:attrNameLst>
                                          <p:attrName>style.visibility</p:attrName>
                                        </p:attrNameLst>
                                      </p:cBhvr>
                                      <p:to>
                                        <p:strVal val="visible"/>
                                      </p:to>
                                    </p:set>
                                    <p:anim calcmode="lin" valueType="num">
                                      <p:cBhvr>
                                        <p:cTn id="82" dur="500" fill="hold"/>
                                        <p:tgtEl>
                                          <p:spTgt spid="39"/>
                                        </p:tgtEl>
                                        <p:attrNameLst>
                                          <p:attrName>ppt_w</p:attrName>
                                        </p:attrNameLst>
                                      </p:cBhvr>
                                      <p:tavLst>
                                        <p:tav tm="0">
                                          <p:val>
                                            <p:fltVal val="0"/>
                                          </p:val>
                                        </p:tav>
                                        <p:tav tm="100000">
                                          <p:val>
                                            <p:strVal val="#ppt_w"/>
                                          </p:val>
                                        </p:tav>
                                      </p:tavLst>
                                    </p:anim>
                                    <p:anim calcmode="lin" valueType="num">
                                      <p:cBhvr>
                                        <p:cTn id="83" dur="500" fill="hold"/>
                                        <p:tgtEl>
                                          <p:spTgt spid="39"/>
                                        </p:tgtEl>
                                        <p:attrNameLst>
                                          <p:attrName>ppt_h</p:attrName>
                                        </p:attrNameLst>
                                      </p:cBhvr>
                                      <p:tavLst>
                                        <p:tav tm="0">
                                          <p:val>
                                            <p:fltVal val="0"/>
                                          </p:val>
                                        </p:tav>
                                        <p:tav tm="100000">
                                          <p:val>
                                            <p:strVal val="#ppt_h"/>
                                          </p:val>
                                        </p:tav>
                                      </p:tavLst>
                                    </p:anim>
                                    <p:animEffect transition="in" filter="fade">
                                      <p:cBhvr>
                                        <p:cTn id="84"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6" grpId="0" animBg="1"/>
      <p:bldP spid="4" grpId="0" animBg="1"/>
      <p:bldP spid="8" grpId="0" animBg="1"/>
      <p:bldP spid="5" grpId="0" animBg="1"/>
      <p:bldP spid="9" grpId="0" animBg="1"/>
      <p:bldP spid="7" grpId="0" animBg="1"/>
      <p:bldP spid="49" grpId="0"/>
      <p:bldP spid="5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TotalTime>
  <Words>1324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Open Sans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2017-09-27T18:18:23Z</dcterms:modified>
</cp:coreProperties>
</file>