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20"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 Images">
    <p:spTree>
      <p:nvGrpSpPr>
        <p:cNvPr id="1" name=""/>
        <p:cNvGrpSpPr/>
        <p:nvPr/>
      </p:nvGrpSpPr>
      <p:grpSpPr>
        <a:xfrm>
          <a:off x="0" y="0"/>
          <a:ext cx="0" cy="0"/>
          <a:chOff x="0" y="0"/>
          <a:chExt cx="0" cy="0"/>
        </a:xfrm>
      </p:grpSpPr>
      <p:sp>
        <p:nvSpPr>
          <p:cNvPr id="12" name="Picture Placeholder 6"/>
          <p:cNvSpPr>
            <a:spLocks noGrp="1"/>
          </p:cNvSpPr>
          <p:nvPr>
            <p:ph type="pic" sz="quarter" idx="10" hasCustomPrompt="1"/>
          </p:nvPr>
        </p:nvSpPr>
        <p:spPr>
          <a:xfrm>
            <a:off x="296334" y="215900"/>
            <a:ext cx="5880100" cy="6426200"/>
          </a:xfrm>
          <a:prstGeom prst="round1Rect">
            <a:avLst>
              <a:gd name="adj" fmla="val 5318"/>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Picture Placeholder 6"/>
          <p:cNvSpPr>
            <a:spLocks noGrp="1"/>
          </p:cNvSpPr>
          <p:nvPr>
            <p:ph type="pic" sz="quarter" idx="11" hasCustomPrompt="1"/>
          </p:nvPr>
        </p:nvSpPr>
        <p:spPr>
          <a:xfrm>
            <a:off x="6406867" y="216720"/>
            <a:ext cx="5488240" cy="4518040"/>
          </a:xfrm>
          <a:prstGeom prst="round1Rect">
            <a:avLst>
              <a:gd name="adj" fmla="val 6441"/>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4" name="Picture Placeholder 6"/>
          <p:cNvSpPr>
            <a:spLocks noGrp="1"/>
          </p:cNvSpPr>
          <p:nvPr>
            <p:ph type="pic" sz="quarter" idx="12" hasCustomPrompt="1"/>
          </p:nvPr>
        </p:nvSpPr>
        <p:spPr>
          <a:xfrm>
            <a:off x="6406865" y="4978885"/>
            <a:ext cx="5488240" cy="1662384"/>
          </a:xfrm>
          <a:prstGeom prst="rect">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Tree>
    <p:extLst>
      <p:ext uri="{BB962C8B-B14F-4D97-AF65-F5344CB8AC3E}">
        <p14:creationId xmlns:p14="http://schemas.microsoft.com/office/powerpoint/2010/main" val="1151379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500" fill="hold"/>
                                        <p:tgtEl>
                                          <p:spTgt spid="13"/>
                                        </p:tgtEl>
                                        <p:attrNameLst>
                                          <p:attrName>ppt_w</p:attrName>
                                        </p:attrNameLst>
                                      </p:cBhvr>
                                      <p:tavLst>
                                        <p:tav tm="0">
                                          <p:val>
                                            <p:fltVal val="0"/>
                                          </p:val>
                                        </p:tav>
                                        <p:tav tm="100000">
                                          <p:val>
                                            <p:strVal val="#ppt_w"/>
                                          </p:val>
                                        </p:tav>
                                      </p:tavLst>
                                    </p:anim>
                                    <p:anim calcmode="lin" valueType="num">
                                      <p:cBhvr>
                                        <p:cTn id="13" dur="500" fill="hold"/>
                                        <p:tgtEl>
                                          <p:spTgt spid="13"/>
                                        </p:tgtEl>
                                        <p:attrNameLst>
                                          <p:attrName>ppt_h</p:attrName>
                                        </p:attrNameLst>
                                      </p:cBhvr>
                                      <p:tavLst>
                                        <p:tav tm="0">
                                          <p:val>
                                            <p:strVal val="#ppt_h"/>
                                          </p:val>
                                        </p:tav>
                                        <p:tav tm="100000">
                                          <p:val>
                                            <p:strVal val="#ppt_h"/>
                                          </p:val>
                                        </p:tav>
                                      </p:tavLst>
                                    </p:anim>
                                  </p:childTnLst>
                                </p:cTn>
                              </p:par>
                            </p:childTnLst>
                          </p:cTn>
                        </p:par>
                        <p:par>
                          <p:cTn id="14" fill="hold">
                            <p:stCondLst>
                              <p:cond delay="1000"/>
                            </p:stCondLst>
                            <p:childTnLst>
                              <p:par>
                                <p:cTn id="15" presetID="17" presetClass="entr" presetSubtype="10"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0"/>
          </p:nvPr>
        </p:nvPicPr>
        <p:blipFill>
          <a:blip r:embed="rId2">
            <a:extLst>
              <a:ext uri="{28A0092B-C50C-407E-A947-70E740481C1C}">
                <a14:useLocalDpi xmlns:a14="http://schemas.microsoft.com/office/drawing/2010/main" val="0"/>
              </a:ext>
            </a:extLst>
          </a:blip>
          <a:stretch>
            <a:fillRect/>
          </a:stretch>
        </p:blipFill>
        <p:spPr>
          <a:xfrm>
            <a:off x="430430" y="1270896"/>
            <a:ext cx="4572000" cy="5286250"/>
          </a:xfrm>
          <a:ln w="6350">
            <a:solidFill>
              <a:schemeClr val="bg1"/>
            </a:solidFill>
          </a:ln>
          <a:effectLst>
            <a:outerShdw blurRad="50800" dist="38100" dir="2700000" algn="tl" rotWithShape="0">
              <a:prstClr val="black">
                <a:alpha val="40000"/>
              </a:prstClr>
            </a:outerShdw>
          </a:effectLst>
        </p:spPr>
      </p:pic>
      <p:pic>
        <p:nvPicPr>
          <p:cNvPr id="3" name="Picture Placeholder 2"/>
          <p:cNvPicPr>
            <a:picLocks noGrp="1" noChangeAspect="1"/>
          </p:cNvPicPr>
          <p:nvPr>
            <p:ph type="pic" sz="quarter" idx="11"/>
          </p:nvPr>
        </p:nvPicPr>
        <p:blipFill>
          <a:blip r:embed="rId3">
            <a:extLst>
              <a:ext uri="{28A0092B-C50C-407E-A947-70E740481C1C}">
                <a14:useLocalDpi xmlns:a14="http://schemas.microsoft.com/office/drawing/2010/main" val="0"/>
              </a:ext>
            </a:extLst>
          </a:blip>
          <a:stretch>
            <a:fillRect/>
          </a:stretch>
        </p:blipFill>
        <p:spPr>
          <a:xfrm>
            <a:off x="5312422" y="1270896"/>
            <a:ext cx="6456953" cy="3228476"/>
          </a:xfrm>
          <a:ln w="6350">
            <a:solidFill>
              <a:schemeClr val="bg1"/>
            </a:solidFill>
          </a:ln>
          <a:effectLst>
            <a:outerShdw blurRad="50800" dist="38100" dir="2700000" algn="tl" rotWithShape="0">
              <a:prstClr val="black">
                <a:alpha val="40000"/>
              </a:prstClr>
            </a:outerShdw>
          </a:effectLst>
        </p:spPr>
      </p:pic>
      <p:pic>
        <p:nvPicPr>
          <p:cNvPr id="2" name="Picture Placeholder 1"/>
          <p:cNvPicPr>
            <a:picLocks noGrp="1" noChangeAspect="1"/>
          </p:cNvPicPr>
          <p:nvPr>
            <p:ph type="pic" sz="quarter" idx="12"/>
          </p:nvPr>
        </p:nvPicPr>
        <p:blipFill>
          <a:blip r:embed="rId4">
            <a:extLst>
              <a:ext uri="{28A0092B-C50C-407E-A947-70E740481C1C}">
                <a14:useLocalDpi xmlns:a14="http://schemas.microsoft.com/office/drawing/2010/main" val="0"/>
              </a:ext>
            </a:extLst>
          </a:blip>
          <a:srcRect l="8727" r="8727"/>
          <a:stretch>
            <a:fillRect/>
          </a:stretch>
        </p:blipFill>
        <p:spPr>
          <a:xfrm>
            <a:off x="5312422" y="4898875"/>
            <a:ext cx="6456953" cy="1662384"/>
          </a:xfrm>
          <a:ln w="6350">
            <a:solidFill>
              <a:schemeClr val="bg1"/>
            </a:solidFill>
          </a:ln>
          <a:effectLst>
            <a:outerShdw blurRad="50800" dist="38100" dir="2700000" algn="tl" rotWithShape="0">
              <a:prstClr val="black">
                <a:alpha val="40000"/>
              </a:prstClr>
            </a:outerShdw>
          </a:effectLst>
        </p:spPr>
      </p:pic>
      <p:sp>
        <p:nvSpPr>
          <p:cNvPr id="67" name="Round Single Corner Rectangle 66"/>
          <p:cNvSpPr/>
          <p:nvPr/>
        </p:nvSpPr>
        <p:spPr>
          <a:xfrm>
            <a:off x="430430" y="5775354"/>
            <a:ext cx="4298734" cy="781792"/>
          </a:xfrm>
          <a:prstGeom prst="round1Rect">
            <a:avLst>
              <a:gd name="adj" fmla="val 27181"/>
            </a:avLst>
          </a:prstGeom>
          <a:solidFill>
            <a:schemeClr val="bg1">
              <a:alpha val="60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Text Placeholder 3"/>
          <p:cNvSpPr txBox="1">
            <a:spLocks/>
          </p:cNvSpPr>
          <p:nvPr/>
        </p:nvSpPr>
        <p:spPr>
          <a:xfrm>
            <a:off x="1048158" y="6039555"/>
            <a:ext cx="2206536" cy="276999"/>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chemeClr val="bg2">
                    <a:lumMod val="10000"/>
                  </a:schemeClr>
                </a:solidFill>
                <a:latin typeface="Candara" panose="020E0502030303020204" pitchFamily="34" charset="0"/>
              </a:rPr>
              <a:t>Lorem Ipsum Dolor</a:t>
            </a:r>
          </a:p>
        </p:txBody>
      </p:sp>
      <p:sp>
        <p:nvSpPr>
          <p:cNvPr id="74" name="Round Single Corner Rectangle 73"/>
          <p:cNvSpPr/>
          <p:nvPr/>
        </p:nvSpPr>
        <p:spPr>
          <a:xfrm>
            <a:off x="5312422" y="3717580"/>
            <a:ext cx="4309433" cy="781792"/>
          </a:xfrm>
          <a:prstGeom prst="round1Rect">
            <a:avLst>
              <a:gd name="adj" fmla="val 27181"/>
            </a:avLst>
          </a:prstGeom>
          <a:solidFill>
            <a:schemeClr val="bg1">
              <a:alpha val="60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5" name="Text Placeholder 3"/>
          <p:cNvSpPr txBox="1">
            <a:spLocks/>
          </p:cNvSpPr>
          <p:nvPr/>
        </p:nvSpPr>
        <p:spPr>
          <a:xfrm>
            <a:off x="5930150" y="3973314"/>
            <a:ext cx="2276590" cy="276999"/>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chemeClr val="bg2">
                    <a:lumMod val="10000"/>
                  </a:schemeClr>
                </a:solidFill>
                <a:latin typeface="Candara" panose="020E0502030303020204" pitchFamily="34" charset="0"/>
              </a:rPr>
              <a:t>Lorem Ipsum Dolor</a:t>
            </a:r>
          </a:p>
        </p:txBody>
      </p:sp>
      <p:sp>
        <p:nvSpPr>
          <p:cNvPr id="11" name="Freeform 45"/>
          <p:cNvSpPr>
            <a:spLocks noEditPoints="1"/>
          </p:cNvSpPr>
          <p:nvPr/>
        </p:nvSpPr>
        <p:spPr bwMode="auto">
          <a:xfrm>
            <a:off x="555150" y="5954888"/>
            <a:ext cx="411480"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FE4A1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 name="Freeform 45"/>
          <p:cNvSpPr>
            <a:spLocks noEditPoints="1"/>
          </p:cNvSpPr>
          <p:nvPr/>
        </p:nvSpPr>
        <p:spPr bwMode="auto">
          <a:xfrm>
            <a:off x="5413926" y="3913681"/>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5C9AD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 name="Round Single Corner Rectangle 17"/>
          <p:cNvSpPr/>
          <p:nvPr/>
        </p:nvSpPr>
        <p:spPr>
          <a:xfrm>
            <a:off x="5312422" y="5775354"/>
            <a:ext cx="4647528" cy="781792"/>
          </a:xfrm>
          <a:prstGeom prst="round1Rect">
            <a:avLst>
              <a:gd name="adj" fmla="val 27181"/>
            </a:avLst>
          </a:prstGeom>
          <a:solidFill>
            <a:schemeClr val="bg1">
              <a:alpha val="60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9" name="Text Placeholder 3"/>
          <p:cNvSpPr txBox="1">
            <a:spLocks/>
          </p:cNvSpPr>
          <p:nvPr/>
        </p:nvSpPr>
        <p:spPr>
          <a:xfrm>
            <a:off x="5995590" y="6034084"/>
            <a:ext cx="2348309" cy="276999"/>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chemeClr val="bg2">
                    <a:lumMod val="10000"/>
                  </a:schemeClr>
                </a:solidFill>
                <a:latin typeface="Candara" panose="020E0502030303020204" pitchFamily="34" charset="0"/>
              </a:rPr>
              <a:t>Lorem Ipsum Dolor</a:t>
            </a:r>
          </a:p>
        </p:txBody>
      </p:sp>
      <p:sp>
        <p:nvSpPr>
          <p:cNvPr id="20" name="Freeform 45"/>
          <p:cNvSpPr>
            <a:spLocks noEditPoints="1"/>
          </p:cNvSpPr>
          <p:nvPr/>
        </p:nvSpPr>
        <p:spPr bwMode="auto">
          <a:xfrm>
            <a:off x="5502583" y="5949417"/>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44546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 name="TextBox 23"/>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15" name="Picture 14">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72756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par>
                          <p:cTn id="8" fill="hold">
                            <p:stCondLst>
                              <p:cond delay="500"/>
                            </p:stCondLst>
                            <p:childTnLst>
                              <p:par>
                                <p:cTn id="9" presetID="2" presetClass="entr" presetSubtype="8" accel="50000" decel="50000" fill="hold" nodeType="afterEffect">
                                  <p:stCondLst>
                                    <p:cond delay="0"/>
                                  </p:stCondLst>
                                  <p:childTnLst>
                                    <p:set>
                                      <p:cBhvr>
                                        <p:cTn id="10" dur="1" fill="hold">
                                          <p:stCondLst>
                                            <p:cond delay="0"/>
                                          </p:stCondLst>
                                        </p:cTn>
                                        <p:tgtEl>
                                          <p:spTgt spid="67"/>
                                        </p:tgtEl>
                                        <p:attrNameLst>
                                          <p:attrName>style.visibility</p:attrName>
                                        </p:attrNameLst>
                                      </p:cBhvr>
                                      <p:to>
                                        <p:strVal val="visible"/>
                                      </p:to>
                                    </p:set>
                                    <p:anim calcmode="lin" valueType="num">
                                      <p:cBhvr additive="base">
                                        <p:cTn id="11" dur="500" fill="hold"/>
                                        <p:tgtEl>
                                          <p:spTgt spid="67"/>
                                        </p:tgtEl>
                                        <p:attrNameLst>
                                          <p:attrName>ppt_x</p:attrName>
                                        </p:attrNameLst>
                                      </p:cBhvr>
                                      <p:tavLst>
                                        <p:tav tm="0">
                                          <p:val>
                                            <p:strVal val="0-#ppt_w/2"/>
                                          </p:val>
                                        </p:tav>
                                        <p:tav tm="100000">
                                          <p:val>
                                            <p:strVal val="#ppt_x"/>
                                          </p:val>
                                        </p:tav>
                                      </p:tavLst>
                                    </p:anim>
                                    <p:anim calcmode="lin" valueType="num">
                                      <p:cBhvr additive="base">
                                        <p:cTn id="12" dur="500" fill="hold"/>
                                        <p:tgtEl>
                                          <p:spTgt spid="67"/>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0"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500" fill="hold"/>
                                        <p:tgtEl>
                                          <p:spTgt spid="11"/>
                                        </p:tgtEl>
                                        <p:attrNameLst>
                                          <p:attrName>ppt_w</p:attrName>
                                        </p:attrNameLst>
                                      </p:cBhvr>
                                      <p:tavLst>
                                        <p:tav tm="0">
                                          <p:val>
                                            <p:fltVal val="0"/>
                                          </p:val>
                                        </p:tav>
                                        <p:tav tm="100000">
                                          <p:val>
                                            <p:strVal val="#ppt_w"/>
                                          </p:val>
                                        </p:tav>
                                      </p:tavLst>
                                    </p:anim>
                                    <p:anim calcmode="lin" valueType="num">
                                      <p:cBhvr>
                                        <p:cTn id="17" dur="500" fill="hold"/>
                                        <p:tgtEl>
                                          <p:spTgt spid="11"/>
                                        </p:tgtEl>
                                        <p:attrNameLst>
                                          <p:attrName>ppt_h</p:attrName>
                                        </p:attrNameLst>
                                      </p:cBhvr>
                                      <p:tavLst>
                                        <p:tav tm="0">
                                          <p:val>
                                            <p:fltVal val="0"/>
                                          </p:val>
                                        </p:tav>
                                        <p:tav tm="100000">
                                          <p:val>
                                            <p:strVal val="#ppt_h"/>
                                          </p:val>
                                        </p:tav>
                                      </p:tavLst>
                                    </p:anim>
                                    <p:animEffect transition="in" filter="fade">
                                      <p:cBhvr>
                                        <p:cTn id="18" dur="500"/>
                                        <p:tgtEl>
                                          <p:spTgt spid="11"/>
                                        </p:tgtEl>
                                      </p:cBhvr>
                                    </p:animEffect>
                                  </p:childTnLst>
                                </p:cTn>
                              </p:par>
                              <p:par>
                                <p:cTn id="19" presetID="2" presetClass="entr" presetSubtype="2" accel="50000" decel="50000" fill="hold" grpId="0" nodeType="withEffect">
                                  <p:stCondLst>
                                    <p:cond delay="0"/>
                                  </p:stCondLst>
                                  <p:childTnLst>
                                    <p:set>
                                      <p:cBhvr>
                                        <p:cTn id="20" dur="1" fill="hold">
                                          <p:stCondLst>
                                            <p:cond delay="0"/>
                                          </p:stCondLst>
                                        </p:cTn>
                                        <p:tgtEl>
                                          <p:spTgt spid="69"/>
                                        </p:tgtEl>
                                        <p:attrNameLst>
                                          <p:attrName>style.visibility</p:attrName>
                                        </p:attrNameLst>
                                      </p:cBhvr>
                                      <p:to>
                                        <p:strVal val="visible"/>
                                      </p:to>
                                    </p:set>
                                    <p:anim calcmode="lin" valueType="num">
                                      <p:cBhvr additive="base">
                                        <p:cTn id="21" dur="500" fill="hold"/>
                                        <p:tgtEl>
                                          <p:spTgt spid="69"/>
                                        </p:tgtEl>
                                        <p:attrNameLst>
                                          <p:attrName>ppt_x</p:attrName>
                                        </p:attrNameLst>
                                      </p:cBhvr>
                                      <p:tavLst>
                                        <p:tav tm="0">
                                          <p:val>
                                            <p:strVal val="1+#ppt_w/2"/>
                                          </p:val>
                                        </p:tav>
                                        <p:tav tm="100000">
                                          <p:val>
                                            <p:strVal val="#ppt_x"/>
                                          </p:val>
                                        </p:tav>
                                      </p:tavLst>
                                    </p:anim>
                                    <p:anim calcmode="lin" valueType="num">
                                      <p:cBhvr additive="base">
                                        <p:cTn id="22" dur="500" fill="hold"/>
                                        <p:tgtEl>
                                          <p:spTgt spid="69"/>
                                        </p:tgtEl>
                                        <p:attrNameLst>
                                          <p:attrName>ppt_y</p:attrName>
                                        </p:attrNameLst>
                                      </p:cBhvr>
                                      <p:tavLst>
                                        <p:tav tm="0">
                                          <p:val>
                                            <p:strVal val="#ppt_y"/>
                                          </p:val>
                                        </p:tav>
                                        <p:tav tm="100000">
                                          <p:val>
                                            <p:strVal val="#ppt_y"/>
                                          </p:val>
                                        </p:tav>
                                      </p:tavLst>
                                    </p:anim>
                                  </p:childTnLst>
                                </p:cTn>
                              </p:par>
                            </p:childTnLst>
                          </p:cTn>
                        </p:par>
                        <p:par>
                          <p:cTn id="23" fill="hold">
                            <p:stCondLst>
                              <p:cond delay="1500"/>
                            </p:stCondLst>
                            <p:childTnLst>
                              <p:par>
                                <p:cTn id="24" presetID="2" presetClass="entr" presetSubtype="2" accel="50000" decel="50000" fill="hold" nodeType="afterEffect">
                                  <p:stCondLst>
                                    <p:cond delay="0"/>
                                  </p:stCondLst>
                                  <p:childTnLst>
                                    <p:set>
                                      <p:cBhvr>
                                        <p:cTn id="25" dur="1" fill="hold">
                                          <p:stCondLst>
                                            <p:cond delay="0"/>
                                          </p:stCondLst>
                                        </p:cTn>
                                        <p:tgtEl>
                                          <p:spTgt spid="74"/>
                                        </p:tgtEl>
                                        <p:attrNameLst>
                                          <p:attrName>style.visibility</p:attrName>
                                        </p:attrNameLst>
                                      </p:cBhvr>
                                      <p:to>
                                        <p:strVal val="visible"/>
                                      </p:to>
                                    </p:set>
                                    <p:anim calcmode="lin" valueType="num">
                                      <p:cBhvr additive="base">
                                        <p:cTn id="26" dur="500" fill="hold"/>
                                        <p:tgtEl>
                                          <p:spTgt spid="74"/>
                                        </p:tgtEl>
                                        <p:attrNameLst>
                                          <p:attrName>ppt_x</p:attrName>
                                        </p:attrNameLst>
                                      </p:cBhvr>
                                      <p:tavLst>
                                        <p:tav tm="0">
                                          <p:val>
                                            <p:strVal val="1+#ppt_w/2"/>
                                          </p:val>
                                        </p:tav>
                                        <p:tav tm="100000">
                                          <p:val>
                                            <p:strVal val="#ppt_x"/>
                                          </p:val>
                                        </p:tav>
                                      </p:tavLst>
                                    </p:anim>
                                    <p:anim calcmode="lin" valueType="num">
                                      <p:cBhvr additive="base">
                                        <p:cTn id="27" dur="500" fill="hold"/>
                                        <p:tgtEl>
                                          <p:spTgt spid="74"/>
                                        </p:tgtEl>
                                        <p:attrNameLst>
                                          <p:attrName>ppt_y</p:attrName>
                                        </p:attrNameLst>
                                      </p:cBhvr>
                                      <p:tavLst>
                                        <p:tav tm="0">
                                          <p:val>
                                            <p:strVal val="#ppt_y"/>
                                          </p:val>
                                        </p:tav>
                                        <p:tav tm="100000">
                                          <p:val>
                                            <p:strVal val="#ppt_y"/>
                                          </p:val>
                                        </p:tav>
                                      </p:tavLst>
                                    </p:anim>
                                  </p:childTnLst>
                                </p:cTn>
                              </p:par>
                            </p:childTnLst>
                          </p:cTn>
                        </p:par>
                        <p:par>
                          <p:cTn id="28" fill="hold">
                            <p:stCondLst>
                              <p:cond delay="2000"/>
                            </p:stCondLst>
                            <p:childTnLst>
                              <p:par>
                                <p:cTn id="29" presetID="53" presetClass="entr" presetSubtype="0"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p:cTn id="31" dur="500" fill="hold"/>
                                        <p:tgtEl>
                                          <p:spTgt spid="12"/>
                                        </p:tgtEl>
                                        <p:attrNameLst>
                                          <p:attrName>ppt_w</p:attrName>
                                        </p:attrNameLst>
                                      </p:cBhvr>
                                      <p:tavLst>
                                        <p:tav tm="0">
                                          <p:val>
                                            <p:fltVal val="0"/>
                                          </p:val>
                                        </p:tav>
                                        <p:tav tm="100000">
                                          <p:val>
                                            <p:strVal val="#ppt_w"/>
                                          </p:val>
                                        </p:tav>
                                      </p:tavLst>
                                    </p:anim>
                                    <p:anim calcmode="lin" valueType="num">
                                      <p:cBhvr>
                                        <p:cTn id="32" dur="500" fill="hold"/>
                                        <p:tgtEl>
                                          <p:spTgt spid="12"/>
                                        </p:tgtEl>
                                        <p:attrNameLst>
                                          <p:attrName>ppt_h</p:attrName>
                                        </p:attrNameLst>
                                      </p:cBhvr>
                                      <p:tavLst>
                                        <p:tav tm="0">
                                          <p:val>
                                            <p:fltVal val="0"/>
                                          </p:val>
                                        </p:tav>
                                        <p:tav tm="100000">
                                          <p:val>
                                            <p:strVal val="#ppt_h"/>
                                          </p:val>
                                        </p:tav>
                                      </p:tavLst>
                                    </p:anim>
                                    <p:animEffect transition="in" filter="fade">
                                      <p:cBhvr>
                                        <p:cTn id="33" dur="500"/>
                                        <p:tgtEl>
                                          <p:spTgt spid="12"/>
                                        </p:tgtEl>
                                      </p:cBhvr>
                                    </p:animEffect>
                                  </p:childTnLst>
                                </p:cTn>
                              </p:par>
                              <p:par>
                                <p:cTn id="34" presetID="2" presetClass="entr" presetSubtype="2" accel="50000" decel="50000" fill="hold" grpId="0" nodeType="withEffect">
                                  <p:stCondLst>
                                    <p:cond delay="0"/>
                                  </p:stCondLst>
                                  <p:childTnLst>
                                    <p:set>
                                      <p:cBhvr>
                                        <p:cTn id="35" dur="1" fill="hold">
                                          <p:stCondLst>
                                            <p:cond delay="0"/>
                                          </p:stCondLst>
                                        </p:cTn>
                                        <p:tgtEl>
                                          <p:spTgt spid="75"/>
                                        </p:tgtEl>
                                        <p:attrNameLst>
                                          <p:attrName>style.visibility</p:attrName>
                                        </p:attrNameLst>
                                      </p:cBhvr>
                                      <p:to>
                                        <p:strVal val="visible"/>
                                      </p:to>
                                    </p:set>
                                    <p:anim calcmode="lin" valueType="num">
                                      <p:cBhvr additive="base">
                                        <p:cTn id="36" dur="500" fill="hold"/>
                                        <p:tgtEl>
                                          <p:spTgt spid="75"/>
                                        </p:tgtEl>
                                        <p:attrNameLst>
                                          <p:attrName>ppt_x</p:attrName>
                                        </p:attrNameLst>
                                      </p:cBhvr>
                                      <p:tavLst>
                                        <p:tav tm="0">
                                          <p:val>
                                            <p:strVal val="1+#ppt_w/2"/>
                                          </p:val>
                                        </p:tav>
                                        <p:tav tm="100000">
                                          <p:val>
                                            <p:strVal val="#ppt_x"/>
                                          </p:val>
                                        </p:tav>
                                      </p:tavLst>
                                    </p:anim>
                                    <p:anim calcmode="lin" valueType="num">
                                      <p:cBhvr additive="base">
                                        <p:cTn id="37" dur="500" fill="hold"/>
                                        <p:tgtEl>
                                          <p:spTgt spid="75"/>
                                        </p:tgtEl>
                                        <p:attrNameLst>
                                          <p:attrName>ppt_y</p:attrName>
                                        </p:attrNameLst>
                                      </p:cBhvr>
                                      <p:tavLst>
                                        <p:tav tm="0">
                                          <p:val>
                                            <p:strVal val="#ppt_y"/>
                                          </p:val>
                                        </p:tav>
                                        <p:tav tm="100000">
                                          <p:val>
                                            <p:strVal val="#ppt_y"/>
                                          </p:val>
                                        </p:tav>
                                      </p:tavLst>
                                    </p:anim>
                                  </p:childTnLst>
                                </p:cTn>
                              </p:par>
                            </p:childTnLst>
                          </p:cTn>
                        </p:par>
                        <p:par>
                          <p:cTn id="38" fill="hold">
                            <p:stCondLst>
                              <p:cond delay="2500"/>
                            </p:stCondLst>
                            <p:childTnLst>
                              <p:par>
                                <p:cTn id="39" presetID="2" presetClass="entr" presetSubtype="8" accel="50000" decel="50000" fill="hold" nodeType="after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additive="base">
                                        <p:cTn id="41" dur="500" fill="hold"/>
                                        <p:tgtEl>
                                          <p:spTgt spid="18"/>
                                        </p:tgtEl>
                                        <p:attrNameLst>
                                          <p:attrName>ppt_x</p:attrName>
                                        </p:attrNameLst>
                                      </p:cBhvr>
                                      <p:tavLst>
                                        <p:tav tm="0">
                                          <p:val>
                                            <p:strVal val="0-#ppt_w/2"/>
                                          </p:val>
                                        </p:tav>
                                        <p:tav tm="100000">
                                          <p:val>
                                            <p:strVal val="#ppt_x"/>
                                          </p:val>
                                        </p:tav>
                                      </p:tavLst>
                                    </p:anim>
                                    <p:anim calcmode="lin" valueType="num">
                                      <p:cBhvr additive="base">
                                        <p:cTn id="42" dur="500" fill="hold"/>
                                        <p:tgtEl>
                                          <p:spTgt spid="18"/>
                                        </p:tgtEl>
                                        <p:attrNameLst>
                                          <p:attrName>ppt_y</p:attrName>
                                        </p:attrNameLst>
                                      </p:cBhvr>
                                      <p:tavLst>
                                        <p:tav tm="0">
                                          <p:val>
                                            <p:strVal val="#ppt_y"/>
                                          </p:val>
                                        </p:tav>
                                        <p:tav tm="100000">
                                          <p:val>
                                            <p:strVal val="#ppt_y"/>
                                          </p:val>
                                        </p:tav>
                                      </p:tavLst>
                                    </p:anim>
                                  </p:childTnLst>
                                </p:cTn>
                              </p:par>
                            </p:childTnLst>
                          </p:cTn>
                        </p:par>
                        <p:par>
                          <p:cTn id="43" fill="hold">
                            <p:stCondLst>
                              <p:cond delay="3000"/>
                            </p:stCondLst>
                            <p:childTnLst>
                              <p:par>
                                <p:cTn id="44" presetID="53" presetClass="entr" presetSubtype="0"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 calcmode="lin" valueType="num">
                                      <p:cBhvr>
                                        <p:cTn id="46" dur="500" fill="hold"/>
                                        <p:tgtEl>
                                          <p:spTgt spid="20"/>
                                        </p:tgtEl>
                                        <p:attrNameLst>
                                          <p:attrName>ppt_w</p:attrName>
                                        </p:attrNameLst>
                                      </p:cBhvr>
                                      <p:tavLst>
                                        <p:tav tm="0">
                                          <p:val>
                                            <p:fltVal val="0"/>
                                          </p:val>
                                        </p:tav>
                                        <p:tav tm="100000">
                                          <p:val>
                                            <p:strVal val="#ppt_w"/>
                                          </p:val>
                                        </p:tav>
                                      </p:tavLst>
                                    </p:anim>
                                    <p:anim calcmode="lin" valueType="num">
                                      <p:cBhvr>
                                        <p:cTn id="47" dur="500" fill="hold"/>
                                        <p:tgtEl>
                                          <p:spTgt spid="20"/>
                                        </p:tgtEl>
                                        <p:attrNameLst>
                                          <p:attrName>ppt_h</p:attrName>
                                        </p:attrNameLst>
                                      </p:cBhvr>
                                      <p:tavLst>
                                        <p:tav tm="0">
                                          <p:val>
                                            <p:fltVal val="0"/>
                                          </p:val>
                                        </p:tav>
                                        <p:tav tm="100000">
                                          <p:val>
                                            <p:strVal val="#ppt_h"/>
                                          </p:val>
                                        </p:tav>
                                      </p:tavLst>
                                    </p:anim>
                                    <p:animEffect transition="in" filter="fade">
                                      <p:cBhvr>
                                        <p:cTn id="48" dur="500"/>
                                        <p:tgtEl>
                                          <p:spTgt spid="20"/>
                                        </p:tgtEl>
                                      </p:cBhvr>
                                    </p:animEffect>
                                  </p:childTnLst>
                                </p:cTn>
                              </p:par>
                              <p:par>
                                <p:cTn id="49" presetID="2" presetClass="entr" presetSubtype="2" accel="50000" decel="50000" fill="hold" grpId="0" nodeType="withEffect">
                                  <p:stCondLst>
                                    <p:cond delay="0"/>
                                  </p:stCondLst>
                                  <p:childTnLst>
                                    <p:set>
                                      <p:cBhvr>
                                        <p:cTn id="50" dur="1" fill="hold">
                                          <p:stCondLst>
                                            <p:cond delay="0"/>
                                          </p:stCondLst>
                                        </p:cTn>
                                        <p:tgtEl>
                                          <p:spTgt spid="19"/>
                                        </p:tgtEl>
                                        <p:attrNameLst>
                                          <p:attrName>style.visibility</p:attrName>
                                        </p:attrNameLst>
                                      </p:cBhvr>
                                      <p:to>
                                        <p:strVal val="visible"/>
                                      </p:to>
                                    </p:set>
                                    <p:anim calcmode="lin" valueType="num">
                                      <p:cBhvr additive="base">
                                        <p:cTn id="51" dur="500" fill="hold"/>
                                        <p:tgtEl>
                                          <p:spTgt spid="19"/>
                                        </p:tgtEl>
                                        <p:attrNameLst>
                                          <p:attrName>ppt_x</p:attrName>
                                        </p:attrNameLst>
                                      </p:cBhvr>
                                      <p:tavLst>
                                        <p:tav tm="0">
                                          <p:val>
                                            <p:strVal val="1+#ppt_w/2"/>
                                          </p:val>
                                        </p:tav>
                                        <p:tav tm="100000">
                                          <p:val>
                                            <p:strVal val="#ppt_x"/>
                                          </p:val>
                                        </p:tav>
                                      </p:tavLst>
                                    </p:anim>
                                    <p:anim calcmode="lin" valueType="num">
                                      <p:cBhvr additive="base">
                                        <p:cTn id="52"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75" grpId="0"/>
      <p:bldP spid="11" grpId="0" animBg="1"/>
      <p:bldP spid="12" grpId="0" animBg="1"/>
      <p:bldP spid="19" grpId="0"/>
      <p:bldP spid="20" grpId="0" animBg="1"/>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1195</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2017-09-27T18:17:14Z</dcterms:modified>
</cp:coreProperties>
</file>