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6732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Freeform: Shape 7"/>
          <p:cNvSpPr/>
          <p:nvPr/>
        </p:nvSpPr>
        <p:spPr>
          <a:xfrm rot="16200000">
            <a:off x="-260387"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50427"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12" name="TextBox 11"/>
          <p:cNvSpPr txBox="1"/>
          <p:nvPr/>
        </p:nvSpPr>
        <p:spPr>
          <a:xfrm>
            <a:off x="950427"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13" name="TextBox 12"/>
          <p:cNvSpPr txBox="1"/>
          <p:nvPr/>
        </p:nvSpPr>
        <p:spPr>
          <a:xfrm>
            <a:off x="950427"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2016</a:t>
            </a:r>
            <a:endParaRPr lang="ru-RU" sz="2800" b="1" dirty="0">
              <a:solidFill>
                <a:schemeClr val="bg1"/>
              </a:solidFill>
              <a:latin typeface="Lato"/>
              <a:ea typeface="Roboto Light" panose="02000000000000000000" pitchFamily="2" charset="0"/>
            </a:endParaRPr>
          </a:p>
        </p:txBody>
      </p:sp>
      <p:sp>
        <p:nvSpPr>
          <p:cNvPr id="15" name="Freeform: Shape 14"/>
          <p:cNvSpPr/>
          <p:nvPr/>
        </p:nvSpPr>
        <p:spPr>
          <a:xfrm rot="16200000">
            <a:off x="1492214"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2703027"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17" name="TextBox 16"/>
          <p:cNvSpPr txBox="1"/>
          <p:nvPr/>
        </p:nvSpPr>
        <p:spPr>
          <a:xfrm>
            <a:off x="2703027"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18" name="TextBox 17"/>
          <p:cNvSpPr txBox="1"/>
          <p:nvPr/>
        </p:nvSpPr>
        <p:spPr>
          <a:xfrm>
            <a:off x="2703027"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2018</a:t>
            </a:r>
            <a:endParaRPr lang="ru-RU" sz="2800" b="1" dirty="0">
              <a:solidFill>
                <a:schemeClr val="bg1"/>
              </a:solidFill>
              <a:latin typeface="Lato"/>
              <a:ea typeface="Roboto Light" panose="02000000000000000000" pitchFamily="2" charset="0"/>
            </a:endParaRPr>
          </a:p>
        </p:txBody>
      </p:sp>
      <p:sp>
        <p:nvSpPr>
          <p:cNvPr id="20" name="Freeform: Shape 19"/>
          <p:cNvSpPr/>
          <p:nvPr/>
        </p:nvSpPr>
        <p:spPr>
          <a:xfrm rot="16200000">
            <a:off x="3244812"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455626"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2" name="TextBox 21"/>
          <p:cNvSpPr txBox="1"/>
          <p:nvPr/>
        </p:nvSpPr>
        <p:spPr>
          <a:xfrm>
            <a:off x="4455626"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23" name="TextBox 22"/>
          <p:cNvSpPr txBox="1"/>
          <p:nvPr/>
        </p:nvSpPr>
        <p:spPr>
          <a:xfrm>
            <a:off x="4455626"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2020</a:t>
            </a:r>
            <a:endParaRPr lang="ru-RU" sz="2800" b="1" dirty="0">
              <a:solidFill>
                <a:schemeClr val="bg1"/>
              </a:solidFill>
              <a:latin typeface="Lato"/>
              <a:ea typeface="Roboto Light" panose="02000000000000000000" pitchFamily="2" charset="0"/>
            </a:endParaRPr>
          </a:p>
        </p:txBody>
      </p:sp>
      <p:sp>
        <p:nvSpPr>
          <p:cNvPr id="25" name="Freeform: Shape 24"/>
          <p:cNvSpPr/>
          <p:nvPr/>
        </p:nvSpPr>
        <p:spPr>
          <a:xfrm rot="16200000">
            <a:off x="4983356"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6194170"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27" name="TextBox 26"/>
          <p:cNvSpPr txBox="1"/>
          <p:nvPr/>
        </p:nvSpPr>
        <p:spPr>
          <a:xfrm>
            <a:off x="6194170"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28" name="TextBox 27"/>
          <p:cNvSpPr txBox="1"/>
          <p:nvPr/>
        </p:nvSpPr>
        <p:spPr>
          <a:xfrm>
            <a:off x="6194170"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2024</a:t>
            </a:r>
            <a:endParaRPr lang="ru-RU" sz="2800" b="1" dirty="0">
              <a:solidFill>
                <a:schemeClr val="bg1"/>
              </a:solidFill>
              <a:latin typeface="Lato"/>
              <a:ea typeface="Roboto Light" panose="02000000000000000000" pitchFamily="2" charset="0"/>
            </a:endParaRPr>
          </a:p>
        </p:txBody>
      </p:sp>
      <p:sp>
        <p:nvSpPr>
          <p:cNvPr id="30" name="Freeform: Shape 29"/>
          <p:cNvSpPr/>
          <p:nvPr/>
        </p:nvSpPr>
        <p:spPr>
          <a:xfrm rot="16200000">
            <a:off x="6735956"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946770"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2" name="TextBox 31"/>
          <p:cNvSpPr txBox="1"/>
          <p:nvPr/>
        </p:nvSpPr>
        <p:spPr>
          <a:xfrm>
            <a:off x="7946770"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33" name="TextBox 32"/>
          <p:cNvSpPr txBox="1"/>
          <p:nvPr/>
        </p:nvSpPr>
        <p:spPr>
          <a:xfrm>
            <a:off x="7946770"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2026</a:t>
            </a:r>
            <a:endParaRPr lang="ru-RU" sz="2800" b="1" dirty="0">
              <a:solidFill>
                <a:schemeClr val="bg1"/>
              </a:solidFill>
              <a:latin typeface="Lato"/>
              <a:ea typeface="Roboto Light" panose="02000000000000000000" pitchFamily="2" charset="0"/>
            </a:endParaRPr>
          </a:p>
        </p:txBody>
      </p:sp>
      <p:sp>
        <p:nvSpPr>
          <p:cNvPr id="35" name="Freeform: Shape 34"/>
          <p:cNvSpPr/>
          <p:nvPr/>
        </p:nvSpPr>
        <p:spPr>
          <a:xfrm rot="16200000">
            <a:off x="8488555" y="3107419"/>
            <a:ext cx="3976108" cy="1554480"/>
          </a:xfrm>
          <a:custGeom>
            <a:avLst/>
            <a:gdLst>
              <a:gd name="connsiteX0" fmla="*/ 0 w 4816820"/>
              <a:gd name="connsiteY0" fmla="*/ 0 h 1483872"/>
              <a:gd name="connsiteX1" fmla="*/ 2986155 w 4816820"/>
              <a:gd name="connsiteY1" fmla="*/ 0 h 1483872"/>
              <a:gd name="connsiteX2" fmla="*/ 3345872 w 4816820"/>
              <a:gd name="connsiteY2" fmla="*/ 0 h 1483872"/>
              <a:gd name="connsiteX3" fmla="*/ 4569503 w 4816820"/>
              <a:gd name="connsiteY3" fmla="*/ 0 h 1483872"/>
              <a:gd name="connsiteX4" fmla="*/ 4816820 w 4816820"/>
              <a:gd name="connsiteY4" fmla="*/ 247317 h 1483872"/>
              <a:gd name="connsiteX5" fmla="*/ 4816820 w 4816820"/>
              <a:gd name="connsiteY5" fmla="*/ 1236555 h 1483872"/>
              <a:gd name="connsiteX6" fmla="*/ 4569503 w 4816820"/>
              <a:gd name="connsiteY6" fmla="*/ 1483872 h 1483872"/>
              <a:gd name="connsiteX7" fmla="*/ 3345872 w 4816820"/>
              <a:gd name="connsiteY7" fmla="*/ 1483872 h 1483872"/>
              <a:gd name="connsiteX8" fmla="*/ 2986155 w 4816820"/>
              <a:gd name="connsiteY8" fmla="*/ 1483872 h 1483872"/>
              <a:gd name="connsiteX9" fmla="*/ 0 w 4816820"/>
              <a:gd name="connsiteY9" fmla="*/ 1483872 h 1483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16820" h="1483872">
                <a:moveTo>
                  <a:pt x="0" y="0"/>
                </a:moveTo>
                <a:lnTo>
                  <a:pt x="2986155" y="0"/>
                </a:lnTo>
                <a:lnTo>
                  <a:pt x="3345872" y="0"/>
                </a:lnTo>
                <a:lnTo>
                  <a:pt x="4569503" y="0"/>
                </a:lnTo>
                <a:cubicBezTo>
                  <a:pt x="4706092" y="0"/>
                  <a:pt x="4816820" y="110728"/>
                  <a:pt x="4816820" y="247317"/>
                </a:cubicBezTo>
                <a:lnTo>
                  <a:pt x="4816820" y="1236555"/>
                </a:lnTo>
                <a:cubicBezTo>
                  <a:pt x="4816820" y="1373144"/>
                  <a:pt x="4706092" y="1483872"/>
                  <a:pt x="4569503" y="1483872"/>
                </a:cubicBezTo>
                <a:lnTo>
                  <a:pt x="3345872" y="1483872"/>
                </a:lnTo>
                <a:lnTo>
                  <a:pt x="2986155" y="1483872"/>
                </a:lnTo>
                <a:lnTo>
                  <a:pt x="0" y="1483872"/>
                </a:ln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9699369" y="2404779"/>
            <a:ext cx="1554481"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Lorem Ipsum</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7" name="TextBox 36"/>
          <p:cNvSpPr txBox="1"/>
          <p:nvPr/>
        </p:nvSpPr>
        <p:spPr>
          <a:xfrm>
            <a:off x="9699369" y="3014285"/>
            <a:ext cx="1554481" cy="1569660"/>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endParaRPr lang="ru-RU" sz="1200" dirty="0">
              <a:ea typeface="Roboto Light" panose="02000000000000000000" pitchFamily="2" charset="0"/>
            </a:endParaRPr>
          </a:p>
        </p:txBody>
      </p:sp>
      <p:sp>
        <p:nvSpPr>
          <p:cNvPr id="38" name="TextBox 37"/>
          <p:cNvSpPr txBox="1"/>
          <p:nvPr/>
        </p:nvSpPr>
        <p:spPr>
          <a:xfrm>
            <a:off x="9699369" y="4800503"/>
            <a:ext cx="1554481" cy="523220"/>
          </a:xfrm>
          <a:prstGeom prst="rect">
            <a:avLst/>
          </a:prstGeom>
          <a:noFill/>
        </p:spPr>
        <p:txBody>
          <a:bodyPr wrap="square" rtlCol="0">
            <a:spAutoFit/>
          </a:bodyPr>
          <a:lstStyle/>
          <a:p>
            <a:pPr algn="ctr"/>
            <a:r>
              <a:rPr lang="en-US" sz="2800" b="1" dirty="0">
                <a:solidFill>
                  <a:schemeClr val="bg1"/>
                </a:solidFill>
                <a:latin typeface="Lato"/>
                <a:ea typeface="Roboto Light" panose="02000000000000000000" pitchFamily="2" charset="0"/>
              </a:rPr>
              <a:t>2030</a:t>
            </a:r>
            <a:endParaRPr lang="ru-RU" sz="2800" b="1" dirty="0">
              <a:solidFill>
                <a:schemeClr val="bg1"/>
              </a:solidFill>
              <a:latin typeface="Lato"/>
              <a:ea typeface="Roboto Light" panose="02000000000000000000" pitchFamily="2" charset="0"/>
            </a:endParaRPr>
          </a:p>
        </p:txBody>
      </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396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p:cTn id="26" dur="500" fill="hold"/>
                                        <p:tgtEl>
                                          <p:spTgt spid="13"/>
                                        </p:tgtEl>
                                        <p:attrNameLst>
                                          <p:attrName>ppt_w</p:attrName>
                                        </p:attrNameLst>
                                      </p:cBhvr>
                                      <p:tavLst>
                                        <p:tav tm="0">
                                          <p:val>
                                            <p:fltVal val="0"/>
                                          </p:val>
                                        </p:tav>
                                        <p:tav tm="100000">
                                          <p:val>
                                            <p:strVal val="#ppt_w"/>
                                          </p:val>
                                        </p:tav>
                                      </p:tavLst>
                                    </p:anim>
                                    <p:anim calcmode="lin" valueType="num">
                                      <p:cBhvr>
                                        <p:cTn id="27" dur="500" fill="hold"/>
                                        <p:tgtEl>
                                          <p:spTgt spid="13"/>
                                        </p:tgtEl>
                                        <p:attrNameLst>
                                          <p:attrName>ppt_h</p:attrName>
                                        </p:attrNameLst>
                                      </p:cBhvr>
                                      <p:tavLst>
                                        <p:tav tm="0">
                                          <p:val>
                                            <p:fltVal val="0"/>
                                          </p:val>
                                        </p:tav>
                                        <p:tav tm="100000">
                                          <p:val>
                                            <p:strVal val="#ppt_h"/>
                                          </p:val>
                                        </p:tav>
                                      </p:tavLst>
                                    </p:anim>
                                    <p:animEffect transition="in" filter="fade">
                                      <p:cBhvr>
                                        <p:cTn id="28" dur="500"/>
                                        <p:tgtEl>
                                          <p:spTgt spid="13"/>
                                        </p:tgtEl>
                                      </p:cBhvr>
                                    </p:animEffect>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additive="base">
                                        <p:cTn id="37" dur="500" fill="hold"/>
                                        <p:tgtEl>
                                          <p:spTgt spid="16"/>
                                        </p:tgtEl>
                                        <p:attrNameLst>
                                          <p:attrName>ppt_x</p:attrName>
                                        </p:attrNameLst>
                                      </p:cBhvr>
                                      <p:tavLst>
                                        <p:tav tm="0">
                                          <p:val>
                                            <p:strVal val="#ppt_x"/>
                                          </p:val>
                                        </p:tav>
                                        <p:tav tm="100000">
                                          <p:val>
                                            <p:strVal val="#ppt_x"/>
                                          </p:val>
                                        </p:tav>
                                      </p:tavLst>
                                    </p:anim>
                                    <p:anim calcmode="lin" valueType="num">
                                      <p:cBhvr additive="base">
                                        <p:cTn id="38" dur="500" fill="hold"/>
                                        <p:tgtEl>
                                          <p:spTgt spid="16"/>
                                        </p:tgtEl>
                                        <p:attrNameLst>
                                          <p:attrName>ppt_y</p:attrName>
                                        </p:attrNameLst>
                                      </p:cBhvr>
                                      <p:tavLst>
                                        <p:tav tm="0">
                                          <p:val>
                                            <p:strVal val="1+#ppt_h/2"/>
                                          </p:val>
                                        </p:tav>
                                        <p:tav tm="100000">
                                          <p:val>
                                            <p:strVal val="#ppt_y"/>
                                          </p:val>
                                        </p:tav>
                                      </p:tavLst>
                                    </p:anim>
                                  </p:childTnLst>
                                </p:cTn>
                              </p:par>
                            </p:childTnLst>
                          </p:cTn>
                        </p:par>
                        <p:par>
                          <p:cTn id="39" fill="hold">
                            <p:stCondLst>
                              <p:cond delay="3500"/>
                            </p:stCondLst>
                            <p:childTnLst>
                              <p:par>
                                <p:cTn id="40" presetID="2" presetClass="entr" presetSubtype="4" fill="hold" grpId="0"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additive="base">
                                        <p:cTn id="42" dur="500" fill="hold"/>
                                        <p:tgtEl>
                                          <p:spTgt spid="17"/>
                                        </p:tgtEl>
                                        <p:attrNameLst>
                                          <p:attrName>ppt_x</p:attrName>
                                        </p:attrNameLst>
                                      </p:cBhvr>
                                      <p:tavLst>
                                        <p:tav tm="0">
                                          <p:val>
                                            <p:strVal val="#ppt_x"/>
                                          </p:val>
                                        </p:tav>
                                        <p:tav tm="100000">
                                          <p:val>
                                            <p:strVal val="#ppt_x"/>
                                          </p:val>
                                        </p:tav>
                                      </p:tavLst>
                                    </p:anim>
                                    <p:anim calcmode="lin" valueType="num">
                                      <p:cBhvr additive="base">
                                        <p:cTn id="43" dur="500" fill="hold"/>
                                        <p:tgtEl>
                                          <p:spTgt spid="17"/>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53" presetClass="entr" presetSubtype="16"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p:cTn id="47" dur="500" fill="hold"/>
                                        <p:tgtEl>
                                          <p:spTgt spid="18"/>
                                        </p:tgtEl>
                                        <p:attrNameLst>
                                          <p:attrName>ppt_w</p:attrName>
                                        </p:attrNameLst>
                                      </p:cBhvr>
                                      <p:tavLst>
                                        <p:tav tm="0">
                                          <p:val>
                                            <p:fltVal val="0"/>
                                          </p:val>
                                        </p:tav>
                                        <p:tav tm="100000">
                                          <p:val>
                                            <p:strVal val="#ppt_w"/>
                                          </p:val>
                                        </p:tav>
                                      </p:tavLst>
                                    </p:anim>
                                    <p:anim calcmode="lin" valueType="num">
                                      <p:cBhvr>
                                        <p:cTn id="48" dur="500" fill="hold"/>
                                        <p:tgtEl>
                                          <p:spTgt spid="18"/>
                                        </p:tgtEl>
                                        <p:attrNameLst>
                                          <p:attrName>ppt_h</p:attrName>
                                        </p:attrNameLst>
                                      </p:cBhvr>
                                      <p:tavLst>
                                        <p:tav tm="0">
                                          <p:val>
                                            <p:fltVal val="0"/>
                                          </p:val>
                                        </p:tav>
                                        <p:tav tm="100000">
                                          <p:val>
                                            <p:strVal val="#ppt_h"/>
                                          </p:val>
                                        </p:tav>
                                      </p:tavLst>
                                    </p:anim>
                                    <p:animEffect transition="in" filter="fade">
                                      <p:cBhvr>
                                        <p:cTn id="49" dur="500"/>
                                        <p:tgtEl>
                                          <p:spTgt spid="18"/>
                                        </p:tgtEl>
                                      </p:cBhvr>
                                    </p:animEffect>
                                  </p:childTnLst>
                                </p:cTn>
                              </p:par>
                            </p:childTnLst>
                          </p:cTn>
                        </p:par>
                        <p:par>
                          <p:cTn id="50" fill="hold">
                            <p:stCondLst>
                              <p:cond delay="4500"/>
                            </p:stCondLst>
                            <p:childTnLst>
                              <p:par>
                                <p:cTn id="51" presetID="2" presetClass="entr" presetSubtype="4"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additive="base">
                                        <p:cTn id="58" dur="500" fill="hold"/>
                                        <p:tgtEl>
                                          <p:spTgt spid="21"/>
                                        </p:tgtEl>
                                        <p:attrNameLst>
                                          <p:attrName>ppt_x</p:attrName>
                                        </p:attrNameLst>
                                      </p:cBhvr>
                                      <p:tavLst>
                                        <p:tav tm="0">
                                          <p:val>
                                            <p:strVal val="#ppt_x"/>
                                          </p:val>
                                        </p:tav>
                                        <p:tav tm="100000">
                                          <p:val>
                                            <p:strVal val="#ppt_x"/>
                                          </p:val>
                                        </p:tav>
                                      </p:tavLst>
                                    </p:anim>
                                    <p:anim calcmode="lin" valueType="num">
                                      <p:cBhvr additive="base">
                                        <p:cTn id="59" dur="500" fill="hold"/>
                                        <p:tgtEl>
                                          <p:spTgt spid="21"/>
                                        </p:tgtEl>
                                        <p:attrNameLst>
                                          <p:attrName>ppt_y</p:attrName>
                                        </p:attrNameLst>
                                      </p:cBhvr>
                                      <p:tavLst>
                                        <p:tav tm="0">
                                          <p:val>
                                            <p:strVal val="1+#ppt_h/2"/>
                                          </p:val>
                                        </p:tav>
                                        <p:tav tm="100000">
                                          <p:val>
                                            <p:strVal val="#ppt_y"/>
                                          </p:val>
                                        </p:tav>
                                      </p:tavLst>
                                    </p:anim>
                                  </p:childTnLst>
                                </p:cTn>
                              </p:par>
                            </p:childTnLst>
                          </p:cTn>
                        </p:par>
                        <p:par>
                          <p:cTn id="60" fill="hold">
                            <p:stCondLst>
                              <p:cond delay="5500"/>
                            </p:stCondLst>
                            <p:childTnLst>
                              <p:par>
                                <p:cTn id="61" presetID="2" presetClass="entr" presetSubtype="4" fill="hold" grpId="0" nodeType="afterEffect">
                                  <p:stCondLst>
                                    <p:cond delay="0"/>
                                  </p:st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ppt_x"/>
                                          </p:val>
                                        </p:tav>
                                        <p:tav tm="100000">
                                          <p:val>
                                            <p:strVal val="#ppt_x"/>
                                          </p:val>
                                        </p:tav>
                                      </p:tavLst>
                                    </p:anim>
                                    <p:anim calcmode="lin" valueType="num">
                                      <p:cBhvr additive="base">
                                        <p:cTn id="64" dur="500" fill="hold"/>
                                        <p:tgtEl>
                                          <p:spTgt spid="22"/>
                                        </p:tgtEl>
                                        <p:attrNameLst>
                                          <p:attrName>ppt_y</p:attrName>
                                        </p:attrNameLst>
                                      </p:cBhvr>
                                      <p:tavLst>
                                        <p:tav tm="0">
                                          <p:val>
                                            <p:strVal val="1+#ppt_h/2"/>
                                          </p:val>
                                        </p:tav>
                                        <p:tav tm="100000">
                                          <p:val>
                                            <p:strVal val="#ppt_y"/>
                                          </p:val>
                                        </p:tav>
                                      </p:tavLst>
                                    </p:anim>
                                  </p:childTnLst>
                                </p:cTn>
                              </p:par>
                            </p:childTnLst>
                          </p:cTn>
                        </p:par>
                        <p:par>
                          <p:cTn id="65" fill="hold">
                            <p:stCondLst>
                              <p:cond delay="6000"/>
                            </p:stCondLst>
                            <p:childTnLst>
                              <p:par>
                                <p:cTn id="66" presetID="53" presetClass="entr" presetSubtype="16" fill="hold" grpId="0" nodeType="afterEffect">
                                  <p:stCondLst>
                                    <p:cond delay="0"/>
                                  </p:stCondLst>
                                  <p:childTnLst>
                                    <p:set>
                                      <p:cBhvr>
                                        <p:cTn id="67" dur="1" fill="hold">
                                          <p:stCondLst>
                                            <p:cond delay="0"/>
                                          </p:stCondLst>
                                        </p:cTn>
                                        <p:tgtEl>
                                          <p:spTgt spid="23"/>
                                        </p:tgtEl>
                                        <p:attrNameLst>
                                          <p:attrName>style.visibility</p:attrName>
                                        </p:attrNameLst>
                                      </p:cBhvr>
                                      <p:to>
                                        <p:strVal val="visible"/>
                                      </p:to>
                                    </p:set>
                                    <p:anim calcmode="lin" valueType="num">
                                      <p:cBhvr>
                                        <p:cTn id="68" dur="500" fill="hold"/>
                                        <p:tgtEl>
                                          <p:spTgt spid="23"/>
                                        </p:tgtEl>
                                        <p:attrNameLst>
                                          <p:attrName>ppt_w</p:attrName>
                                        </p:attrNameLst>
                                      </p:cBhvr>
                                      <p:tavLst>
                                        <p:tav tm="0">
                                          <p:val>
                                            <p:fltVal val="0"/>
                                          </p:val>
                                        </p:tav>
                                        <p:tav tm="100000">
                                          <p:val>
                                            <p:strVal val="#ppt_w"/>
                                          </p:val>
                                        </p:tav>
                                      </p:tavLst>
                                    </p:anim>
                                    <p:anim calcmode="lin" valueType="num">
                                      <p:cBhvr>
                                        <p:cTn id="69" dur="500" fill="hold"/>
                                        <p:tgtEl>
                                          <p:spTgt spid="23"/>
                                        </p:tgtEl>
                                        <p:attrNameLst>
                                          <p:attrName>ppt_h</p:attrName>
                                        </p:attrNameLst>
                                      </p:cBhvr>
                                      <p:tavLst>
                                        <p:tav tm="0">
                                          <p:val>
                                            <p:fltVal val="0"/>
                                          </p:val>
                                        </p:tav>
                                        <p:tav tm="100000">
                                          <p:val>
                                            <p:strVal val="#ppt_h"/>
                                          </p:val>
                                        </p:tav>
                                      </p:tavLst>
                                    </p:anim>
                                    <p:animEffect transition="in" filter="fade">
                                      <p:cBhvr>
                                        <p:cTn id="70" dur="500"/>
                                        <p:tgtEl>
                                          <p:spTgt spid="23"/>
                                        </p:tgtEl>
                                      </p:cBhvr>
                                    </p:animEffect>
                                  </p:childTnLst>
                                </p:cTn>
                              </p:par>
                            </p:childTnLst>
                          </p:cTn>
                        </p:par>
                        <p:par>
                          <p:cTn id="71" fill="hold">
                            <p:stCondLst>
                              <p:cond delay="6500"/>
                            </p:stCondLst>
                            <p:childTnLst>
                              <p:par>
                                <p:cTn id="72" presetID="2" presetClass="entr" presetSubtype="4" fill="hold" grpId="0" nodeType="after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additive="base">
                                        <p:cTn id="74" dur="500" fill="hold"/>
                                        <p:tgtEl>
                                          <p:spTgt spid="25"/>
                                        </p:tgtEl>
                                        <p:attrNameLst>
                                          <p:attrName>ppt_x</p:attrName>
                                        </p:attrNameLst>
                                      </p:cBhvr>
                                      <p:tavLst>
                                        <p:tav tm="0">
                                          <p:val>
                                            <p:strVal val="#ppt_x"/>
                                          </p:val>
                                        </p:tav>
                                        <p:tav tm="100000">
                                          <p:val>
                                            <p:strVal val="#ppt_x"/>
                                          </p:val>
                                        </p:tav>
                                      </p:tavLst>
                                    </p:anim>
                                    <p:anim calcmode="lin" valueType="num">
                                      <p:cBhvr additive="base">
                                        <p:cTn id="75" dur="500" fill="hold"/>
                                        <p:tgtEl>
                                          <p:spTgt spid="25"/>
                                        </p:tgtEl>
                                        <p:attrNameLst>
                                          <p:attrName>ppt_y</p:attrName>
                                        </p:attrNameLst>
                                      </p:cBhvr>
                                      <p:tavLst>
                                        <p:tav tm="0">
                                          <p:val>
                                            <p:strVal val="1+#ppt_h/2"/>
                                          </p:val>
                                        </p:tav>
                                        <p:tav tm="100000">
                                          <p:val>
                                            <p:strVal val="#ppt_y"/>
                                          </p:val>
                                        </p:tav>
                                      </p:tavLst>
                                    </p:anim>
                                  </p:childTnLst>
                                </p:cTn>
                              </p:par>
                            </p:childTnLst>
                          </p:cTn>
                        </p:par>
                        <p:par>
                          <p:cTn id="76" fill="hold">
                            <p:stCondLst>
                              <p:cond delay="7000"/>
                            </p:stCondLst>
                            <p:childTnLst>
                              <p:par>
                                <p:cTn id="77" presetID="2" presetClass="entr" presetSubtype="4" fill="hold" grpId="0" nodeType="after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ppt_x"/>
                                          </p:val>
                                        </p:tav>
                                        <p:tav tm="100000">
                                          <p:val>
                                            <p:strVal val="#ppt_x"/>
                                          </p:val>
                                        </p:tav>
                                      </p:tavLst>
                                    </p:anim>
                                    <p:anim calcmode="lin" valueType="num">
                                      <p:cBhvr additive="base">
                                        <p:cTn id="80" dur="500" fill="hold"/>
                                        <p:tgtEl>
                                          <p:spTgt spid="26"/>
                                        </p:tgtEl>
                                        <p:attrNameLst>
                                          <p:attrName>ppt_y</p:attrName>
                                        </p:attrNameLst>
                                      </p:cBhvr>
                                      <p:tavLst>
                                        <p:tav tm="0">
                                          <p:val>
                                            <p:strVal val="1+#ppt_h/2"/>
                                          </p:val>
                                        </p:tav>
                                        <p:tav tm="100000">
                                          <p:val>
                                            <p:strVal val="#ppt_y"/>
                                          </p:val>
                                        </p:tav>
                                      </p:tavLst>
                                    </p:anim>
                                  </p:childTnLst>
                                </p:cTn>
                              </p:par>
                            </p:childTnLst>
                          </p:cTn>
                        </p:par>
                        <p:par>
                          <p:cTn id="81" fill="hold">
                            <p:stCondLst>
                              <p:cond delay="7500"/>
                            </p:stCondLst>
                            <p:childTnLst>
                              <p:par>
                                <p:cTn id="82" presetID="2" presetClass="entr" presetSubtype="4"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additive="base">
                                        <p:cTn id="84" dur="500" fill="hold"/>
                                        <p:tgtEl>
                                          <p:spTgt spid="27"/>
                                        </p:tgtEl>
                                        <p:attrNameLst>
                                          <p:attrName>ppt_x</p:attrName>
                                        </p:attrNameLst>
                                      </p:cBhvr>
                                      <p:tavLst>
                                        <p:tav tm="0">
                                          <p:val>
                                            <p:strVal val="#ppt_x"/>
                                          </p:val>
                                        </p:tav>
                                        <p:tav tm="100000">
                                          <p:val>
                                            <p:strVal val="#ppt_x"/>
                                          </p:val>
                                        </p:tav>
                                      </p:tavLst>
                                    </p:anim>
                                    <p:anim calcmode="lin" valueType="num">
                                      <p:cBhvr additive="base">
                                        <p:cTn id="85" dur="500" fill="hold"/>
                                        <p:tgtEl>
                                          <p:spTgt spid="2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500" fill="hold"/>
                                        <p:tgtEl>
                                          <p:spTgt spid="28"/>
                                        </p:tgtEl>
                                        <p:attrNameLst>
                                          <p:attrName>ppt_w</p:attrName>
                                        </p:attrNameLst>
                                      </p:cBhvr>
                                      <p:tavLst>
                                        <p:tav tm="0">
                                          <p:val>
                                            <p:fltVal val="0"/>
                                          </p:val>
                                        </p:tav>
                                        <p:tav tm="100000">
                                          <p:val>
                                            <p:strVal val="#ppt_w"/>
                                          </p:val>
                                        </p:tav>
                                      </p:tavLst>
                                    </p:anim>
                                    <p:anim calcmode="lin" valueType="num">
                                      <p:cBhvr>
                                        <p:cTn id="90" dur="500" fill="hold"/>
                                        <p:tgtEl>
                                          <p:spTgt spid="28"/>
                                        </p:tgtEl>
                                        <p:attrNameLst>
                                          <p:attrName>ppt_h</p:attrName>
                                        </p:attrNameLst>
                                      </p:cBhvr>
                                      <p:tavLst>
                                        <p:tav tm="0">
                                          <p:val>
                                            <p:fltVal val="0"/>
                                          </p:val>
                                        </p:tav>
                                        <p:tav tm="100000">
                                          <p:val>
                                            <p:strVal val="#ppt_h"/>
                                          </p:val>
                                        </p:tav>
                                      </p:tavLst>
                                    </p:anim>
                                    <p:animEffect transition="in" filter="fade">
                                      <p:cBhvr>
                                        <p:cTn id="91" dur="500"/>
                                        <p:tgtEl>
                                          <p:spTgt spid="28"/>
                                        </p:tgtEl>
                                      </p:cBhvr>
                                    </p:animEffect>
                                  </p:childTnLst>
                                </p:cTn>
                              </p:par>
                            </p:childTnLst>
                          </p:cTn>
                        </p:par>
                        <p:par>
                          <p:cTn id="92" fill="hold">
                            <p:stCondLst>
                              <p:cond delay="8500"/>
                            </p:stCondLst>
                            <p:childTnLst>
                              <p:par>
                                <p:cTn id="93" presetID="2" presetClass="entr" presetSubtype="4"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 calcmode="lin" valueType="num">
                                      <p:cBhvr additive="base">
                                        <p:cTn id="95" dur="500" fill="hold"/>
                                        <p:tgtEl>
                                          <p:spTgt spid="30"/>
                                        </p:tgtEl>
                                        <p:attrNameLst>
                                          <p:attrName>ppt_x</p:attrName>
                                        </p:attrNameLst>
                                      </p:cBhvr>
                                      <p:tavLst>
                                        <p:tav tm="0">
                                          <p:val>
                                            <p:strVal val="#ppt_x"/>
                                          </p:val>
                                        </p:tav>
                                        <p:tav tm="100000">
                                          <p:val>
                                            <p:strVal val="#ppt_x"/>
                                          </p:val>
                                        </p:tav>
                                      </p:tavLst>
                                    </p:anim>
                                    <p:anim calcmode="lin" valueType="num">
                                      <p:cBhvr additive="base">
                                        <p:cTn id="96" dur="500" fill="hold"/>
                                        <p:tgtEl>
                                          <p:spTgt spid="30"/>
                                        </p:tgtEl>
                                        <p:attrNameLst>
                                          <p:attrName>ppt_y</p:attrName>
                                        </p:attrNameLst>
                                      </p:cBhvr>
                                      <p:tavLst>
                                        <p:tav tm="0">
                                          <p:val>
                                            <p:strVal val="1+#ppt_h/2"/>
                                          </p:val>
                                        </p:tav>
                                        <p:tav tm="100000">
                                          <p:val>
                                            <p:strVal val="#ppt_y"/>
                                          </p:val>
                                        </p:tav>
                                      </p:tavLst>
                                    </p:anim>
                                  </p:childTnLst>
                                </p:cTn>
                              </p:par>
                            </p:childTnLst>
                          </p:cTn>
                        </p:par>
                        <p:par>
                          <p:cTn id="97" fill="hold">
                            <p:stCondLst>
                              <p:cond delay="9000"/>
                            </p:stCondLst>
                            <p:childTnLst>
                              <p:par>
                                <p:cTn id="98" presetID="2" presetClass="entr" presetSubtype="4" fill="hold" grpId="0" nodeType="afterEffect">
                                  <p:stCondLst>
                                    <p:cond delay="0"/>
                                  </p:stCondLst>
                                  <p:childTnLst>
                                    <p:set>
                                      <p:cBhvr>
                                        <p:cTn id="99" dur="1" fill="hold">
                                          <p:stCondLst>
                                            <p:cond delay="0"/>
                                          </p:stCondLst>
                                        </p:cTn>
                                        <p:tgtEl>
                                          <p:spTgt spid="31"/>
                                        </p:tgtEl>
                                        <p:attrNameLst>
                                          <p:attrName>style.visibility</p:attrName>
                                        </p:attrNameLst>
                                      </p:cBhvr>
                                      <p:to>
                                        <p:strVal val="visible"/>
                                      </p:to>
                                    </p:set>
                                    <p:anim calcmode="lin" valueType="num">
                                      <p:cBhvr additive="base">
                                        <p:cTn id="100" dur="500" fill="hold"/>
                                        <p:tgtEl>
                                          <p:spTgt spid="31"/>
                                        </p:tgtEl>
                                        <p:attrNameLst>
                                          <p:attrName>ppt_x</p:attrName>
                                        </p:attrNameLst>
                                      </p:cBhvr>
                                      <p:tavLst>
                                        <p:tav tm="0">
                                          <p:val>
                                            <p:strVal val="#ppt_x"/>
                                          </p:val>
                                        </p:tav>
                                        <p:tav tm="100000">
                                          <p:val>
                                            <p:strVal val="#ppt_x"/>
                                          </p:val>
                                        </p:tav>
                                      </p:tavLst>
                                    </p:anim>
                                    <p:anim calcmode="lin" valueType="num">
                                      <p:cBhvr additive="base">
                                        <p:cTn id="101" dur="500" fill="hold"/>
                                        <p:tgtEl>
                                          <p:spTgt spid="31"/>
                                        </p:tgtEl>
                                        <p:attrNameLst>
                                          <p:attrName>ppt_y</p:attrName>
                                        </p:attrNameLst>
                                      </p:cBhvr>
                                      <p:tavLst>
                                        <p:tav tm="0">
                                          <p:val>
                                            <p:strVal val="1+#ppt_h/2"/>
                                          </p:val>
                                        </p:tav>
                                        <p:tav tm="100000">
                                          <p:val>
                                            <p:strVal val="#ppt_y"/>
                                          </p:val>
                                        </p:tav>
                                      </p:tavLst>
                                    </p:anim>
                                  </p:childTnLst>
                                </p:cTn>
                              </p:par>
                            </p:childTnLst>
                          </p:cTn>
                        </p:par>
                        <p:par>
                          <p:cTn id="102" fill="hold">
                            <p:stCondLst>
                              <p:cond delay="9500"/>
                            </p:stCondLst>
                            <p:childTnLst>
                              <p:par>
                                <p:cTn id="103" presetID="2" presetClass="entr" presetSubtype="4"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 calcmode="lin" valueType="num">
                                      <p:cBhvr additive="base">
                                        <p:cTn id="105" dur="500" fill="hold"/>
                                        <p:tgtEl>
                                          <p:spTgt spid="32"/>
                                        </p:tgtEl>
                                        <p:attrNameLst>
                                          <p:attrName>ppt_x</p:attrName>
                                        </p:attrNameLst>
                                      </p:cBhvr>
                                      <p:tavLst>
                                        <p:tav tm="0">
                                          <p:val>
                                            <p:strVal val="#ppt_x"/>
                                          </p:val>
                                        </p:tav>
                                        <p:tav tm="100000">
                                          <p:val>
                                            <p:strVal val="#ppt_x"/>
                                          </p:val>
                                        </p:tav>
                                      </p:tavLst>
                                    </p:anim>
                                    <p:anim calcmode="lin" valueType="num">
                                      <p:cBhvr additive="base">
                                        <p:cTn id="106" dur="500" fill="hold"/>
                                        <p:tgtEl>
                                          <p:spTgt spid="32"/>
                                        </p:tgtEl>
                                        <p:attrNameLst>
                                          <p:attrName>ppt_y</p:attrName>
                                        </p:attrNameLst>
                                      </p:cBhvr>
                                      <p:tavLst>
                                        <p:tav tm="0">
                                          <p:val>
                                            <p:strVal val="1+#ppt_h/2"/>
                                          </p:val>
                                        </p:tav>
                                        <p:tav tm="100000">
                                          <p:val>
                                            <p:strVal val="#ppt_y"/>
                                          </p:val>
                                        </p:tav>
                                      </p:tavLst>
                                    </p:anim>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33"/>
                                        </p:tgtEl>
                                        <p:attrNameLst>
                                          <p:attrName>style.visibility</p:attrName>
                                        </p:attrNameLst>
                                      </p:cBhvr>
                                      <p:to>
                                        <p:strVal val="visible"/>
                                      </p:to>
                                    </p:set>
                                    <p:anim calcmode="lin" valueType="num">
                                      <p:cBhvr>
                                        <p:cTn id="110" dur="500" fill="hold"/>
                                        <p:tgtEl>
                                          <p:spTgt spid="33"/>
                                        </p:tgtEl>
                                        <p:attrNameLst>
                                          <p:attrName>ppt_w</p:attrName>
                                        </p:attrNameLst>
                                      </p:cBhvr>
                                      <p:tavLst>
                                        <p:tav tm="0">
                                          <p:val>
                                            <p:fltVal val="0"/>
                                          </p:val>
                                        </p:tav>
                                        <p:tav tm="100000">
                                          <p:val>
                                            <p:strVal val="#ppt_w"/>
                                          </p:val>
                                        </p:tav>
                                      </p:tavLst>
                                    </p:anim>
                                    <p:anim calcmode="lin" valueType="num">
                                      <p:cBhvr>
                                        <p:cTn id="111" dur="500" fill="hold"/>
                                        <p:tgtEl>
                                          <p:spTgt spid="33"/>
                                        </p:tgtEl>
                                        <p:attrNameLst>
                                          <p:attrName>ppt_h</p:attrName>
                                        </p:attrNameLst>
                                      </p:cBhvr>
                                      <p:tavLst>
                                        <p:tav tm="0">
                                          <p:val>
                                            <p:fltVal val="0"/>
                                          </p:val>
                                        </p:tav>
                                        <p:tav tm="100000">
                                          <p:val>
                                            <p:strVal val="#ppt_h"/>
                                          </p:val>
                                        </p:tav>
                                      </p:tavLst>
                                    </p:anim>
                                    <p:animEffect transition="in" filter="fade">
                                      <p:cBhvr>
                                        <p:cTn id="112" dur="500"/>
                                        <p:tgtEl>
                                          <p:spTgt spid="33"/>
                                        </p:tgtEl>
                                      </p:cBhvr>
                                    </p:animEffect>
                                  </p:childTnLst>
                                </p:cTn>
                              </p:par>
                            </p:childTnLst>
                          </p:cTn>
                        </p:par>
                        <p:par>
                          <p:cTn id="113" fill="hold">
                            <p:stCondLst>
                              <p:cond delay="10500"/>
                            </p:stCondLst>
                            <p:childTnLst>
                              <p:par>
                                <p:cTn id="114" presetID="2" presetClass="entr" presetSubtype="4" fill="hold" grpId="0" nodeType="afterEffect">
                                  <p:stCondLst>
                                    <p:cond delay="0"/>
                                  </p:stCondLst>
                                  <p:childTnLst>
                                    <p:set>
                                      <p:cBhvr>
                                        <p:cTn id="115" dur="1" fill="hold">
                                          <p:stCondLst>
                                            <p:cond delay="0"/>
                                          </p:stCondLst>
                                        </p:cTn>
                                        <p:tgtEl>
                                          <p:spTgt spid="35"/>
                                        </p:tgtEl>
                                        <p:attrNameLst>
                                          <p:attrName>style.visibility</p:attrName>
                                        </p:attrNameLst>
                                      </p:cBhvr>
                                      <p:to>
                                        <p:strVal val="visible"/>
                                      </p:to>
                                    </p:set>
                                    <p:anim calcmode="lin" valueType="num">
                                      <p:cBhvr additive="base">
                                        <p:cTn id="116" dur="500" fill="hold"/>
                                        <p:tgtEl>
                                          <p:spTgt spid="35"/>
                                        </p:tgtEl>
                                        <p:attrNameLst>
                                          <p:attrName>ppt_x</p:attrName>
                                        </p:attrNameLst>
                                      </p:cBhvr>
                                      <p:tavLst>
                                        <p:tav tm="0">
                                          <p:val>
                                            <p:strVal val="#ppt_x"/>
                                          </p:val>
                                        </p:tav>
                                        <p:tav tm="100000">
                                          <p:val>
                                            <p:strVal val="#ppt_x"/>
                                          </p:val>
                                        </p:tav>
                                      </p:tavLst>
                                    </p:anim>
                                    <p:anim calcmode="lin" valueType="num">
                                      <p:cBhvr additive="base">
                                        <p:cTn id="117" dur="500" fill="hold"/>
                                        <p:tgtEl>
                                          <p:spTgt spid="35"/>
                                        </p:tgtEl>
                                        <p:attrNameLst>
                                          <p:attrName>ppt_y</p:attrName>
                                        </p:attrNameLst>
                                      </p:cBhvr>
                                      <p:tavLst>
                                        <p:tav tm="0">
                                          <p:val>
                                            <p:strVal val="1+#ppt_h/2"/>
                                          </p:val>
                                        </p:tav>
                                        <p:tav tm="100000">
                                          <p:val>
                                            <p:strVal val="#ppt_y"/>
                                          </p:val>
                                        </p:tav>
                                      </p:tavLst>
                                    </p:anim>
                                  </p:childTnLst>
                                </p:cTn>
                              </p:par>
                            </p:childTnLst>
                          </p:cTn>
                        </p:par>
                        <p:par>
                          <p:cTn id="118" fill="hold">
                            <p:stCondLst>
                              <p:cond delay="11000"/>
                            </p:stCondLst>
                            <p:childTnLst>
                              <p:par>
                                <p:cTn id="119" presetID="2" presetClass="entr" presetSubtype="4" fill="hold" grpId="0" nodeType="afterEffect">
                                  <p:stCondLst>
                                    <p:cond delay="0"/>
                                  </p:stCondLst>
                                  <p:childTnLst>
                                    <p:set>
                                      <p:cBhvr>
                                        <p:cTn id="120" dur="1" fill="hold">
                                          <p:stCondLst>
                                            <p:cond delay="0"/>
                                          </p:stCondLst>
                                        </p:cTn>
                                        <p:tgtEl>
                                          <p:spTgt spid="36"/>
                                        </p:tgtEl>
                                        <p:attrNameLst>
                                          <p:attrName>style.visibility</p:attrName>
                                        </p:attrNameLst>
                                      </p:cBhvr>
                                      <p:to>
                                        <p:strVal val="visible"/>
                                      </p:to>
                                    </p:set>
                                    <p:anim calcmode="lin" valueType="num">
                                      <p:cBhvr additive="base">
                                        <p:cTn id="121" dur="500" fill="hold"/>
                                        <p:tgtEl>
                                          <p:spTgt spid="36"/>
                                        </p:tgtEl>
                                        <p:attrNameLst>
                                          <p:attrName>ppt_x</p:attrName>
                                        </p:attrNameLst>
                                      </p:cBhvr>
                                      <p:tavLst>
                                        <p:tav tm="0">
                                          <p:val>
                                            <p:strVal val="#ppt_x"/>
                                          </p:val>
                                        </p:tav>
                                        <p:tav tm="100000">
                                          <p:val>
                                            <p:strVal val="#ppt_x"/>
                                          </p:val>
                                        </p:tav>
                                      </p:tavLst>
                                    </p:anim>
                                    <p:anim calcmode="lin" valueType="num">
                                      <p:cBhvr additive="base">
                                        <p:cTn id="122" dur="500" fill="hold"/>
                                        <p:tgtEl>
                                          <p:spTgt spid="36"/>
                                        </p:tgtEl>
                                        <p:attrNameLst>
                                          <p:attrName>ppt_y</p:attrName>
                                        </p:attrNameLst>
                                      </p:cBhvr>
                                      <p:tavLst>
                                        <p:tav tm="0">
                                          <p:val>
                                            <p:strVal val="1+#ppt_h/2"/>
                                          </p:val>
                                        </p:tav>
                                        <p:tav tm="100000">
                                          <p:val>
                                            <p:strVal val="#ppt_y"/>
                                          </p:val>
                                        </p:tav>
                                      </p:tavLst>
                                    </p:anim>
                                  </p:childTnLst>
                                </p:cTn>
                              </p:par>
                            </p:childTnLst>
                          </p:cTn>
                        </p:par>
                        <p:par>
                          <p:cTn id="123" fill="hold">
                            <p:stCondLst>
                              <p:cond delay="11500"/>
                            </p:stCondLst>
                            <p:childTnLst>
                              <p:par>
                                <p:cTn id="124" presetID="2" presetClass="entr" presetSubtype="4"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 calcmode="lin" valueType="num">
                                      <p:cBhvr additive="base">
                                        <p:cTn id="126" dur="500" fill="hold"/>
                                        <p:tgtEl>
                                          <p:spTgt spid="37"/>
                                        </p:tgtEl>
                                        <p:attrNameLst>
                                          <p:attrName>ppt_x</p:attrName>
                                        </p:attrNameLst>
                                      </p:cBhvr>
                                      <p:tavLst>
                                        <p:tav tm="0">
                                          <p:val>
                                            <p:strVal val="#ppt_x"/>
                                          </p:val>
                                        </p:tav>
                                        <p:tav tm="100000">
                                          <p:val>
                                            <p:strVal val="#ppt_x"/>
                                          </p:val>
                                        </p:tav>
                                      </p:tavLst>
                                    </p:anim>
                                    <p:anim calcmode="lin" valueType="num">
                                      <p:cBhvr additive="base">
                                        <p:cTn id="127" dur="500" fill="hold"/>
                                        <p:tgtEl>
                                          <p:spTgt spid="37"/>
                                        </p:tgtEl>
                                        <p:attrNameLst>
                                          <p:attrName>ppt_y</p:attrName>
                                        </p:attrNameLst>
                                      </p:cBhvr>
                                      <p:tavLst>
                                        <p:tav tm="0">
                                          <p:val>
                                            <p:strVal val="1+#ppt_h/2"/>
                                          </p:val>
                                        </p:tav>
                                        <p:tav tm="100000">
                                          <p:val>
                                            <p:strVal val="#ppt_y"/>
                                          </p:val>
                                        </p:tav>
                                      </p:tavLst>
                                    </p:anim>
                                  </p:childTnLst>
                                </p:cTn>
                              </p:par>
                            </p:childTnLst>
                          </p:cTn>
                        </p:par>
                        <p:par>
                          <p:cTn id="128" fill="hold">
                            <p:stCondLst>
                              <p:cond delay="12000"/>
                            </p:stCondLst>
                            <p:childTnLst>
                              <p:par>
                                <p:cTn id="129" presetID="53" presetClass="entr" presetSubtype="16" fill="hold" grpId="0" nodeType="afterEffect">
                                  <p:stCondLst>
                                    <p:cond delay="0"/>
                                  </p:stCondLst>
                                  <p:childTnLst>
                                    <p:set>
                                      <p:cBhvr>
                                        <p:cTn id="130" dur="1" fill="hold">
                                          <p:stCondLst>
                                            <p:cond delay="0"/>
                                          </p:stCondLst>
                                        </p:cTn>
                                        <p:tgtEl>
                                          <p:spTgt spid="38"/>
                                        </p:tgtEl>
                                        <p:attrNameLst>
                                          <p:attrName>style.visibility</p:attrName>
                                        </p:attrNameLst>
                                      </p:cBhvr>
                                      <p:to>
                                        <p:strVal val="visible"/>
                                      </p:to>
                                    </p:set>
                                    <p:anim calcmode="lin" valueType="num">
                                      <p:cBhvr>
                                        <p:cTn id="131" dur="500" fill="hold"/>
                                        <p:tgtEl>
                                          <p:spTgt spid="38"/>
                                        </p:tgtEl>
                                        <p:attrNameLst>
                                          <p:attrName>ppt_w</p:attrName>
                                        </p:attrNameLst>
                                      </p:cBhvr>
                                      <p:tavLst>
                                        <p:tav tm="0">
                                          <p:val>
                                            <p:fltVal val="0"/>
                                          </p:val>
                                        </p:tav>
                                        <p:tav tm="100000">
                                          <p:val>
                                            <p:strVal val="#ppt_w"/>
                                          </p:val>
                                        </p:tav>
                                      </p:tavLst>
                                    </p:anim>
                                    <p:anim calcmode="lin" valueType="num">
                                      <p:cBhvr>
                                        <p:cTn id="132" dur="500" fill="hold"/>
                                        <p:tgtEl>
                                          <p:spTgt spid="38"/>
                                        </p:tgtEl>
                                        <p:attrNameLst>
                                          <p:attrName>ppt_h</p:attrName>
                                        </p:attrNameLst>
                                      </p:cBhvr>
                                      <p:tavLst>
                                        <p:tav tm="0">
                                          <p:val>
                                            <p:fltVal val="0"/>
                                          </p:val>
                                        </p:tav>
                                        <p:tav tm="100000">
                                          <p:val>
                                            <p:strVal val="#ppt_h"/>
                                          </p:val>
                                        </p:tav>
                                      </p:tavLst>
                                    </p:anim>
                                    <p:animEffect transition="in" filter="fade">
                                      <p:cBhvr>
                                        <p:cTn id="13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p:bldP spid="12" grpId="0"/>
      <p:bldP spid="13" grpId="0"/>
      <p:bldP spid="15" grpId="0" animBg="1"/>
      <p:bldP spid="16" grpId="0"/>
      <p:bldP spid="17" grpId="0"/>
      <p:bldP spid="18" grpId="0"/>
      <p:bldP spid="20" grpId="0" animBg="1"/>
      <p:bldP spid="21" grpId="0"/>
      <p:bldP spid="22" grpId="0"/>
      <p:bldP spid="23" grpId="0"/>
      <p:bldP spid="25" grpId="0" animBg="1"/>
      <p:bldP spid="26" grpId="0"/>
      <p:bldP spid="27" grpId="0"/>
      <p:bldP spid="28" grpId="0"/>
      <p:bldP spid="30" grpId="0" animBg="1"/>
      <p:bldP spid="31" grpId="0"/>
      <p:bldP spid="32" grpId="0"/>
      <p:bldP spid="33" grpId="0"/>
      <p:bldP spid="35"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1366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2017-09-27T18:40:56Z</dcterms:modified>
</cp:coreProperties>
</file>