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8"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85752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Freeform: Shape 7"/>
          <p:cNvSpPr/>
          <p:nvPr/>
        </p:nvSpPr>
        <p:spPr>
          <a:xfrm>
            <a:off x="602673" y="2163337"/>
            <a:ext cx="4816820" cy="1483872"/>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p:cNvSpPr/>
          <p:nvPr/>
        </p:nvSpPr>
        <p:spPr>
          <a:xfrm>
            <a:off x="602673" y="3947110"/>
            <a:ext cx="4816820" cy="1483872"/>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a:spLocks noChangeAspect="1"/>
          </p:cNvSpPr>
          <p:nvPr/>
        </p:nvSpPr>
        <p:spPr>
          <a:xfrm>
            <a:off x="4924886" y="2331720"/>
            <a:ext cx="1097280" cy="1097280"/>
          </a:xfrm>
          <a:prstGeom prst="ellipse">
            <a:avLst/>
          </a:prstGeom>
          <a:blipFill>
            <a:blip r:embed="rId2"/>
            <a:stretch>
              <a:fillRect/>
            </a:stretch>
          </a:blip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p:nvPr/>
        </p:nvSpPr>
        <p:spPr>
          <a:xfrm rot="10800000">
            <a:off x="6785759" y="2138424"/>
            <a:ext cx="4816820" cy="1483872"/>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a:spLocks noChangeAspect="1"/>
          </p:cNvSpPr>
          <p:nvPr/>
        </p:nvSpPr>
        <p:spPr>
          <a:xfrm>
            <a:off x="6196338" y="2356633"/>
            <a:ext cx="1097280" cy="1097280"/>
          </a:xfrm>
          <a:prstGeom prst="ellipse">
            <a:avLst/>
          </a:prstGeom>
          <a:blipFill>
            <a:blip r:embed="rId3"/>
            <a:stretch>
              <a:fillRect/>
            </a:stretch>
          </a:blipFill>
          <a:ln w="2540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p:cNvSpPr/>
          <p:nvPr/>
        </p:nvSpPr>
        <p:spPr>
          <a:xfrm rot="10800000">
            <a:off x="6785759" y="3947110"/>
            <a:ext cx="4816820" cy="1483872"/>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a:spLocks noChangeAspect="1"/>
          </p:cNvSpPr>
          <p:nvPr/>
        </p:nvSpPr>
        <p:spPr>
          <a:xfrm>
            <a:off x="6191778" y="4140406"/>
            <a:ext cx="1097280" cy="1097280"/>
          </a:xfrm>
          <a:prstGeom prst="ellipse">
            <a:avLst/>
          </a:prstGeom>
          <a:blipFill>
            <a:blip r:embed="rId4"/>
            <a:stretch>
              <a:fillRect/>
            </a:stretch>
          </a:blipFill>
          <a:ln w="2540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a:spLocks noChangeAspect="1"/>
          </p:cNvSpPr>
          <p:nvPr/>
        </p:nvSpPr>
        <p:spPr>
          <a:xfrm>
            <a:off x="4924886" y="4136300"/>
            <a:ext cx="1097280" cy="1097280"/>
          </a:xfrm>
          <a:prstGeom prst="ellipse">
            <a:avLst/>
          </a:prstGeom>
          <a:blipFill>
            <a:blip r:embed="rId5"/>
            <a:stretch>
              <a:fillRect/>
            </a:stretch>
          </a:blip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1079520" y="2331720"/>
            <a:ext cx="2926579" cy="1162207"/>
            <a:chOff x="5266276" y="2375693"/>
            <a:chExt cx="2926579" cy="1162207"/>
          </a:xfrm>
        </p:grpSpPr>
        <p:sp>
          <p:nvSpPr>
            <p:cNvPr id="16" name="TextBox 15"/>
            <p:cNvSpPr txBox="1"/>
            <p:nvPr/>
          </p:nvSpPr>
          <p:spPr>
            <a:xfrm>
              <a:off x="5266276" y="2375693"/>
              <a:ext cx="1768390" cy="338553"/>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Strength</a:t>
              </a:r>
              <a:endParaRPr lang="ru-RU" sz="1600" b="1" dirty="0">
                <a:solidFill>
                  <a:schemeClr val="bg1"/>
                </a:solidFill>
                <a:latin typeface="Candara" panose="020E0502030303020204" pitchFamily="34" charset="0"/>
                <a:ea typeface="Roboto Light" panose="02000000000000000000" pitchFamily="2" charset="0"/>
              </a:endParaRPr>
            </a:p>
          </p:txBody>
        </p:sp>
        <p:sp>
          <p:nvSpPr>
            <p:cNvPr id="17" name="TextBox 16"/>
            <p:cNvSpPr txBox="1"/>
            <p:nvPr/>
          </p:nvSpPr>
          <p:spPr>
            <a:xfrm>
              <a:off x="5277081" y="2706902"/>
              <a:ext cx="2915774" cy="83099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grpSp>
        <p:nvGrpSpPr>
          <p:cNvPr id="18" name="Group 17"/>
          <p:cNvGrpSpPr/>
          <p:nvPr/>
        </p:nvGrpSpPr>
        <p:grpSpPr>
          <a:xfrm>
            <a:off x="7993334" y="2324170"/>
            <a:ext cx="2926579" cy="1162206"/>
            <a:chOff x="8397142" y="2379988"/>
            <a:chExt cx="2926579" cy="1162206"/>
          </a:xfrm>
        </p:grpSpPr>
        <p:sp>
          <p:nvSpPr>
            <p:cNvPr id="19" name="TextBox 18"/>
            <p:cNvSpPr txBox="1"/>
            <p:nvPr/>
          </p:nvSpPr>
          <p:spPr>
            <a:xfrm>
              <a:off x="8397142" y="2379988"/>
              <a:ext cx="176839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Weakness</a:t>
              </a:r>
              <a:endParaRPr lang="ru-RU" sz="1600" b="1" dirty="0">
                <a:solidFill>
                  <a:schemeClr val="bg1"/>
                </a:solidFill>
                <a:latin typeface="Candara" panose="020E0502030303020204" pitchFamily="34" charset="0"/>
                <a:ea typeface="Roboto Light" panose="02000000000000000000" pitchFamily="2" charset="0"/>
              </a:endParaRPr>
            </a:p>
          </p:txBody>
        </p:sp>
        <p:sp>
          <p:nvSpPr>
            <p:cNvPr id="20" name="TextBox 19"/>
            <p:cNvSpPr txBox="1"/>
            <p:nvPr/>
          </p:nvSpPr>
          <p:spPr>
            <a:xfrm>
              <a:off x="8407947" y="2711197"/>
              <a:ext cx="2915774"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grpSp>
      <p:grpSp>
        <p:nvGrpSpPr>
          <p:cNvPr id="21" name="Group 20"/>
          <p:cNvGrpSpPr/>
          <p:nvPr/>
        </p:nvGrpSpPr>
        <p:grpSpPr>
          <a:xfrm>
            <a:off x="1084922" y="4177890"/>
            <a:ext cx="2926579" cy="1162206"/>
            <a:chOff x="5266276" y="4045265"/>
            <a:chExt cx="2926579" cy="1162206"/>
          </a:xfrm>
        </p:grpSpPr>
        <p:sp>
          <p:nvSpPr>
            <p:cNvPr id="22" name="TextBox 21"/>
            <p:cNvSpPr txBox="1"/>
            <p:nvPr/>
          </p:nvSpPr>
          <p:spPr>
            <a:xfrm>
              <a:off x="5266276" y="4045265"/>
              <a:ext cx="2590803"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Opportunities</a:t>
              </a:r>
              <a:endParaRPr lang="ru-RU" sz="1600" b="1" dirty="0">
                <a:solidFill>
                  <a:schemeClr val="bg1"/>
                </a:solidFill>
                <a:latin typeface="Candara" panose="020E0502030303020204" pitchFamily="34" charset="0"/>
                <a:ea typeface="Roboto Light" panose="02000000000000000000" pitchFamily="2" charset="0"/>
              </a:endParaRPr>
            </a:p>
          </p:txBody>
        </p:sp>
        <p:sp>
          <p:nvSpPr>
            <p:cNvPr id="23" name="TextBox 22"/>
            <p:cNvSpPr txBox="1"/>
            <p:nvPr/>
          </p:nvSpPr>
          <p:spPr>
            <a:xfrm>
              <a:off x="5277081" y="4376474"/>
              <a:ext cx="2915774"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grpSp>
      <p:grpSp>
        <p:nvGrpSpPr>
          <p:cNvPr id="24" name="Group 23"/>
          <p:cNvGrpSpPr/>
          <p:nvPr/>
        </p:nvGrpSpPr>
        <p:grpSpPr>
          <a:xfrm>
            <a:off x="7982529" y="4177890"/>
            <a:ext cx="2926579" cy="1162206"/>
            <a:chOff x="8397142" y="4049563"/>
            <a:chExt cx="2926579" cy="1162206"/>
          </a:xfrm>
        </p:grpSpPr>
        <p:sp>
          <p:nvSpPr>
            <p:cNvPr id="25" name="TextBox 24"/>
            <p:cNvSpPr txBox="1"/>
            <p:nvPr/>
          </p:nvSpPr>
          <p:spPr>
            <a:xfrm>
              <a:off x="8397142" y="4049563"/>
              <a:ext cx="176839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Threat</a:t>
              </a:r>
              <a:endParaRPr lang="ru-RU" sz="1600" b="1" dirty="0">
                <a:solidFill>
                  <a:schemeClr val="bg1"/>
                </a:solidFill>
                <a:latin typeface="Candara" panose="020E0502030303020204" pitchFamily="34" charset="0"/>
                <a:ea typeface="Roboto Light" panose="02000000000000000000" pitchFamily="2" charset="0"/>
              </a:endParaRPr>
            </a:p>
          </p:txBody>
        </p:sp>
        <p:sp>
          <p:nvSpPr>
            <p:cNvPr id="26" name="TextBox 25"/>
            <p:cNvSpPr txBox="1"/>
            <p:nvPr/>
          </p:nvSpPr>
          <p:spPr>
            <a:xfrm>
              <a:off x="8407947" y="4380772"/>
              <a:ext cx="2915774"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solidFill>
                  <a:schemeClr val="bg1"/>
                </a:solidFill>
                <a:ea typeface="Roboto Light" panose="02000000000000000000" pitchFamily="2" charset="0"/>
              </a:endParaRPr>
            </a:p>
          </p:txBody>
        </p:sp>
      </p:grpSp>
      <p:pic>
        <p:nvPicPr>
          <p:cNvPr id="27" name="Picture 2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86276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0-#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528"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fltVal val="0"/>
                                          </p:val>
                                        </p:tav>
                                        <p:tav tm="100000">
                                          <p:val>
                                            <p:strVal val="#ppt_w"/>
                                          </p:val>
                                        </p:tav>
                                      </p:tavLst>
                                    </p:anim>
                                    <p:anim calcmode="lin" valueType="num">
                                      <p:cBhvr>
                                        <p:cTn id="17" dur="500" fill="hold"/>
                                        <p:tgtEl>
                                          <p:spTgt spid="4"/>
                                        </p:tgtEl>
                                        <p:attrNameLst>
                                          <p:attrName>ppt_h</p:attrName>
                                        </p:attrNameLst>
                                      </p:cBhvr>
                                      <p:tavLst>
                                        <p:tav tm="0">
                                          <p:val>
                                            <p:fltVal val="0"/>
                                          </p:val>
                                        </p:tav>
                                        <p:tav tm="100000">
                                          <p:val>
                                            <p:strVal val="#ppt_h"/>
                                          </p:val>
                                        </p:tav>
                                      </p:tavLst>
                                    </p:anim>
                                    <p:animEffect transition="in" filter="fade">
                                      <p:cBhvr>
                                        <p:cTn id="18" dur="500"/>
                                        <p:tgtEl>
                                          <p:spTgt spid="4"/>
                                        </p:tgtEl>
                                      </p:cBhvr>
                                    </p:animEffect>
                                    <p:anim calcmode="lin" valueType="num">
                                      <p:cBhvr>
                                        <p:cTn id="19" dur="500" fill="hold"/>
                                        <p:tgtEl>
                                          <p:spTgt spid="4"/>
                                        </p:tgtEl>
                                        <p:attrNameLst>
                                          <p:attrName>ppt_x</p:attrName>
                                        </p:attrNameLst>
                                      </p:cBhvr>
                                      <p:tavLst>
                                        <p:tav tm="0">
                                          <p:val>
                                            <p:fltVal val="0.5"/>
                                          </p:val>
                                        </p:tav>
                                        <p:tav tm="100000">
                                          <p:val>
                                            <p:strVal val="#ppt_x"/>
                                          </p:val>
                                        </p:tav>
                                      </p:tavLst>
                                    </p:anim>
                                    <p:anim calcmode="lin" valueType="num">
                                      <p:cBhvr>
                                        <p:cTn id="20" dur="500" fill="hold"/>
                                        <p:tgtEl>
                                          <p:spTgt spid="4"/>
                                        </p:tgtEl>
                                        <p:attrNameLst>
                                          <p:attrName>ppt_y</p:attrName>
                                        </p:attrNameLst>
                                      </p:cBhvr>
                                      <p:tavLst>
                                        <p:tav tm="0">
                                          <p:val>
                                            <p:fltVal val="0.5"/>
                                          </p:val>
                                        </p:tav>
                                        <p:tav tm="100000">
                                          <p:val>
                                            <p:strVal val="#ppt_y"/>
                                          </p:val>
                                        </p:tav>
                                      </p:tavLst>
                                    </p:anim>
                                  </p:childTnLst>
                                </p:cTn>
                              </p:par>
                            </p:childTnLst>
                          </p:cTn>
                        </p:par>
                        <p:par>
                          <p:cTn id="21" fill="hold">
                            <p:stCondLst>
                              <p:cond delay="1500"/>
                            </p:stCondLst>
                            <p:childTnLst>
                              <p:par>
                                <p:cTn id="22" presetID="37" presetClass="entr" presetSubtype="0" fill="hold"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1000"/>
                                        <p:tgtEl>
                                          <p:spTgt spid="15"/>
                                        </p:tgtEl>
                                      </p:cBhvr>
                                    </p:animEffect>
                                    <p:anim calcmode="lin" valueType="num">
                                      <p:cBhvr>
                                        <p:cTn id="25" dur="1000" fill="hold"/>
                                        <p:tgtEl>
                                          <p:spTgt spid="15"/>
                                        </p:tgtEl>
                                        <p:attrNameLst>
                                          <p:attrName>ppt_x</p:attrName>
                                        </p:attrNameLst>
                                      </p:cBhvr>
                                      <p:tavLst>
                                        <p:tav tm="0">
                                          <p:val>
                                            <p:strVal val="#ppt_x"/>
                                          </p:val>
                                        </p:tav>
                                        <p:tav tm="100000">
                                          <p:val>
                                            <p:strVal val="#ppt_x"/>
                                          </p:val>
                                        </p:tav>
                                      </p:tavLst>
                                    </p:anim>
                                    <p:anim calcmode="lin" valueType="num">
                                      <p:cBhvr>
                                        <p:cTn id="26" dur="900" decel="100000" fill="hold"/>
                                        <p:tgtEl>
                                          <p:spTgt spid="15"/>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28" fill="hold">
                            <p:stCondLst>
                              <p:cond delay="2500"/>
                            </p:stCondLst>
                            <p:childTnLst>
                              <p:par>
                                <p:cTn id="29" presetID="2" presetClass="entr" presetSubtype="2"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1+#ppt_w/2"/>
                                          </p:val>
                                        </p:tav>
                                        <p:tav tm="100000">
                                          <p:val>
                                            <p:strVal val="#ppt_x"/>
                                          </p:val>
                                        </p:tav>
                                      </p:tavLst>
                                    </p:anim>
                                    <p:anim calcmode="lin" valueType="num">
                                      <p:cBhvr additive="base">
                                        <p:cTn id="32" dur="500" fill="hold"/>
                                        <p:tgtEl>
                                          <p:spTgt spid="10"/>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53" presetClass="entr" presetSubtype="528" fill="hold" grpId="0" nodeType="after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p:cTn id="36" dur="500" fill="hold"/>
                                        <p:tgtEl>
                                          <p:spTgt spid="11"/>
                                        </p:tgtEl>
                                        <p:attrNameLst>
                                          <p:attrName>ppt_w</p:attrName>
                                        </p:attrNameLst>
                                      </p:cBhvr>
                                      <p:tavLst>
                                        <p:tav tm="0">
                                          <p:val>
                                            <p:fltVal val="0"/>
                                          </p:val>
                                        </p:tav>
                                        <p:tav tm="100000">
                                          <p:val>
                                            <p:strVal val="#ppt_w"/>
                                          </p:val>
                                        </p:tav>
                                      </p:tavLst>
                                    </p:anim>
                                    <p:anim calcmode="lin" valueType="num">
                                      <p:cBhvr>
                                        <p:cTn id="37" dur="500" fill="hold"/>
                                        <p:tgtEl>
                                          <p:spTgt spid="11"/>
                                        </p:tgtEl>
                                        <p:attrNameLst>
                                          <p:attrName>ppt_h</p:attrName>
                                        </p:attrNameLst>
                                      </p:cBhvr>
                                      <p:tavLst>
                                        <p:tav tm="0">
                                          <p:val>
                                            <p:fltVal val="0"/>
                                          </p:val>
                                        </p:tav>
                                        <p:tav tm="100000">
                                          <p:val>
                                            <p:strVal val="#ppt_h"/>
                                          </p:val>
                                        </p:tav>
                                      </p:tavLst>
                                    </p:anim>
                                    <p:animEffect transition="in" filter="fade">
                                      <p:cBhvr>
                                        <p:cTn id="38" dur="500"/>
                                        <p:tgtEl>
                                          <p:spTgt spid="11"/>
                                        </p:tgtEl>
                                      </p:cBhvr>
                                    </p:animEffect>
                                    <p:anim calcmode="lin" valueType="num">
                                      <p:cBhvr>
                                        <p:cTn id="39" dur="500" fill="hold"/>
                                        <p:tgtEl>
                                          <p:spTgt spid="11"/>
                                        </p:tgtEl>
                                        <p:attrNameLst>
                                          <p:attrName>ppt_x</p:attrName>
                                        </p:attrNameLst>
                                      </p:cBhvr>
                                      <p:tavLst>
                                        <p:tav tm="0">
                                          <p:val>
                                            <p:fltVal val="0.5"/>
                                          </p:val>
                                        </p:tav>
                                        <p:tav tm="100000">
                                          <p:val>
                                            <p:strVal val="#ppt_x"/>
                                          </p:val>
                                        </p:tav>
                                      </p:tavLst>
                                    </p:anim>
                                    <p:anim calcmode="lin" valueType="num">
                                      <p:cBhvr>
                                        <p:cTn id="40" dur="500" fill="hold"/>
                                        <p:tgtEl>
                                          <p:spTgt spid="11"/>
                                        </p:tgtEl>
                                        <p:attrNameLst>
                                          <p:attrName>ppt_y</p:attrName>
                                        </p:attrNameLst>
                                      </p:cBhvr>
                                      <p:tavLst>
                                        <p:tav tm="0">
                                          <p:val>
                                            <p:fltVal val="0.5"/>
                                          </p:val>
                                        </p:tav>
                                        <p:tav tm="100000">
                                          <p:val>
                                            <p:strVal val="#ppt_y"/>
                                          </p:val>
                                        </p:tav>
                                      </p:tavLst>
                                    </p:anim>
                                  </p:childTnLst>
                                </p:cTn>
                              </p:par>
                            </p:childTnLst>
                          </p:cTn>
                        </p:par>
                        <p:par>
                          <p:cTn id="41" fill="hold">
                            <p:stCondLst>
                              <p:cond delay="3500"/>
                            </p:stCondLst>
                            <p:childTnLst>
                              <p:par>
                                <p:cTn id="42" presetID="37" presetClass="entr" presetSubtype="0" fill="hold" nodeType="after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1000"/>
                                        <p:tgtEl>
                                          <p:spTgt spid="18"/>
                                        </p:tgtEl>
                                      </p:cBhvr>
                                    </p:animEffect>
                                    <p:anim calcmode="lin" valueType="num">
                                      <p:cBhvr>
                                        <p:cTn id="45" dur="1000" fill="hold"/>
                                        <p:tgtEl>
                                          <p:spTgt spid="18"/>
                                        </p:tgtEl>
                                        <p:attrNameLst>
                                          <p:attrName>ppt_x</p:attrName>
                                        </p:attrNameLst>
                                      </p:cBhvr>
                                      <p:tavLst>
                                        <p:tav tm="0">
                                          <p:val>
                                            <p:strVal val="#ppt_x"/>
                                          </p:val>
                                        </p:tav>
                                        <p:tav tm="100000">
                                          <p:val>
                                            <p:strVal val="#ppt_x"/>
                                          </p:val>
                                        </p:tav>
                                      </p:tavLst>
                                    </p:anim>
                                    <p:anim calcmode="lin" valueType="num">
                                      <p:cBhvr>
                                        <p:cTn id="46" dur="900" decel="100000" fill="hold"/>
                                        <p:tgtEl>
                                          <p:spTgt spid="18"/>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48" fill="hold">
                            <p:stCondLst>
                              <p:cond delay="4500"/>
                            </p:stCondLst>
                            <p:childTnLst>
                              <p:par>
                                <p:cTn id="49" presetID="2" presetClass="entr" presetSubtype="2" fill="hold" grpId="0" nodeType="after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1+#ppt_w/2"/>
                                          </p:val>
                                        </p:tav>
                                        <p:tav tm="100000">
                                          <p:val>
                                            <p:strVal val="#ppt_x"/>
                                          </p:val>
                                        </p:tav>
                                      </p:tavLst>
                                    </p:anim>
                                    <p:anim calcmode="lin" valueType="num">
                                      <p:cBhvr additive="base">
                                        <p:cTn id="52" dur="500" fill="hold"/>
                                        <p:tgtEl>
                                          <p:spTgt spid="12"/>
                                        </p:tgtEl>
                                        <p:attrNameLst>
                                          <p:attrName>ppt_y</p:attrName>
                                        </p:attrNameLst>
                                      </p:cBhvr>
                                      <p:tavLst>
                                        <p:tav tm="0">
                                          <p:val>
                                            <p:strVal val="#ppt_y"/>
                                          </p:val>
                                        </p:tav>
                                        <p:tav tm="100000">
                                          <p:val>
                                            <p:strVal val="#ppt_y"/>
                                          </p:val>
                                        </p:tav>
                                      </p:tavLst>
                                    </p:anim>
                                  </p:childTnLst>
                                </p:cTn>
                              </p:par>
                            </p:childTnLst>
                          </p:cTn>
                        </p:par>
                        <p:par>
                          <p:cTn id="53" fill="hold">
                            <p:stCondLst>
                              <p:cond delay="5000"/>
                            </p:stCondLst>
                            <p:childTnLst>
                              <p:par>
                                <p:cTn id="54" presetID="53" presetClass="entr" presetSubtype="528" fill="hold" grpId="0" nodeType="after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p:cTn id="56" dur="500" fill="hold"/>
                                        <p:tgtEl>
                                          <p:spTgt spid="13"/>
                                        </p:tgtEl>
                                        <p:attrNameLst>
                                          <p:attrName>ppt_w</p:attrName>
                                        </p:attrNameLst>
                                      </p:cBhvr>
                                      <p:tavLst>
                                        <p:tav tm="0">
                                          <p:val>
                                            <p:fltVal val="0"/>
                                          </p:val>
                                        </p:tav>
                                        <p:tav tm="100000">
                                          <p:val>
                                            <p:strVal val="#ppt_w"/>
                                          </p:val>
                                        </p:tav>
                                      </p:tavLst>
                                    </p:anim>
                                    <p:anim calcmode="lin" valueType="num">
                                      <p:cBhvr>
                                        <p:cTn id="57" dur="500" fill="hold"/>
                                        <p:tgtEl>
                                          <p:spTgt spid="13"/>
                                        </p:tgtEl>
                                        <p:attrNameLst>
                                          <p:attrName>ppt_h</p:attrName>
                                        </p:attrNameLst>
                                      </p:cBhvr>
                                      <p:tavLst>
                                        <p:tav tm="0">
                                          <p:val>
                                            <p:fltVal val="0"/>
                                          </p:val>
                                        </p:tav>
                                        <p:tav tm="100000">
                                          <p:val>
                                            <p:strVal val="#ppt_h"/>
                                          </p:val>
                                        </p:tav>
                                      </p:tavLst>
                                    </p:anim>
                                    <p:animEffect transition="in" filter="fade">
                                      <p:cBhvr>
                                        <p:cTn id="58" dur="500"/>
                                        <p:tgtEl>
                                          <p:spTgt spid="13"/>
                                        </p:tgtEl>
                                      </p:cBhvr>
                                    </p:animEffect>
                                    <p:anim calcmode="lin" valueType="num">
                                      <p:cBhvr>
                                        <p:cTn id="59" dur="500" fill="hold"/>
                                        <p:tgtEl>
                                          <p:spTgt spid="13"/>
                                        </p:tgtEl>
                                        <p:attrNameLst>
                                          <p:attrName>ppt_x</p:attrName>
                                        </p:attrNameLst>
                                      </p:cBhvr>
                                      <p:tavLst>
                                        <p:tav tm="0">
                                          <p:val>
                                            <p:fltVal val="0.5"/>
                                          </p:val>
                                        </p:tav>
                                        <p:tav tm="100000">
                                          <p:val>
                                            <p:strVal val="#ppt_x"/>
                                          </p:val>
                                        </p:tav>
                                      </p:tavLst>
                                    </p:anim>
                                    <p:anim calcmode="lin" valueType="num">
                                      <p:cBhvr>
                                        <p:cTn id="60" dur="500" fill="hold"/>
                                        <p:tgtEl>
                                          <p:spTgt spid="13"/>
                                        </p:tgtEl>
                                        <p:attrNameLst>
                                          <p:attrName>ppt_y</p:attrName>
                                        </p:attrNameLst>
                                      </p:cBhvr>
                                      <p:tavLst>
                                        <p:tav tm="0">
                                          <p:val>
                                            <p:fltVal val="0.5"/>
                                          </p:val>
                                        </p:tav>
                                        <p:tav tm="100000">
                                          <p:val>
                                            <p:strVal val="#ppt_y"/>
                                          </p:val>
                                        </p:tav>
                                      </p:tavLst>
                                    </p:anim>
                                  </p:childTnLst>
                                </p:cTn>
                              </p:par>
                            </p:childTnLst>
                          </p:cTn>
                        </p:par>
                        <p:par>
                          <p:cTn id="61" fill="hold">
                            <p:stCondLst>
                              <p:cond delay="5500"/>
                            </p:stCondLst>
                            <p:childTnLst>
                              <p:par>
                                <p:cTn id="62" presetID="37" presetClass="entr" presetSubtype="0" fill="hold" nodeType="after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fade">
                                      <p:cBhvr>
                                        <p:cTn id="64" dur="1000"/>
                                        <p:tgtEl>
                                          <p:spTgt spid="24"/>
                                        </p:tgtEl>
                                      </p:cBhvr>
                                    </p:animEffect>
                                    <p:anim calcmode="lin" valueType="num">
                                      <p:cBhvr>
                                        <p:cTn id="65" dur="1000" fill="hold"/>
                                        <p:tgtEl>
                                          <p:spTgt spid="24"/>
                                        </p:tgtEl>
                                        <p:attrNameLst>
                                          <p:attrName>ppt_x</p:attrName>
                                        </p:attrNameLst>
                                      </p:cBhvr>
                                      <p:tavLst>
                                        <p:tav tm="0">
                                          <p:val>
                                            <p:strVal val="#ppt_x"/>
                                          </p:val>
                                        </p:tav>
                                        <p:tav tm="100000">
                                          <p:val>
                                            <p:strVal val="#ppt_x"/>
                                          </p:val>
                                        </p:tav>
                                      </p:tavLst>
                                    </p:anim>
                                    <p:anim calcmode="lin" valueType="num">
                                      <p:cBhvr>
                                        <p:cTn id="66" dur="900" decel="100000" fill="hold"/>
                                        <p:tgtEl>
                                          <p:spTgt spid="24"/>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68" fill="hold">
                            <p:stCondLst>
                              <p:cond delay="6500"/>
                            </p:stCondLst>
                            <p:childTnLst>
                              <p:par>
                                <p:cTn id="69" presetID="2" presetClass="entr" presetSubtype="8" fill="hold" grpId="0" nodeType="afterEffect">
                                  <p:stCondLst>
                                    <p:cond delay="0"/>
                                  </p:stCondLst>
                                  <p:childTnLst>
                                    <p:set>
                                      <p:cBhvr>
                                        <p:cTn id="70" dur="1" fill="hold">
                                          <p:stCondLst>
                                            <p:cond delay="0"/>
                                          </p:stCondLst>
                                        </p:cTn>
                                        <p:tgtEl>
                                          <p:spTgt spid="9"/>
                                        </p:tgtEl>
                                        <p:attrNameLst>
                                          <p:attrName>style.visibility</p:attrName>
                                        </p:attrNameLst>
                                      </p:cBhvr>
                                      <p:to>
                                        <p:strVal val="visible"/>
                                      </p:to>
                                    </p:set>
                                    <p:anim calcmode="lin" valueType="num">
                                      <p:cBhvr additive="base">
                                        <p:cTn id="71" dur="500" fill="hold"/>
                                        <p:tgtEl>
                                          <p:spTgt spid="9"/>
                                        </p:tgtEl>
                                        <p:attrNameLst>
                                          <p:attrName>ppt_x</p:attrName>
                                        </p:attrNameLst>
                                      </p:cBhvr>
                                      <p:tavLst>
                                        <p:tav tm="0">
                                          <p:val>
                                            <p:strVal val="0-#ppt_w/2"/>
                                          </p:val>
                                        </p:tav>
                                        <p:tav tm="100000">
                                          <p:val>
                                            <p:strVal val="#ppt_x"/>
                                          </p:val>
                                        </p:tav>
                                      </p:tavLst>
                                    </p:anim>
                                    <p:anim calcmode="lin" valueType="num">
                                      <p:cBhvr additive="base">
                                        <p:cTn id="72" dur="500" fill="hold"/>
                                        <p:tgtEl>
                                          <p:spTgt spid="9"/>
                                        </p:tgtEl>
                                        <p:attrNameLst>
                                          <p:attrName>ppt_y</p:attrName>
                                        </p:attrNameLst>
                                      </p:cBhvr>
                                      <p:tavLst>
                                        <p:tav tm="0">
                                          <p:val>
                                            <p:strVal val="#ppt_y"/>
                                          </p:val>
                                        </p:tav>
                                        <p:tav tm="100000">
                                          <p:val>
                                            <p:strVal val="#ppt_y"/>
                                          </p:val>
                                        </p:tav>
                                      </p:tavLst>
                                    </p:anim>
                                  </p:childTnLst>
                                </p:cTn>
                              </p:par>
                            </p:childTnLst>
                          </p:cTn>
                        </p:par>
                        <p:par>
                          <p:cTn id="73" fill="hold">
                            <p:stCondLst>
                              <p:cond delay="7000"/>
                            </p:stCondLst>
                            <p:childTnLst>
                              <p:par>
                                <p:cTn id="74" presetID="53" presetClass="entr" presetSubtype="528" fill="hold" grpId="0" nodeType="afterEffect">
                                  <p:stCondLst>
                                    <p:cond delay="0"/>
                                  </p:stCondLst>
                                  <p:childTnLst>
                                    <p:set>
                                      <p:cBhvr>
                                        <p:cTn id="75" dur="1" fill="hold">
                                          <p:stCondLst>
                                            <p:cond delay="0"/>
                                          </p:stCondLst>
                                        </p:cTn>
                                        <p:tgtEl>
                                          <p:spTgt spid="14"/>
                                        </p:tgtEl>
                                        <p:attrNameLst>
                                          <p:attrName>style.visibility</p:attrName>
                                        </p:attrNameLst>
                                      </p:cBhvr>
                                      <p:to>
                                        <p:strVal val="visible"/>
                                      </p:to>
                                    </p:set>
                                    <p:anim calcmode="lin" valueType="num">
                                      <p:cBhvr>
                                        <p:cTn id="76" dur="500" fill="hold"/>
                                        <p:tgtEl>
                                          <p:spTgt spid="14"/>
                                        </p:tgtEl>
                                        <p:attrNameLst>
                                          <p:attrName>ppt_w</p:attrName>
                                        </p:attrNameLst>
                                      </p:cBhvr>
                                      <p:tavLst>
                                        <p:tav tm="0">
                                          <p:val>
                                            <p:fltVal val="0"/>
                                          </p:val>
                                        </p:tav>
                                        <p:tav tm="100000">
                                          <p:val>
                                            <p:strVal val="#ppt_w"/>
                                          </p:val>
                                        </p:tav>
                                      </p:tavLst>
                                    </p:anim>
                                    <p:anim calcmode="lin" valueType="num">
                                      <p:cBhvr>
                                        <p:cTn id="77" dur="500" fill="hold"/>
                                        <p:tgtEl>
                                          <p:spTgt spid="14"/>
                                        </p:tgtEl>
                                        <p:attrNameLst>
                                          <p:attrName>ppt_h</p:attrName>
                                        </p:attrNameLst>
                                      </p:cBhvr>
                                      <p:tavLst>
                                        <p:tav tm="0">
                                          <p:val>
                                            <p:fltVal val="0"/>
                                          </p:val>
                                        </p:tav>
                                        <p:tav tm="100000">
                                          <p:val>
                                            <p:strVal val="#ppt_h"/>
                                          </p:val>
                                        </p:tav>
                                      </p:tavLst>
                                    </p:anim>
                                    <p:animEffect transition="in" filter="fade">
                                      <p:cBhvr>
                                        <p:cTn id="78" dur="500"/>
                                        <p:tgtEl>
                                          <p:spTgt spid="14"/>
                                        </p:tgtEl>
                                      </p:cBhvr>
                                    </p:animEffect>
                                    <p:anim calcmode="lin" valueType="num">
                                      <p:cBhvr>
                                        <p:cTn id="79" dur="500" fill="hold"/>
                                        <p:tgtEl>
                                          <p:spTgt spid="14"/>
                                        </p:tgtEl>
                                        <p:attrNameLst>
                                          <p:attrName>ppt_x</p:attrName>
                                        </p:attrNameLst>
                                      </p:cBhvr>
                                      <p:tavLst>
                                        <p:tav tm="0">
                                          <p:val>
                                            <p:fltVal val="0.5"/>
                                          </p:val>
                                        </p:tav>
                                        <p:tav tm="100000">
                                          <p:val>
                                            <p:strVal val="#ppt_x"/>
                                          </p:val>
                                        </p:tav>
                                      </p:tavLst>
                                    </p:anim>
                                    <p:anim calcmode="lin" valueType="num">
                                      <p:cBhvr>
                                        <p:cTn id="80" dur="500" fill="hold"/>
                                        <p:tgtEl>
                                          <p:spTgt spid="14"/>
                                        </p:tgtEl>
                                        <p:attrNameLst>
                                          <p:attrName>ppt_y</p:attrName>
                                        </p:attrNameLst>
                                      </p:cBhvr>
                                      <p:tavLst>
                                        <p:tav tm="0">
                                          <p:val>
                                            <p:fltVal val="0.5"/>
                                          </p:val>
                                        </p:tav>
                                        <p:tav tm="100000">
                                          <p:val>
                                            <p:strVal val="#ppt_y"/>
                                          </p:val>
                                        </p:tav>
                                      </p:tavLst>
                                    </p:anim>
                                  </p:childTnLst>
                                </p:cTn>
                              </p:par>
                            </p:childTnLst>
                          </p:cTn>
                        </p:par>
                        <p:par>
                          <p:cTn id="81" fill="hold">
                            <p:stCondLst>
                              <p:cond delay="7500"/>
                            </p:stCondLst>
                            <p:childTnLst>
                              <p:par>
                                <p:cTn id="82" presetID="37" presetClass="entr" presetSubtype="0" fill="hold" nodeType="afterEffect">
                                  <p:stCondLst>
                                    <p:cond delay="0"/>
                                  </p:stCondLst>
                                  <p:childTnLst>
                                    <p:set>
                                      <p:cBhvr>
                                        <p:cTn id="83" dur="1" fill="hold">
                                          <p:stCondLst>
                                            <p:cond delay="0"/>
                                          </p:stCondLst>
                                        </p:cTn>
                                        <p:tgtEl>
                                          <p:spTgt spid="21"/>
                                        </p:tgtEl>
                                        <p:attrNameLst>
                                          <p:attrName>style.visibility</p:attrName>
                                        </p:attrNameLst>
                                      </p:cBhvr>
                                      <p:to>
                                        <p:strVal val="visible"/>
                                      </p:to>
                                    </p:set>
                                    <p:animEffect transition="in" filter="fade">
                                      <p:cBhvr>
                                        <p:cTn id="84" dur="1000"/>
                                        <p:tgtEl>
                                          <p:spTgt spid="21"/>
                                        </p:tgtEl>
                                      </p:cBhvr>
                                    </p:animEffect>
                                    <p:anim calcmode="lin" valueType="num">
                                      <p:cBhvr>
                                        <p:cTn id="85" dur="1000" fill="hold"/>
                                        <p:tgtEl>
                                          <p:spTgt spid="21"/>
                                        </p:tgtEl>
                                        <p:attrNameLst>
                                          <p:attrName>ppt_x</p:attrName>
                                        </p:attrNameLst>
                                      </p:cBhvr>
                                      <p:tavLst>
                                        <p:tav tm="0">
                                          <p:val>
                                            <p:strVal val="#ppt_x"/>
                                          </p:val>
                                        </p:tav>
                                        <p:tav tm="100000">
                                          <p:val>
                                            <p:strVal val="#ppt_x"/>
                                          </p:val>
                                        </p:tav>
                                      </p:tavLst>
                                    </p:anim>
                                    <p:anim calcmode="lin" valueType="num">
                                      <p:cBhvr>
                                        <p:cTn id="86" dur="900" decel="100000" fill="hold"/>
                                        <p:tgtEl>
                                          <p:spTgt spid="21"/>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4" grpId="0"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1298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2017-09-27T18:38:51Z</dcterms:modified>
</cp:coreProperties>
</file>