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8" y="8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9/27/2017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158025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916839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9/27/2017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33"/>
          <p:cNvGrpSpPr/>
          <p:nvPr/>
        </p:nvGrpSpPr>
        <p:grpSpPr>
          <a:xfrm rot="16200000">
            <a:off x="3999003" y="1475726"/>
            <a:ext cx="2095132" cy="2468455"/>
            <a:chOff x="1208671" y="1659213"/>
            <a:chExt cx="2151201" cy="2534514"/>
          </a:xfrm>
          <a:solidFill>
            <a:srgbClr val="FE4A1E"/>
          </a:solidFill>
        </p:grpSpPr>
        <p:sp>
          <p:nvSpPr>
            <p:cNvPr id="25" name="Flowchart: Alternate Process 24"/>
            <p:cNvSpPr/>
            <p:nvPr/>
          </p:nvSpPr>
          <p:spPr>
            <a:xfrm>
              <a:off x="1208671" y="1659213"/>
              <a:ext cx="2151201" cy="2151201"/>
            </a:xfrm>
            <a:prstGeom prst="flowChartAlternateProcess">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2" name="Isosceles Triangle 31"/>
            <p:cNvSpPr/>
            <p:nvPr/>
          </p:nvSpPr>
          <p:spPr>
            <a:xfrm rot="10800000">
              <a:off x="2007871" y="3790478"/>
              <a:ext cx="552799" cy="403249"/>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 name="Group 33"/>
          <p:cNvGrpSpPr/>
          <p:nvPr/>
        </p:nvGrpSpPr>
        <p:grpSpPr>
          <a:xfrm>
            <a:off x="6292074" y="1662386"/>
            <a:ext cx="2095133" cy="2468455"/>
            <a:chOff x="1208671" y="1659213"/>
            <a:chExt cx="2151201" cy="2534514"/>
          </a:xfrm>
          <a:solidFill>
            <a:srgbClr val="5C9AD3"/>
          </a:solidFill>
        </p:grpSpPr>
        <p:sp>
          <p:nvSpPr>
            <p:cNvPr id="34" name="Flowchart: Alternate Process 33"/>
            <p:cNvSpPr/>
            <p:nvPr/>
          </p:nvSpPr>
          <p:spPr>
            <a:xfrm>
              <a:off x="1208671" y="1659213"/>
              <a:ext cx="2151201" cy="2151201"/>
            </a:xfrm>
            <a:prstGeom prst="flowChartAlternateProcess">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Isosceles Triangle 34"/>
            <p:cNvSpPr/>
            <p:nvPr/>
          </p:nvSpPr>
          <p:spPr>
            <a:xfrm rot="10800000">
              <a:off x="2007871" y="3790478"/>
              <a:ext cx="552799" cy="403249"/>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6" name="Group 33"/>
          <p:cNvGrpSpPr/>
          <p:nvPr/>
        </p:nvGrpSpPr>
        <p:grpSpPr>
          <a:xfrm rot="5400000">
            <a:off x="6117282" y="3944181"/>
            <a:ext cx="2095132" cy="2468455"/>
            <a:chOff x="1208671" y="1659213"/>
            <a:chExt cx="2151201" cy="2534514"/>
          </a:xfrm>
          <a:solidFill>
            <a:srgbClr val="44546B"/>
          </a:solidFill>
        </p:grpSpPr>
        <p:sp>
          <p:nvSpPr>
            <p:cNvPr id="44" name="Flowchart: Alternate Process 43"/>
            <p:cNvSpPr/>
            <p:nvPr/>
          </p:nvSpPr>
          <p:spPr>
            <a:xfrm>
              <a:off x="1208671" y="1659213"/>
              <a:ext cx="2151201" cy="2151201"/>
            </a:xfrm>
            <a:prstGeom prst="flowChartAlternateProcess">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9" name="Isosceles Triangle 48"/>
            <p:cNvSpPr/>
            <p:nvPr/>
          </p:nvSpPr>
          <p:spPr>
            <a:xfrm rot="10800000">
              <a:off x="2007871" y="3790478"/>
              <a:ext cx="552799" cy="403249"/>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7" name="Group 33"/>
          <p:cNvGrpSpPr/>
          <p:nvPr/>
        </p:nvGrpSpPr>
        <p:grpSpPr>
          <a:xfrm rot="10800000">
            <a:off x="3792924" y="3750254"/>
            <a:ext cx="2095133" cy="2468455"/>
            <a:chOff x="1208671" y="1659213"/>
            <a:chExt cx="2151201" cy="2534514"/>
          </a:xfrm>
          <a:solidFill>
            <a:srgbClr val="7A7A7A"/>
          </a:solidFill>
        </p:grpSpPr>
        <p:sp>
          <p:nvSpPr>
            <p:cNvPr id="53" name="Flowchart: Alternate Process 52"/>
            <p:cNvSpPr/>
            <p:nvPr/>
          </p:nvSpPr>
          <p:spPr>
            <a:xfrm>
              <a:off x="1208671" y="1659213"/>
              <a:ext cx="2151201" cy="2151201"/>
            </a:xfrm>
            <a:prstGeom prst="flowChartAlternateProcess">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4" name="Isosceles Triangle 53"/>
            <p:cNvSpPr/>
            <p:nvPr/>
          </p:nvSpPr>
          <p:spPr>
            <a:xfrm rot="10800000">
              <a:off x="2007871" y="3790478"/>
              <a:ext cx="552799" cy="403249"/>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88" name="Group 134"/>
          <p:cNvGrpSpPr>
            <a:grpSpLocks noChangeAspect="1"/>
          </p:cNvGrpSpPr>
          <p:nvPr/>
        </p:nvGrpSpPr>
        <p:grpSpPr>
          <a:xfrm>
            <a:off x="3274123" y="2172921"/>
            <a:ext cx="1037599" cy="1038467"/>
            <a:chOff x="3287425" y="1417883"/>
            <a:chExt cx="648499" cy="649042"/>
          </a:xfrm>
          <a:effectLst>
            <a:outerShdw blurRad="50800" dist="38100" algn="l" rotWithShape="0">
              <a:prstClr val="black">
                <a:alpha val="40000"/>
              </a:prstClr>
            </a:outerShdw>
          </a:effectLst>
        </p:grpSpPr>
        <p:sp>
          <p:nvSpPr>
            <p:cNvPr id="89" name="Oval 88"/>
            <p:cNvSpPr>
              <a:spLocks noChangeAspect="1"/>
            </p:cNvSpPr>
            <p:nvPr/>
          </p:nvSpPr>
          <p:spPr>
            <a:xfrm>
              <a:off x="3287425" y="1417883"/>
              <a:ext cx="648499" cy="64904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bg1"/>
                </a:solidFill>
                <a:latin typeface="+mj-lt"/>
              </a:endParaRPr>
            </a:p>
          </p:txBody>
        </p:sp>
        <p:sp>
          <p:nvSpPr>
            <p:cNvPr id="95" name="Oval 94"/>
            <p:cNvSpPr>
              <a:spLocks noChangeAspect="1"/>
            </p:cNvSpPr>
            <p:nvPr/>
          </p:nvSpPr>
          <p:spPr>
            <a:xfrm>
              <a:off x="3362252" y="1492773"/>
              <a:ext cx="498845" cy="499263"/>
            </a:xfrm>
            <a:prstGeom prst="ellipse">
              <a:avLst/>
            </a:prstGeom>
            <a:solidFill>
              <a:srgbClr val="FE4A1E"/>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133" b="1" dirty="0">
                  <a:solidFill>
                    <a:schemeClr val="bg1"/>
                  </a:solidFill>
                </a:rPr>
                <a:t>01</a:t>
              </a:r>
              <a:endParaRPr lang="en-US" sz="2133" b="1" dirty="0">
                <a:solidFill>
                  <a:schemeClr val="bg1"/>
                </a:solidFill>
                <a:latin typeface="+mj-lt"/>
              </a:endParaRPr>
            </a:p>
          </p:txBody>
        </p:sp>
      </p:grpSp>
      <p:grpSp>
        <p:nvGrpSpPr>
          <p:cNvPr id="96" name="Group 129"/>
          <p:cNvGrpSpPr>
            <a:grpSpLocks noChangeAspect="1"/>
          </p:cNvGrpSpPr>
          <p:nvPr/>
        </p:nvGrpSpPr>
        <p:grpSpPr>
          <a:xfrm>
            <a:off x="7868407" y="2172921"/>
            <a:ext cx="1037599" cy="1038467"/>
            <a:chOff x="2779491" y="2517212"/>
            <a:chExt cx="648499" cy="649042"/>
          </a:xfrm>
          <a:effectLst>
            <a:outerShdw blurRad="50800" dist="38100" dir="10800000" algn="r" rotWithShape="0">
              <a:prstClr val="black">
                <a:alpha val="40000"/>
              </a:prstClr>
            </a:outerShdw>
          </a:effectLst>
        </p:grpSpPr>
        <p:sp>
          <p:nvSpPr>
            <p:cNvPr id="97" name="Oval 96"/>
            <p:cNvSpPr>
              <a:spLocks noChangeAspect="1"/>
            </p:cNvSpPr>
            <p:nvPr/>
          </p:nvSpPr>
          <p:spPr>
            <a:xfrm>
              <a:off x="2779491" y="2517212"/>
              <a:ext cx="648499" cy="64904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bg1"/>
                </a:solidFill>
                <a:latin typeface="+mj-lt"/>
              </a:endParaRPr>
            </a:p>
          </p:txBody>
        </p:sp>
        <p:sp>
          <p:nvSpPr>
            <p:cNvPr id="111" name="Oval 110"/>
            <p:cNvSpPr>
              <a:spLocks noChangeAspect="1"/>
            </p:cNvSpPr>
            <p:nvPr/>
          </p:nvSpPr>
          <p:spPr>
            <a:xfrm>
              <a:off x="2854318" y="2592102"/>
              <a:ext cx="498845" cy="499263"/>
            </a:xfrm>
            <a:prstGeom prst="ellipse">
              <a:avLst/>
            </a:prstGeom>
            <a:solidFill>
              <a:srgbClr val="5C9AD3"/>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133" b="1" dirty="0">
                  <a:solidFill>
                    <a:schemeClr val="bg1"/>
                  </a:solidFill>
                </a:rPr>
                <a:t>02</a:t>
              </a:r>
              <a:endParaRPr lang="en-US" sz="2400" b="1" dirty="0">
                <a:latin typeface="+mj-lt"/>
              </a:endParaRPr>
            </a:p>
          </p:txBody>
        </p:sp>
      </p:grpSp>
      <p:grpSp>
        <p:nvGrpSpPr>
          <p:cNvPr id="127" name="Group 130"/>
          <p:cNvGrpSpPr>
            <a:grpSpLocks noChangeAspect="1"/>
          </p:cNvGrpSpPr>
          <p:nvPr/>
        </p:nvGrpSpPr>
        <p:grpSpPr>
          <a:xfrm>
            <a:off x="7801602" y="4660311"/>
            <a:ext cx="1037599" cy="1038467"/>
            <a:chOff x="3287425" y="3613920"/>
            <a:chExt cx="648499" cy="649042"/>
          </a:xfrm>
          <a:effectLst>
            <a:outerShdw blurRad="50800" dist="38100" dir="10800000" algn="r" rotWithShape="0">
              <a:prstClr val="black">
                <a:alpha val="40000"/>
              </a:prstClr>
            </a:outerShdw>
          </a:effectLst>
        </p:grpSpPr>
        <p:sp>
          <p:nvSpPr>
            <p:cNvPr id="128" name="Oval 127"/>
            <p:cNvSpPr>
              <a:spLocks noChangeAspect="1"/>
            </p:cNvSpPr>
            <p:nvPr/>
          </p:nvSpPr>
          <p:spPr>
            <a:xfrm>
              <a:off x="3287425" y="3613920"/>
              <a:ext cx="648499" cy="64904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bg1"/>
                </a:solidFill>
                <a:latin typeface="+mj-lt"/>
              </a:endParaRPr>
            </a:p>
          </p:txBody>
        </p:sp>
        <p:sp>
          <p:nvSpPr>
            <p:cNvPr id="129" name="Oval 128"/>
            <p:cNvSpPr>
              <a:spLocks noChangeAspect="1"/>
            </p:cNvSpPr>
            <p:nvPr/>
          </p:nvSpPr>
          <p:spPr>
            <a:xfrm>
              <a:off x="3362252" y="3688810"/>
              <a:ext cx="498845" cy="499263"/>
            </a:xfrm>
            <a:prstGeom prst="ellipse">
              <a:avLst/>
            </a:prstGeom>
            <a:solidFill>
              <a:srgbClr val="44546B"/>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133" b="1" dirty="0">
                  <a:solidFill>
                    <a:schemeClr val="bg1"/>
                  </a:solidFill>
                </a:rPr>
                <a:t>03</a:t>
              </a:r>
              <a:endParaRPr lang="en-US" sz="2400" b="1" dirty="0">
                <a:latin typeface="+mj-lt"/>
              </a:endParaRPr>
            </a:p>
          </p:txBody>
        </p:sp>
      </p:grpSp>
      <p:grpSp>
        <p:nvGrpSpPr>
          <p:cNvPr id="130" name="Group 133"/>
          <p:cNvGrpSpPr>
            <a:grpSpLocks noChangeAspect="1"/>
          </p:cNvGrpSpPr>
          <p:nvPr/>
        </p:nvGrpSpPr>
        <p:grpSpPr>
          <a:xfrm>
            <a:off x="3293542" y="4660311"/>
            <a:ext cx="1037599" cy="1038467"/>
            <a:chOff x="5249342" y="1406453"/>
            <a:chExt cx="648499" cy="649042"/>
          </a:xfrm>
          <a:effectLst>
            <a:outerShdw blurRad="50800" dist="38100" algn="l" rotWithShape="0">
              <a:prstClr val="black">
                <a:alpha val="40000"/>
              </a:prstClr>
            </a:outerShdw>
          </a:effectLst>
        </p:grpSpPr>
        <p:sp>
          <p:nvSpPr>
            <p:cNvPr id="131" name="Oval 130"/>
            <p:cNvSpPr>
              <a:spLocks noChangeAspect="1"/>
            </p:cNvSpPr>
            <p:nvPr/>
          </p:nvSpPr>
          <p:spPr>
            <a:xfrm>
              <a:off x="5249342" y="1406453"/>
              <a:ext cx="648499" cy="64904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bg1"/>
                </a:solidFill>
                <a:latin typeface="+mj-lt"/>
              </a:endParaRPr>
            </a:p>
          </p:txBody>
        </p:sp>
        <p:sp>
          <p:nvSpPr>
            <p:cNvPr id="132" name="Oval 131"/>
            <p:cNvSpPr>
              <a:spLocks noChangeAspect="1"/>
            </p:cNvSpPr>
            <p:nvPr/>
          </p:nvSpPr>
          <p:spPr>
            <a:xfrm>
              <a:off x="5324169" y="1481343"/>
              <a:ext cx="498845" cy="499263"/>
            </a:xfrm>
            <a:prstGeom prst="ellipse">
              <a:avLst/>
            </a:prstGeom>
            <a:solidFill>
              <a:srgbClr val="7A7A7A"/>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133" b="1" dirty="0">
                  <a:solidFill>
                    <a:schemeClr val="bg1"/>
                  </a:solidFill>
                </a:rPr>
                <a:t>04</a:t>
              </a:r>
              <a:endParaRPr lang="en-US" sz="2400" b="1" dirty="0">
                <a:latin typeface="+mj-lt"/>
              </a:endParaRPr>
            </a:p>
          </p:txBody>
        </p:sp>
      </p:grpSp>
      <p:grpSp>
        <p:nvGrpSpPr>
          <p:cNvPr id="133" name="Group 72"/>
          <p:cNvGrpSpPr/>
          <p:nvPr/>
        </p:nvGrpSpPr>
        <p:grpSpPr>
          <a:xfrm>
            <a:off x="952279" y="2095404"/>
            <a:ext cx="2165011" cy="1084116"/>
            <a:chOff x="5776018" y="1609114"/>
            <a:chExt cx="1623758" cy="813087"/>
          </a:xfrm>
        </p:grpSpPr>
        <p:sp>
          <p:nvSpPr>
            <p:cNvPr id="134" name="Text Placeholder 3"/>
            <p:cNvSpPr txBox="1">
              <a:spLocks/>
            </p:cNvSpPr>
            <p:nvPr/>
          </p:nvSpPr>
          <p:spPr>
            <a:xfrm>
              <a:off x="6770998" y="1609114"/>
              <a:ext cx="628778"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9170">
                <a:spcBef>
                  <a:spcPct val="20000"/>
                </a:spcBef>
                <a:defRPr/>
              </a:pPr>
              <a:r>
                <a:rPr lang="en-US" sz="1600" b="1" dirty="0">
                  <a:solidFill>
                    <a:srgbClr val="FE4A1E"/>
                  </a:solidFill>
                  <a:latin typeface="Candara" panose="020E0502030303020204" pitchFamily="34" charset="0"/>
                </a:rPr>
                <a:t>First Step</a:t>
              </a:r>
            </a:p>
          </p:txBody>
        </p:sp>
        <p:sp>
          <p:nvSpPr>
            <p:cNvPr id="135" name="Text Placeholder 3"/>
            <p:cNvSpPr txBox="1">
              <a:spLocks/>
            </p:cNvSpPr>
            <p:nvPr/>
          </p:nvSpPr>
          <p:spPr>
            <a:xfrm>
              <a:off x="5776018" y="1806840"/>
              <a:ext cx="1623758" cy="615361"/>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9170">
                <a:spcBef>
                  <a:spcPct val="20000"/>
                </a:spcBef>
                <a:defRPr/>
              </a:pPr>
              <a:r>
                <a:rPr lang="en-US" sz="1333" dirty="0">
                  <a:solidFill>
                    <a:schemeClr val="bg1">
                      <a:lumMod val="95000"/>
                    </a:schemeClr>
                  </a:solidFill>
                  <a:latin typeface="Candara" panose="020E0502030303020204" pitchFamily="34" charset="0"/>
                </a:rPr>
                <a:t>There are many  in variations passage of lorem ipsum available but the majority have in slightly</a:t>
              </a:r>
            </a:p>
          </p:txBody>
        </p:sp>
      </p:grpSp>
      <p:grpSp>
        <p:nvGrpSpPr>
          <p:cNvPr id="136" name="Group 72"/>
          <p:cNvGrpSpPr/>
          <p:nvPr/>
        </p:nvGrpSpPr>
        <p:grpSpPr>
          <a:xfrm>
            <a:off x="9026944" y="2097155"/>
            <a:ext cx="2138472" cy="1080616"/>
            <a:chOff x="5776018" y="1548154"/>
            <a:chExt cx="1603854" cy="810462"/>
          </a:xfrm>
        </p:grpSpPr>
        <p:sp>
          <p:nvSpPr>
            <p:cNvPr id="137" name="Text Placeholder 3"/>
            <p:cNvSpPr txBox="1">
              <a:spLocks/>
            </p:cNvSpPr>
            <p:nvPr/>
          </p:nvSpPr>
          <p:spPr>
            <a:xfrm>
              <a:off x="5776018" y="1548154"/>
              <a:ext cx="818735"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600" b="1" dirty="0">
                  <a:solidFill>
                    <a:srgbClr val="5C9AD3"/>
                  </a:solidFill>
                  <a:latin typeface="Candara" panose="020E0502030303020204" pitchFamily="34" charset="0"/>
                </a:rPr>
                <a:t>Second Step</a:t>
              </a:r>
            </a:p>
          </p:txBody>
        </p:sp>
        <p:sp>
          <p:nvSpPr>
            <p:cNvPr id="138" name="Text Placeholder 3"/>
            <p:cNvSpPr txBox="1">
              <a:spLocks/>
            </p:cNvSpPr>
            <p:nvPr/>
          </p:nvSpPr>
          <p:spPr>
            <a:xfrm>
              <a:off x="5776018" y="1743255"/>
              <a:ext cx="1603854" cy="615361"/>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333" dirty="0">
                  <a:solidFill>
                    <a:schemeClr val="bg1">
                      <a:lumMod val="95000"/>
                    </a:schemeClr>
                  </a:solidFill>
                  <a:latin typeface="Candara" panose="020E0502030303020204" pitchFamily="34" charset="0"/>
                </a:rPr>
                <a:t>There are many  in variations passage of lorem ipsum available but the majority have in slightly</a:t>
              </a:r>
            </a:p>
          </p:txBody>
        </p:sp>
      </p:grpSp>
      <p:grpSp>
        <p:nvGrpSpPr>
          <p:cNvPr id="139" name="Group 72"/>
          <p:cNvGrpSpPr/>
          <p:nvPr/>
        </p:nvGrpSpPr>
        <p:grpSpPr>
          <a:xfrm>
            <a:off x="9014143" y="4665523"/>
            <a:ext cx="2074464" cy="1076352"/>
            <a:chOff x="5776019" y="1537993"/>
            <a:chExt cx="1555848" cy="807264"/>
          </a:xfrm>
        </p:grpSpPr>
        <p:sp>
          <p:nvSpPr>
            <p:cNvPr id="140" name="Text Placeholder 3"/>
            <p:cNvSpPr txBox="1">
              <a:spLocks/>
            </p:cNvSpPr>
            <p:nvPr/>
          </p:nvSpPr>
          <p:spPr>
            <a:xfrm>
              <a:off x="5776019" y="1537993"/>
              <a:ext cx="681677" cy="184666"/>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600" b="1" dirty="0">
                  <a:solidFill>
                    <a:srgbClr val="44546B"/>
                  </a:solidFill>
                  <a:latin typeface="Candara" panose="020E0502030303020204" pitchFamily="34" charset="0"/>
                </a:rPr>
                <a:t>Third Step</a:t>
              </a:r>
            </a:p>
          </p:txBody>
        </p:sp>
        <p:sp>
          <p:nvSpPr>
            <p:cNvPr id="141" name="Text Placeholder 3"/>
            <p:cNvSpPr txBox="1">
              <a:spLocks/>
            </p:cNvSpPr>
            <p:nvPr/>
          </p:nvSpPr>
          <p:spPr>
            <a:xfrm>
              <a:off x="5776019" y="1729896"/>
              <a:ext cx="1555848" cy="615361"/>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333" dirty="0">
                  <a:solidFill>
                    <a:schemeClr val="bg1">
                      <a:lumMod val="95000"/>
                    </a:schemeClr>
                  </a:solidFill>
                  <a:latin typeface="Candara" panose="020E0502030303020204" pitchFamily="34" charset="0"/>
                </a:rPr>
                <a:t>There are many  in variations passage of lorem ipsum available but the majority have in slightly</a:t>
              </a:r>
            </a:p>
          </p:txBody>
        </p:sp>
      </p:grpSp>
      <p:grpSp>
        <p:nvGrpSpPr>
          <p:cNvPr id="142" name="Group 72"/>
          <p:cNvGrpSpPr/>
          <p:nvPr/>
        </p:nvGrpSpPr>
        <p:grpSpPr>
          <a:xfrm>
            <a:off x="969132" y="4670653"/>
            <a:ext cx="2148157" cy="1066093"/>
            <a:chOff x="5776018" y="1545687"/>
            <a:chExt cx="1611118" cy="799570"/>
          </a:xfrm>
        </p:grpSpPr>
        <p:sp>
          <p:nvSpPr>
            <p:cNvPr id="143" name="Text Placeholder 3"/>
            <p:cNvSpPr txBox="1">
              <a:spLocks/>
            </p:cNvSpPr>
            <p:nvPr/>
          </p:nvSpPr>
          <p:spPr>
            <a:xfrm>
              <a:off x="6671796" y="1545687"/>
              <a:ext cx="715340" cy="169325"/>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9170">
                <a:spcBef>
                  <a:spcPct val="20000"/>
                </a:spcBef>
                <a:defRPr/>
              </a:pPr>
              <a:r>
                <a:rPr lang="en-US" sz="1467" b="1" dirty="0">
                  <a:solidFill>
                    <a:srgbClr val="7A7A7A"/>
                  </a:solidFill>
                  <a:latin typeface="Candara" panose="020E0502030303020204" pitchFamily="34" charset="0"/>
                </a:rPr>
                <a:t>Fourth Step</a:t>
              </a:r>
            </a:p>
          </p:txBody>
        </p:sp>
        <p:sp>
          <p:nvSpPr>
            <p:cNvPr id="144" name="Text Placeholder 3"/>
            <p:cNvSpPr txBox="1">
              <a:spLocks/>
            </p:cNvSpPr>
            <p:nvPr/>
          </p:nvSpPr>
          <p:spPr>
            <a:xfrm>
              <a:off x="5776018" y="1729896"/>
              <a:ext cx="1611118" cy="615361"/>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9170">
                <a:spcBef>
                  <a:spcPct val="20000"/>
                </a:spcBef>
                <a:defRPr/>
              </a:pPr>
              <a:r>
                <a:rPr lang="en-US" sz="1333" dirty="0">
                  <a:solidFill>
                    <a:schemeClr val="bg1">
                      <a:lumMod val="95000"/>
                    </a:schemeClr>
                  </a:solidFill>
                  <a:latin typeface="Candara" panose="020E0502030303020204" pitchFamily="34" charset="0"/>
                </a:rPr>
                <a:t>There are many  in variations passage of lorem ipsum available but the majority have in slightly</a:t>
              </a:r>
            </a:p>
          </p:txBody>
        </p:sp>
      </p:grpSp>
      <p:sp>
        <p:nvSpPr>
          <p:cNvPr id="145" name="Freeform 187"/>
          <p:cNvSpPr>
            <a:spLocks noEditPoints="1"/>
          </p:cNvSpPr>
          <p:nvPr/>
        </p:nvSpPr>
        <p:spPr bwMode="auto">
          <a:xfrm>
            <a:off x="4528836" y="2449952"/>
            <a:ext cx="708563" cy="457915"/>
          </a:xfrm>
          <a:custGeom>
            <a:avLst/>
            <a:gdLst/>
            <a:ahLst/>
            <a:cxnLst>
              <a:cxn ang="0">
                <a:pos x="68" y="25"/>
              </a:cxn>
              <a:cxn ang="0">
                <a:pos x="34" y="44"/>
              </a:cxn>
              <a:cxn ang="0">
                <a:pos x="1" y="25"/>
              </a:cxn>
              <a:cxn ang="0">
                <a:pos x="0" y="22"/>
              </a:cxn>
              <a:cxn ang="0">
                <a:pos x="1" y="20"/>
              </a:cxn>
              <a:cxn ang="0">
                <a:pos x="34" y="0"/>
              </a:cxn>
              <a:cxn ang="0">
                <a:pos x="68" y="20"/>
              </a:cxn>
              <a:cxn ang="0">
                <a:pos x="68" y="22"/>
              </a:cxn>
              <a:cxn ang="0">
                <a:pos x="68" y="25"/>
              </a:cxn>
              <a:cxn ang="0">
                <a:pos x="49" y="9"/>
              </a:cxn>
              <a:cxn ang="0">
                <a:pos x="51" y="17"/>
              </a:cxn>
              <a:cxn ang="0">
                <a:pos x="34" y="34"/>
              </a:cxn>
              <a:cxn ang="0">
                <a:pos x="17" y="17"/>
              </a:cxn>
              <a:cxn ang="0">
                <a:pos x="20" y="9"/>
              </a:cxn>
              <a:cxn ang="0">
                <a:pos x="5" y="22"/>
              </a:cxn>
              <a:cxn ang="0">
                <a:pos x="34" y="39"/>
              </a:cxn>
              <a:cxn ang="0">
                <a:pos x="64" y="22"/>
              </a:cxn>
              <a:cxn ang="0">
                <a:pos x="49" y="9"/>
              </a:cxn>
              <a:cxn ang="0">
                <a:pos x="34" y="6"/>
              </a:cxn>
              <a:cxn ang="0">
                <a:pos x="23" y="17"/>
              </a:cxn>
              <a:cxn ang="0">
                <a:pos x="25" y="19"/>
              </a:cxn>
              <a:cxn ang="0">
                <a:pos x="27" y="17"/>
              </a:cxn>
              <a:cxn ang="0">
                <a:pos x="34" y="9"/>
              </a:cxn>
              <a:cxn ang="0">
                <a:pos x="36" y="8"/>
              </a:cxn>
              <a:cxn ang="0">
                <a:pos x="34" y="6"/>
              </a:cxn>
            </a:cxnLst>
            <a:rect l="0" t="0" r="r" b="b"/>
            <a:pathLst>
              <a:path w="68" h="44">
                <a:moveTo>
                  <a:pt x="68" y="25"/>
                </a:moveTo>
                <a:cubicBezTo>
                  <a:pt x="61" y="36"/>
                  <a:pt x="48" y="44"/>
                  <a:pt x="34" y="44"/>
                </a:cubicBezTo>
                <a:cubicBezTo>
                  <a:pt x="21" y="44"/>
                  <a:pt x="8" y="36"/>
                  <a:pt x="1" y="25"/>
                </a:cubicBezTo>
                <a:cubicBezTo>
                  <a:pt x="1" y="24"/>
                  <a:pt x="0" y="23"/>
                  <a:pt x="0" y="22"/>
                </a:cubicBezTo>
                <a:cubicBezTo>
                  <a:pt x="0" y="21"/>
                  <a:pt x="1" y="20"/>
                  <a:pt x="1" y="20"/>
                </a:cubicBezTo>
                <a:cubicBezTo>
                  <a:pt x="8" y="8"/>
                  <a:pt x="21" y="0"/>
                  <a:pt x="34" y="0"/>
                </a:cubicBezTo>
                <a:cubicBezTo>
                  <a:pt x="48" y="0"/>
                  <a:pt x="61" y="8"/>
                  <a:pt x="68" y="20"/>
                </a:cubicBezTo>
                <a:cubicBezTo>
                  <a:pt x="68" y="20"/>
                  <a:pt x="68" y="21"/>
                  <a:pt x="68" y="22"/>
                </a:cubicBezTo>
                <a:cubicBezTo>
                  <a:pt x="68" y="23"/>
                  <a:pt x="68" y="24"/>
                  <a:pt x="68" y="25"/>
                </a:cubicBezTo>
                <a:close/>
                <a:moveTo>
                  <a:pt x="49" y="9"/>
                </a:moveTo>
                <a:cubicBezTo>
                  <a:pt x="51" y="11"/>
                  <a:pt x="51" y="14"/>
                  <a:pt x="51" y="17"/>
                </a:cubicBezTo>
                <a:cubicBezTo>
                  <a:pt x="51" y="27"/>
                  <a:pt x="44" y="34"/>
                  <a:pt x="34" y="34"/>
                </a:cubicBezTo>
                <a:cubicBezTo>
                  <a:pt x="25" y="34"/>
                  <a:pt x="17" y="27"/>
                  <a:pt x="17" y="17"/>
                </a:cubicBezTo>
                <a:cubicBezTo>
                  <a:pt x="17" y="14"/>
                  <a:pt x="18" y="11"/>
                  <a:pt x="20" y="9"/>
                </a:cubicBezTo>
                <a:cubicBezTo>
                  <a:pt x="14" y="12"/>
                  <a:pt x="9" y="17"/>
                  <a:pt x="5" y="22"/>
                </a:cubicBezTo>
                <a:cubicBezTo>
                  <a:pt x="12" y="32"/>
                  <a:pt x="22" y="39"/>
                  <a:pt x="34" y="39"/>
                </a:cubicBezTo>
                <a:cubicBezTo>
                  <a:pt x="47" y="39"/>
                  <a:pt x="57" y="32"/>
                  <a:pt x="64" y="22"/>
                </a:cubicBezTo>
                <a:cubicBezTo>
                  <a:pt x="60" y="17"/>
                  <a:pt x="55" y="12"/>
                  <a:pt x="49" y="9"/>
                </a:cubicBezTo>
                <a:close/>
                <a:moveTo>
                  <a:pt x="34" y="6"/>
                </a:moveTo>
                <a:cubicBezTo>
                  <a:pt x="28" y="6"/>
                  <a:pt x="23" y="11"/>
                  <a:pt x="23" y="17"/>
                </a:cubicBezTo>
                <a:cubicBezTo>
                  <a:pt x="23" y="18"/>
                  <a:pt x="24" y="19"/>
                  <a:pt x="25" y="19"/>
                </a:cubicBezTo>
                <a:cubicBezTo>
                  <a:pt x="26" y="19"/>
                  <a:pt x="27" y="18"/>
                  <a:pt x="27" y="17"/>
                </a:cubicBezTo>
                <a:cubicBezTo>
                  <a:pt x="27" y="13"/>
                  <a:pt x="30" y="9"/>
                  <a:pt x="34" y="9"/>
                </a:cubicBezTo>
                <a:cubicBezTo>
                  <a:pt x="35" y="9"/>
                  <a:pt x="36" y="9"/>
                  <a:pt x="36" y="8"/>
                </a:cubicBezTo>
                <a:cubicBezTo>
                  <a:pt x="36" y="7"/>
                  <a:pt x="35" y="6"/>
                  <a:pt x="34" y="6"/>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6" name="Freeform 52"/>
          <p:cNvSpPr>
            <a:spLocks noEditPoints="1"/>
          </p:cNvSpPr>
          <p:nvPr/>
        </p:nvSpPr>
        <p:spPr bwMode="auto">
          <a:xfrm>
            <a:off x="6986430" y="2356031"/>
            <a:ext cx="645757" cy="645757"/>
          </a:xfrm>
          <a:custGeom>
            <a:avLst/>
            <a:gdLst/>
            <a:ahLst/>
            <a:cxnLst>
              <a:cxn ang="0">
                <a:pos x="27" y="55"/>
              </a:cxn>
              <a:cxn ang="0">
                <a:pos x="0" y="27"/>
              </a:cxn>
              <a:cxn ang="0">
                <a:pos x="27" y="0"/>
              </a:cxn>
              <a:cxn ang="0">
                <a:pos x="55" y="27"/>
              </a:cxn>
              <a:cxn ang="0">
                <a:pos x="27" y="55"/>
              </a:cxn>
              <a:cxn ang="0">
                <a:pos x="27" y="8"/>
              </a:cxn>
              <a:cxn ang="0">
                <a:pos x="8" y="27"/>
              </a:cxn>
              <a:cxn ang="0">
                <a:pos x="27" y="47"/>
              </a:cxn>
              <a:cxn ang="0">
                <a:pos x="47" y="27"/>
              </a:cxn>
              <a:cxn ang="0">
                <a:pos x="27" y="8"/>
              </a:cxn>
              <a:cxn ang="0">
                <a:pos x="32" y="31"/>
              </a:cxn>
              <a:cxn ang="0">
                <a:pos x="31" y="32"/>
              </a:cxn>
              <a:cxn ang="0">
                <a:pos x="19" y="32"/>
              </a:cxn>
              <a:cxn ang="0">
                <a:pos x="18" y="31"/>
              </a:cxn>
              <a:cxn ang="0">
                <a:pos x="18" y="28"/>
              </a:cxn>
              <a:cxn ang="0">
                <a:pos x="19" y="27"/>
              </a:cxn>
              <a:cxn ang="0">
                <a:pos x="27" y="27"/>
              </a:cxn>
              <a:cxn ang="0">
                <a:pos x="27" y="15"/>
              </a:cxn>
              <a:cxn ang="0">
                <a:pos x="28" y="14"/>
              </a:cxn>
              <a:cxn ang="0">
                <a:pos x="31" y="14"/>
              </a:cxn>
              <a:cxn ang="0">
                <a:pos x="32" y="15"/>
              </a:cxn>
              <a:cxn ang="0">
                <a:pos x="32" y="31"/>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27" y="8"/>
                </a:moveTo>
                <a:cubicBezTo>
                  <a:pt x="16" y="8"/>
                  <a:pt x="8" y="17"/>
                  <a:pt x="8" y="27"/>
                </a:cubicBezTo>
                <a:cubicBezTo>
                  <a:pt x="8" y="38"/>
                  <a:pt x="16" y="47"/>
                  <a:pt x="27" y="47"/>
                </a:cubicBezTo>
                <a:cubicBezTo>
                  <a:pt x="38" y="47"/>
                  <a:pt x="47" y="38"/>
                  <a:pt x="47" y="27"/>
                </a:cubicBezTo>
                <a:cubicBezTo>
                  <a:pt x="47" y="17"/>
                  <a:pt x="38" y="8"/>
                  <a:pt x="27" y="8"/>
                </a:cubicBezTo>
                <a:close/>
                <a:moveTo>
                  <a:pt x="32" y="31"/>
                </a:moveTo>
                <a:cubicBezTo>
                  <a:pt x="32" y="31"/>
                  <a:pt x="31" y="32"/>
                  <a:pt x="31" y="32"/>
                </a:cubicBezTo>
                <a:cubicBezTo>
                  <a:pt x="19" y="32"/>
                  <a:pt x="19" y="32"/>
                  <a:pt x="19" y="32"/>
                </a:cubicBezTo>
                <a:cubicBezTo>
                  <a:pt x="19" y="32"/>
                  <a:pt x="18" y="31"/>
                  <a:pt x="18" y="31"/>
                </a:cubicBezTo>
                <a:cubicBezTo>
                  <a:pt x="18" y="28"/>
                  <a:pt x="18" y="28"/>
                  <a:pt x="18" y="28"/>
                </a:cubicBezTo>
                <a:cubicBezTo>
                  <a:pt x="18" y="28"/>
                  <a:pt x="19" y="27"/>
                  <a:pt x="19" y="27"/>
                </a:cubicBezTo>
                <a:cubicBezTo>
                  <a:pt x="27" y="27"/>
                  <a:pt x="27" y="27"/>
                  <a:pt x="27" y="27"/>
                </a:cubicBezTo>
                <a:cubicBezTo>
                  <a:pt x="27" y="15"/>
                  <a:pt x="27" y="15"/>
                  <a:pt x="27" y="15"/>
                </a:cubicBezTo>
                <a:cubicBezTo>
                  <a:pt x="27" y="14"/>
                  <a:pt x="28" y="14"/>
                  <a:pt x="28" y="14"/>
                </a:cubicBezTo>
                <a:cubicBezTo>
                  <a:pt x="31" y="14"/>
                  <a:pt x="31" y="14"/>
                  <a:pt x="31" y="14"/>
                </a:cubicBezTo>
                <a:cubicBezTo>
                  <a:pt x="31" y="14"/>
                  <a:pt x="32" y="14"/>
                  <a:pt x="32" y="15"/>
                </a:cubicBezTo>
                <a:lnTo>
                  <a:pt x="32" y="31"/>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7" name="Freeform 56"/>
          <p:cNvSpPr>
            <a:spLocks noEditPoints="1"/>
          </p:cNvSpPr>
          <p:nvPr/>
        </p:nvSpPr>
        <p:spPr bwMode="auto">
          <a:xfrm>
            <a:off x="7000130" y="4813930"/>
            <a:ext cx="618359" cy="618359"/>
          </a:xfrm>
          <a:custGeom>
            <a:avLst/>
            <a:gdLst/>
            <a:ahLst/>
            <a:cxnLst>
              <a:cxn ang="0">
                <a:pos x="64" y="42"/>
              </a:cxn>
              <a:cxn ang="0">
                <a:pos x="63" y="44"/>
              </a:cxn>
              <a:cxn ang="0">
                <a:pos x="33" y="64"/>
              </a:cxn>
              <a:cxn ang="0">
                <a:pos x="32" y="64"/>
              </a:cxn>
              <a:cxn ang="0">
                <a:pos x="30" y="64"/>
              </a:cxn>
              <a:cxn ang="0">
                <a:pos x="1" y="44"/>
              </a:cxn>
              <a:cxn ang="0">
                <a:pos x="0" y="42"/>
              </a:cxn>
              <a:cxn ang="0">
                <a:pos x="0" y="23"/>
              </a:cxn>
              <a:cxn ang="0">
                <a:pos x="1" y="20"/>
              </a:cxn>
              <a:cxn ang="0">
                <a:pos x="30" y="1"/>
              </a:cxn>
              <a:cxn ang="0">
                <a:pos x="32" y="0"/>
              </a:cxn>
              <a:cxn ang="0">
                <a:pos x="33" y="1"/>
              </a:cxn>
              <a:cxn ang="0">
                <a:pos x="63" y="20"/>
              </a:cxn>
              <a:cxn ang="0">
                <a:pos x="64" y="23"/>
              </a:cxn>
              <a:cxn ang="0">
                <a:pos x="64" y="42"/>
              </a:cxn>
              <a:cxn ang="0">
                <a:pos x="12" y="32"/>
              </a:cxn>
              <a:cxn ang="0">
                <a:pos x="5" y="28"/>
              </a:cxn>
              <a:cxn ang="0">
                <a:pos x="5" y="37"/>
              </a:cxn>
              <a:cxn ang="0">
                <a:pos x="12" y="32"/>
              </a:cxn>
              <a:cxn ang="0">
                <a:pos x="29" y="21"/>
              </a:cxn>
              <a:cxn ang="0">
                <a:pos x="29" y="8"/>
              </a:cxn>
              <a:cxn ang="0">
                <a:pos x="7" y="23"/>
              </a:cxn>
              <a:cxn ang="0">
                <a:pos x="17" y="29"/>
              </a:cxn>
              <a:cxn ang="0">
                <a:pos x="29" y="21"/>
              </a:cxn>
              <a:cxn ang="0">
                <a:pos x="29" y="56"/>
              </a:cxn>
              <a:cxn ang="0">
                <a:pos x="29" y="44"/>
              </a:cxn>
              <a:cxn ang="0">
                <a:pos x="17" y="36"/>
              </a:cxn>
              <a:cxn ang="0">
                <a:pos x="7" y="42"/>
              </a:cxn>
              <a:cxn ang="0">
                <a:pos x="29" y="56"/>
              </a:cxn>
              <a:cxn ang="0">
                <a:pos x="41" y="32"/>
              </a:cxn>
              <a:cxn ang="0">
                <a:pos x="32" y="26"/>
              </a:cxn>
              <a:cxn ang="0">
                <a:pos x="22" y="32"/>
              </a:cxn>
              <a:cxn ang="0">
                <a:pos x="32" y="39"/>
              </a:cxn>
              <a:cxn ang="0">
                <a:pos x="41" y="32"/>
              </a:cxn>
              <a:cxn ang="0">
                <a:pos x="56" y="23"/>
              </a:cxn>
              <a:cxn ang="0">
                <a:pos x="35" y="8"/>
              </a:cxn>
              <a:cxn ang="0">
                <a:pos x="35" y="21"/>
              </a:cxn>
              <a:cxn ang="0">
                <a:pos x="46" y="29"/>
              </a:cxn>
              <a:cxn ang="0">
                <a:pos x="56" y="23"/>
              </a:cxn>
              <a:cxn ang="0">
                <a:pos x="56" y="42"/>
              </a:cxn>
              <a:cxn ang="0">
                <a:pos x="46" y="36"/>
              </a:cxn>
              <a:cxn ang="0">
                <a:pos x="35" y="44"/>
              </a:cxn>
              <a:cxn ang="0">
                <a:pos x="35" y="56"/>
              </a:cxn>
              <a:cxn ang="0">
                <a:pos x="56" y="42"/>
              </a:cxn>
              <a:cxn ang="0">
                <a:pos x="58" y="37"/>
              </a:cxn>
              <a:cxn ang="0">
                <a:pos x="58" y="28"/>
              </a:cxn>
              <a:cxn ang="0">
                <a:pos x="51" y="32"/>
              </a:cxn>
              <a:cxn ang="0">
                <a:pos x="58" y="37"/>
              </a:cxn>
            </a:cxnLst>
            <a:rect l="0" t="0" r="r" b="b"/>
            <a:pathLst>
              <a:path w="64" h="64">
                <a:moveTo>
                  <a:pt x="64" y="42"/>
                </a:moveTo>
                <a:cubicBezTo>
                  <a:pt x="64" y="43"/>
                  <a:pt x="63" y="44"/>
                  <a:pt x="63" y="44"/>
                </a:cubicBezTo>
                <a:cubicBezTo>
                  <a:pt x="33" y="64"/>
                  <a:pt x="33" y="64"/>
                  <a:pt x="33" y="64"/>
                </a:cubicBezTo>
                <a:cubicBezTo>
                  <a:pt x="33" y="64"/>
                  <a:pt x="32" y="64"/>
                  <a:pt x="32" y="64"/>
                </a:cubicBezTo>
                <a:cubicBezTo>
                  <a:pt x="31" y="64"/>
                  <a:pt x="31" y="64"/>
                  <a:pt x="30" y="64"/>
                </a:cubicBezTo>
                <a:cubicBezTo>
                  <a:pt x="1" y="44"/>
                  <a:pt x="1" y="44"/>
                  <a:pt x="1" y="44"/>
                </a:cubicBezTo>
                <a:cubicBezTo>
                  <a:pt x="0" y="44"/>
                  <a:pt x="0" y="43"/>
                  <a:pt x="0" y="42"/>
                </a:cubicBezTo>
                <a:cubicBezTo>
                  <a:pt x="0" y="23"/>
                  <a:pt x="0" y="23"/>
                  <a:pt x="0" y="23"/>
                </a:cubicBezTo>
                <a:cubicBezTo>
                  <a:pt x="0" y="22"/>
                  <a:pt x="0" y="21"/>
                  <a:pt x="1" y="20"/>
                </a:cubicBezTo>
                <a:cubicBezTo>
                  <a:pt x="30" y="1"/>
                  <a:pt x="30" y="1"/>
                  <a:pt x="30" y="1"/>
                </a:cubicBezTo>
                <a:cubicBezTo>
                  <a:pt x="31" y="1"/>
                  <a:pt x="31" y="0"/>
                  <a:pt x="32" y="0"/>
                </a:cubicBezTo>
                <a:cubicBezTo>
                  <a:pt x="32" y="0"/>
                  <a:pt x="33" y="1"/>
                  <a:pt x="33" y="1"/>
                </a:cubicBezTo>
                <a:cubicBezTo>
                  <a:pt x="63" y="20"/>
                  <a:pt x="63" y="20"/>
                  <a:pt x="63" y="20"/>
                </a:cubicBezTo>
                <a:cubicBezTo>
                  <a:pt x="63" y="21"/>
                  <a:pt x="64" y="22"/>
                  <a:pt x="64" y="23"/>
                </a:cubicBezTo>
                <a:lnTo>
                  <a:pt x="64" y="42"/>
                </a:lnTo>
                <a:close/>
                <a:moveTo>
                  <a:pt x="12" y="32"/>
                </a:moveTo>
                <a:cubicBezTo>
                  <a:pt x="5" y="28"/>
                  <a:pt x="5" y="28"/>
                  <a:pt x="5" y="28"/>
                </a:cubicBezTo>
                <a:cubicBezTo>
                  <a:pt x="5" y="37"/>
                  <a:pt x="5" y="37"/>
                  <a:pt x="5" y="37"/>
                </a:cubicBezTo>
                <a:lnTo>
                  <a:pt x="12" y="32"/>
                </a:lnTo>
                <a:close/>
                <a:moveTo>
                  <a:pt x="29" y="21"/>
                </a:moveTo>
                <a:cubicBezTo>
                  <a:pt x="29" y="8"/>
                  <a:pt x="29" y="8"/>
                  <a:pt x="29" y="8"/>
                </a:cubicBezTo>
                <a:cubicBezTo>
                  <a:pt x="7" y="23"/>
                  <a:pt x="7" y="23"/>
                  <a:pt x="7" y="23"/>
                </a:cubicBezTo>
                <a:cubicBezTo>
                  <a:pt x="17" y="29"/>
                  <a:pt x="17" y="29"/>
                  <a:pt x="17" y="29"/>
                </a:cubicBezTo>
                <a:lnTo>
                  <a:pt x="29" y="21"/>
                </a:lnTo>
                <a:close/>
                <a:moveTo>
                  <a:pt x="29" y="56"/>
                </a:moveTo>
                <a:cubicBezTo>
                  <a:pt x="29" y="44"/>
                  <a:pt x="29" y="44"/>
                  <a:pt x="29" y="44"/>
                </a:cubicBezTo>
                <a:cubicBezTo>
                  <a:pt x="17" y="36"/>
                  <a:pt x="17" y="36"/>
                  <a:pt x="17" y="36"/>
                </a:cubicBezTo>
                <a:cubicBezTo>
                  <a:pt x="7" y="42"/>
                  <a:pt x="7" y="42"/>
                  <a:pt x="7" y="42"/>
                </a:cubicBezTo>
                <a:lnTo>
                  <a:pt x="29" y="56"/>
                </a:lnTo>
                <a:close/>
                <a:moveTo>
                  <a:pt x="41" y="32"/>
                </a:moveTo>
                <a:cubicBezTo>
                  <a:pt x="32" y="26"/>
                  <a:pt x="32" y="26"/>
                  <a:pt x="32" y="26"/>
                </a:cubicBezTo>
                <a:cubicBezTo>
                  <a:pt x="22" y="32"/>
                  <a:pt x="22" y="32"/>
                  <a:pt x="22" y="32"/>
                </a:cubicBezTo>
                <a:cubicBezTo>
                  <a:pt x="32" y="39"/>
                  <a:pt x="32" y="39"/>
                  <a:pt x="32" y="39"/>
                </a:cubicBezTo>
                <a:lnTo>
                  <a:pt x="41" y="32"/>
                </a:lnTo>
                <a:close/>
                <a:moveTo>
                  <a:pt x="56" y="23"/>
                </a:moveTo>
                <a:cubicBezTo>
                  <a:pt x="35" y="8"/>
                  <a:pt x="35" y="8"/>
                  <a:pt x="35" y="8"/>
                </a:cubicBezTo>
                <a:cubicBezTo>
                  <a:pt x="35" y="21"/>
                  <a:pt x="35" y="21"/>
                  <a:pt x="35" y="21"/>
                </a:cubicBezTo>
                <a:cubicBezTo>
                  <a:pt x="46" y="29"/>
                  <a:pt x="46" y="29"/>
                  <a:pt x="46" y="29"/>
                </a:cubicBezTo>
                <a:lnTo>
                  <a:pt x="56" y="23"/>
                </a:lnTo>
                <a:close/>
                <a:moveTo>
                  <a:pt x="56" y="42"/>
                </a:moveTo>
                <a:cubicBezTo>
                  <a:pt x="46" y="36"/>
                  <a:pt x="46" y="36"/>
                  <a:pt x="46" y="36"/>
                </a:cubicBezTo>
                <a:cubicBezTo>
                  <a:pt x="35" y="44"/>
                  <a:pt x="35" y="44"/>
                  <a:pt x="35" y="44"/>
                </a:cubicBezTo>
                <a:cubicBezTo>
                  <a:pt x="35" y="56"/>
                  <a:pt x="35" y="56"/>
                  <a:pt x="35" y="56"/>
                </a:cubicBezTo>
                <a:lnTo>
                  <a:pt x="56" y="42"/>
                </a:lnTo>
                <a:close/>
                <a:moveTo>
                  <a:pt x="58" y="37"/>
                </a:moveTo>
                <a:cubicBezTo>
                  <a:pt x="58" y="28"/>
                  <a:pt x="58" y="28"/>
                  <a:pt x="58" y="28"/>
                </a:cubicBezTo>
                <a:cubicBezTo>
                  <a:pt x="51" y="32"/>
                  <a:pt x="51" y="32"/>
                  <a:pt x="51" y="32"/>
                </a:cubicBezTo>
                <a:lnTo>
                  <a:pt x="58" y="37"/>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8" name="Freeform 152"/>
          <p:cNvSpPr>
            <a:spLocks noEditPoints="1"/>
          </p:cNvSpPr>
          <p:nvPr/>
        </p:nvSpPr>
        <p:spPr bwMode="auto">
          <a:xfrm>
            <a:off x="4556989" y="4866272"/>
            <a:ext cx="603601" cy="557809"/>
          </a:xfrm>
          <a:custGeom>
            <a:avLst/>
            <a:gdLst/>
            <a:ahLst/>
            <a:cxnLst>
              <a:cxn ang="0">
                <a:pos x="67" y="20"/>
              </a:cxn>
              <a:cxn ang="0">
                <a:pos x="46" y="36"/>
              </a:cxn>
              <a:cxn ang="0">
                <a:pos x="42" y="40"/>
              </a:cxn>
              <a:cxn ang="0">
                <a:pos x="39" y="47"/>
              </a:cxn>
              <a:cxn ang="0">
                <a:pos x="44" y="52"/>
              </a:cxn>
              <a:cxn ang="0">
                <a:pos x="52" y="58"/>
              </a:cxn>
              <a:cxn ang="0">
                <a:pos x="52" y="61"/>
              </a:cxn>
              <a:cxn ang="0">
                <a:pos x="51" y="62"/>
              </a:cxn>
              <a:cxn ang="0">
                <a:pos x="17" y="62"/>
              </a:cxn>
              <a:cxn ang="0">
                <a:pos x="16" y="61"/>
              </a:cxn>
              <a:cxn ang="0">
                <a:pos x="16" y="58"/>
              </a:cxn>
              <a:cxn ang="0">
                <a:pos x="24" y="52"/>
              </a:cxn>
              <a:cxn ang="0">
                <a:pos x="29" y="47"/>
              </a:cxn>
              <a:cxn ang="0">
                <a:pos x="26" y="40"/>
              </a:cxn>
              <a:cxn ang="0">
                <a:pos x="22" y="36"/>
              </a:cxn>
              <a:cxn ang="0">
                <a:pos x="0" y="20"/>
              </a:cxn>
              <a:cxn ang="0">
                <a:pos x="0" y="15"/>
              </a:cxn>
              <a:cxn ang="0">
                <a:pos x="4" y="11"/>
              </a:cxn>
              <a:cxn ang="0">
                <a:pos x="16" y="11"/>
              </a:cxn>
              <a:cxn ang="0">
                <a:pos x="16" y="7"/>
              </a:cxn>
              <a:cxn ang="0">
                <a:pos x="22" y="0"/>
              </a:cxn>
              <a:cxn ang="0">
                <a:pos x="45" y="0"/>
              </a:cxn>
              <a:cxn ang="0">
                <a:pos x="52" y="7"/>
              </a:cxn>
              <a:cxn ang="0">
                <a:pos x="52" y="11"/>
              </a:cxn>
              <a:cxn ang="0">
                <a:pos x="63" y="11"/>
              </a:cxn>
              <a:cxn ang="0">
                <a:pos x="67" y="15"/>
              </a:cxn>
              <a:cxn ang="0">
                <a:pos x="67" y="20"/>
              </a:cxn>
              <a:cxn ang="0">
                <a:pos x="16" y="16"/>
              </a:cxn>
              <a:cxn ang="0">
                <a:pos x="6" y="16"/>
              </a:cxn>
              <a:cxn ang="0">
                <a:pos x="6" y="20"/>
              </a:cxn>
              <a:cxn ang="0">
                <a:pos x="19" y="31"/>
              </a:cxn>
              <a:cxn ang="0">
                <a:pos x="16" y="16"/>
              </a:cxn>
              <a:cxn ang="0">
                <a:pos x="62" y="16"/>
              </a:cxn>
              <a:cxn ang="0">
                <a:pos x="52" y="16"/>
              </a:cxn>
              <a:cxn ang="0">
                <a:pos x="49" y="31"/>
              </a:cxn>
              <a:cxn ang="0">
                <a:pos x="62" y="20"/>
              </a:cxn>
              <a:cxn ang="0">
                <a:pos x="62" y="16"/>
              </a:cxn>
            </a:cxnLst>
            <a:rect l="0" t="0" r="r" b="b"/>
            <a:pathLst>
              <a:path w="67" h="62">
                <a:moveTo>
                  <a:pt x="67" y="20"/>
                </a:moveTo>
                <a:cubicBezTo>
                  <a:pt x="67" y="27"/>
                  <a:pt x="58" y="36"/>
                  <a:pt x="46" y="36"/>
                </a:cubicBezTo>
                <a:cubicBezTo>
                  <a:pt x="44" y="38"/>
                  <a:pt x="42" y="40"/>
                  <a:pt x="42" y="40"/>
                </a:cubicBezTo>
                <a:cubicBezTo>
                  <a:pt x="40" y="42"/>
                  <a:pt x="39" y="44"/>
                  <a:pt x="39" y="47"/>
                </a:cubicBezTo>
                <a:cubicBezTo>
                  <a:pt x="39" y="49"/>
                  <a:pt x="40" y="52"/>
                  <a:pt x="44" y="52"/>
                </a:cubicBezTo>
                <a:cubicBezTo>
                  <a:pt x="48" y="52"/>
                  <a:pt x="52" y="54"/>
                  <a:pt x="52" y="58"/>
                </a:cubicBezTo>
                <a:cubicBezTo>
                  <a:pt x="52" y="61"/>
                  <a:pt x="52" y="61"/>
                  <a:pt x="52" y="61"/>
                </a:cubicBezTo>
                <a:cubicBezTo>
                  <a:pt x="52" y="62"/>
                  <a:pt x="51" y="62"/>
                  <a:pt x="51" y="62"/>
                </a:cubicBezTo>
                <a:cubicBezTo>
                  <a:pt x="17" y="62"/>
                  <a:pt x="17" y="62"/>
                  <a:pt x="17" y="62"/>
                </a:cubicBezTo>
                <a:cubicBezTo>
                  <a:pt x="16" y="62"/>
                  <a:pt x="16" y="62"/>
                  <a:pt x="16" y="61"/>
                </a:cubicBezTo>
                <a:cubicBezTo>
                  <a:pt x="16" y="58"/>
                  <a:pt x="16" y="58"/>
                  <a:pt x="16" y="58"/>
                </a:cubicBezTo>
                <a:cubicBezTo>
                  <a:pt x="16" y="54"/>
                  <a:pt x="20" y="52"/>
                  <a:pt x="24" y="52"/>
                </a:cubicBezTo>
                <a:cubicBezTo>
                  <a:pt x="27" y="52"/>
                  <a:pt x="29" y="49"/>
                  <a:pt x="29" y="47"/>
                </a:cubicBezTo>
                <a:cubicBezTo>
                  <a:pt x="29" y="44"/>
                  <a:pt x="28" y="42"/>
                  <a:pt x="26" y="40"/>
                </a:cubicBezTo>
                <a:cubicBezTo>
                  <a:pt x="25" y="40"/>
                  <a:pt x="24" y="38"/>
                  <a:pt x="22" y="36"/>
                </a:cubicBezTo>
                <a:cubicBezTo>
                  <a:pt x="10" y="36"/>
                  <a:pt x="0" y="27"/>
                  <a:pt x="0" y="20"/>
                </a:cubicBezTo>
                <a:cubicBezTo>
                  <a:pt x="0" y="15"/>
                  <a:pt x="0" y="15"/>
                  <a:pt x="0" y="15"/>
                </a:cubicBezTo>
                <a:cubicBezTo>
                  <a:pt x="0" y="12"/>
                  <a:pt x="2" y="11"/>
                  <a:pt x="4" y="11"/>
                </a:cubicBezTo>
                <a:cubicBezTo>
                  <a:pt x="16" y="11"/>
                  <a:pt x="16" y="11"/>
                  <a:pt x="16" y="11"/>
                </a:cubicBezTo>
                <a:cubicBezTo>
                  <a:pt x="16" y="7"/>
                  <a:pt x="16" y="7"/>
                  <a:pt x="16" y="7"/>
                </a:cubicBezTo>
                <a:cubicBezTo>
                  <a:pt x="16" y="3"/>
                  <a:pt x="19" y="0"/>
                  <a:pt x="22" y="0"/>
                </a:cubicBezTo>
                <a:cubicBezTo>
                  <a:pt x="45" y="0"/>
                  <a:pt x="45" y="0"/>
                  <a:pt x="45" y="0"/>
                </a:cubicBezTo>
                <a:cubicBezTo>
                  <a:pt x="49" y="0"/>
                  <a:pt x="52" y="3"/>
                  <a:pt x="52" y="7"/>
                </a:cubicBezTo>
                <a:cubicBezTo>
                  <a:pt x="52" y="11"/>
                  <a:pt x="52" y="11"/>
                  <a:pt x="52" y="11"/>
                </a:cubicBezTo>
                <a:cubicBezTo>
                  <a:pt x="63" y="11"/>
                  <a:pt x="63" y="11"/>
                  <a:pt x="63" y="11"/>
                </a:cubicBezTo>
                <a:cubicBezTo>
                  <a:pt x="66" y="11"/>
                  <a:pt x="67" y="12"/>
                  <a:pt x="67" y="15"/>
                </a:cubicBezTo>
                <a:lnTo>
                  <a:pt x="67" y="20"/>
                </a:lnTo>
                <a:close/>
                <a:moveTo>
                  <a:pt x="16" y="16"/>
                </a:moveTo>
                <a:cubicBezTo>
                  <a:pt x="6" y="16"/>
                  <a:pt x="6" y="16"/>
                  <a:pt x="6" y="16"/>
                </a:cubicBezTo>
                <a:cubicBezTo>
                  <a:pt x="6" y="20"/>
                  <a:pt x="6" y="20"/>
                  <a:pt x="6" y="20"/>
                </a:cubicBezTo>
                <a:cubicBezTo>
                  <a:pt x="6" y="24"/>
                  <a:pt x="11" y="29"/>
                  <a:pt x="19" y="31"/>
                </a:cubicBezTo>
                <a:cubicBezTo>
                  <a:pt x="17" y="27"/>
                  <a:pt x="16" y="22"/>
                  <a:pt x="16" y="16"/>
                </a:cubicBezTo>
                <a:close/>
                <a:moveTo>
                  <a:pt x="62" y="16"/>
                </a:moveTo>
                <a:cubicBezTo>
                  <a:pt x="52" y="16"/>
                  <a:pt x="52" y="16"/>
                  <a:pt x="52" y="16"/>
                </a:cubicBezTo>
                <a:cubicBezTo>
                  <a:pt x="52" y="22"/>
                  <a:pt x="51" y="27"/>
                  <a:pt x="49" y="31"/>
                </a:cubicBezTo>
                <a:cubicBezTo>
                  <a:pt x="57" y="29"/>
                  <a:pt x="62" y="24"/>
                  <a:pt x="62" y="20"/>
                </a:cubicBezTo>
                <a:lnTo>
                  <a:pt x="62" y="16"/>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6" name="TextBox 45"/>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43" name="Picture 42">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63813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500"/>
                                        <p:tgtEl>
                                          <p:spTgt spid="46"/>
                                        </p:tgtEl>
                                      </p:cBhvr>
                                    </p:animEffect>
                                  </p:childTnLst>
                                </p:cTn>
                              </p:par>
                            </p:childTnLst>
                          </p:cTn>
                        </p:par>
                        <p:par>
                          <p:cTn id="8" fill="hold">
                            <p:stCondLst>
                              <p:cond delay="500"/>
                            </p:stCondLst>
                            <p:childTnLst>
                              <p:par>
                                <p:cTn id="9" presetID="2" presetClass="entr" presetSubtype="8" accel="50000" decel="5000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0-#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53" presetClass="entr" presetSubtype="0" fill="hold" nodeType="afterEffect">
                                  <p:stCondLst>
                                    <p:cond delay="0"/>
                                  </p:stCondLst>
                                  <p:childTnLst>
                                    <p:set>
                                      <p:cBhvr>
                                        <p:cTn id="15" dur="1" fill="hold">
                                          <p:stCondLst>
                                            <p:cond delay="0"/>
                                          </p:stCondLst>
                                        </p:cTn>
                                        <p:tgtEl>
                                          <p:spTgt spid="88"/>
                                        </p:tgtEl>
                                        <p:attrNameLst>
                                          <p:attrName>style.visibility</p:attrName>
                                        </p:attrNameLst>
                                      </p:cBhvr>
                                      <p:to>
                                        <p:strVal val="visible"/>
                                      </p:to>
                                    </p:set>
                                    <p:anim calcmode="lin" valueType="num">
                                      <p:cBhvr>
                                        <p:cTn id="16" dur="500" fill="hold"/>
                                        <p:tgtEl>
                                          <p:spTgt spid="88"/>
                                        </p:tgtEl>
                                        <p:attrNameLst>
                                          <p:attrName>ppt_w</p:attrName>
                                        </p:attrNameLst>
                                      </p:cBhvr>
                                      <p:tavLst>
                                        <p:tav tm="0">
                                          <p:val>
                                            <p:fltVal val="0"/>
                                          </p:val>
                                        </p:tav>
                                        <p:tav tm="100000">
                                          <p:val>
                                            <p:strVal val="#ppt_w"/>
                                          </p:val>
                                        </p:tav>
                                      </p:tavLst>
                                    </p:anim>
                                    <p:anim calcmode="lin" valueType="num">
                                      <p:cBhvr>
                                        <p:cTn id="17" dur="500" fill="hold"/>
                                        <p:tgtEl>
                                          <p:spTgt spid="88"/>
                                        </p:tgtEl>
                                        <p:attrNameLst>
                                          <p:attrName>ppt_h</p:attrName>
                                        </p:attrNameLst>
                                      </p:cBhvr>
                                      <p:tavLst>
                                        <p:tav tm="0">
                                          <p:val>
                                            <p:fltVal val="0"/>
                                          </p:val>
                                        </p:tav>
                                        <p:tav tm="100000">
                                          <p:val>
                                            <p:strVal val="#ppt_h"/>
                                          </p:val>
                                        </p:tav>
                                      </p:tavLst>
                                    </p:anim>
                                    <p:animEffect transition="in" filter="fade">
                                      <p:cBhvr>
                                        <p:cTn id="18" dur="500"/>
                                        <p:tgtEl>
                                          <p:spTgt spid="88"/>
                                        </p:tgtEl>
                                      </p:cBhvr>
                                    </p:animEffect>
                                  </p:childTnLst>
                                </p:cTn>
                              </p:par>
                            </p:childTnLst>
                          </p:cTn>
                        </p:par>
                        <p:par>
                          <p:cTn id="19" fill="hold">
                            <p:stCondLst>
                              <p:cond delay="1500"/>
                            </p:stCondLst>
                            <p:childTnLst>
                              <p:par>
                                <p:cTn id="20" presetID="53" presetClass="entr" presetSubtype="0" fill="hold" grpId="0" nodeType="afterEffect">
                                  <p:stCondLst>
                                    <p:cond delay="0"/>
                                  </p:stCondLst>
                                  <p:childTnLst>
                                    <p:set>
                                      <p:cBhvr>
                                        <p:cTn id="21" dur="1" fill="hold">
                                          <p:stCondLst>
                                            <p:cond delay="0"/>
                                          </p:stCondLst>
                                        </p:cTn>
                                        <p:tgtEl>
                                          <p:spTgt spid="145"/>
                                        </p:tgtEl>
                                        <p:attrNameLst>
                                          <p:attrName>style.visibility</p:attrName>
                                        </p:attrNameLst>
                                      </p:cBhvr>
                                      <p:to>
                                        <p:strVal val="visible"/>
                                      </p:to>
                                    </p:set>
                                    <p:anim calcmode="lin" valueType="num">
                                      <p:cBhvr>
                                        <p:cTn id="22" dur="500" fill="hold"/>
                                        <p:tgtEl>
                                          <p:spTgt spid="145"/>
                                        </p:tgtEl>
                                        <p:attrNameLst>
                                          <p:attrName>ppt_w</p:attrName>
                                        </p:attrNameLst>
                                      </p:cBhvr>
                                      <p:tavLst>
                                        <p:tav tm="0">
                                          <p:val>
                                            <p:fltVal val="0"/>
                                          </p:val>
                                        </p:tav>
                                        <p:tav tm="100000">
                                          <p:val>
                                            <p:strVal val="#ppt_w"/>
                                          </p:val>
                                        </p:tav>
                                      </p:tavLst>
                                    </p:anim>
                                    <p:anim calcmode="lin" valueType="num">
                                      <p:cBhvr>
                                        <p:cTn id="23" dur="500" fill="hold"/>
                                        <p:tgtEl>
                                          <p:spTgt spid="145"/>
                                        </p:tgtEl>
                                        <p:attrNameLst>
                                          <p:attrName>ppt_h</p:attrName>
                                        </p:attrNameLst>
                                      </p:cBhvr>
                                      <p:tavLst>
                                        <p:tav tm="0">
                                          <p:val>
                                            <p:fltVal val="0"/>
                                          </p:val>
                                        </p:tav>
                                        <p:tav tm="100000">
                                          <p:val>
                                            <p:strVal val="#ppt_h"/>
                                          </p:val>
                                        </p:tav>
                                      </p:tavLst>
                                    </p:anim>
                                    <p:animEffect transition="in" filter="fade">
                                      <p:cBhvr>
                                        <p:cTn id="24" dur="500"/>
                                        <p:tgtEl>
                                          <p:spTgt spid="145"/>
                                        </p:tgtEl>
                                      </p:cBhvr>
                                    </p:animEffect>
                                  </p:childTnLst>
                                </p:cTn>
                              </p:par>
                            </p:childTnLst>
                          </p:cTn>
                        </p:par>
                        <p:par>
                          <p:cTn id="25" fill="hold">
                            <p:stCondLst>
                              <p:cond delay="2000"/>
                            </p:stCondLst>
                            <p:childTnLst>
                              <p:par>
                                <p:cTn id="26" presetID="2" presetClass="entr" presetSubtype="8" accel="50000" decel="50000" fill="hold" nodeType="afterEffect">
                                  <p:stCondLst>
                                    <p:cond delay="0"/>
                                  </p:stCondLst>
                                  <p:childTnLst>
                                    <p:set>
                                      <p:cBhvr>
                                        <p:cTn id="27" dur="1" fill="hold">
                                          <p:stCondLst>
                                            <p:cond delay="0"/>
                                          </p:stCondLst>
                                        </p:cTn>
                                        <p:tgtEl>
                                          <p:spTgt spid="133"/>
                                        </p:tgtEl>
                                        <p:attrNameLst>
                                          <p:attrName>style.visibility</p:attrName>
                                        </p:attrNameLst>
                                      </p:cBhvr>
                                      <p:to>
                                        <p:strVal val="visible"/>
                                      </p:to>
                                    </p:set>
                                    <p:anim calcmode="lin" valueType="num">
                                      <p:cBhvr additive="base">
                                        <p:cTn id="28" dur="1000" fill="hold"/>
                                        <p:tgtEl>
                                          <p:spTgt spid="133"/>
                                        </p:tgtEl>
                                        <p:attrNameLst>
                                          <p:attrName>ppt_x</p:attrName>
                                        </p:attrNameLst>
                                      </p:cBhvr>
                                      <p:tavLst>
                                        <p:tav tm="0">
                                          <p:val>
                                            <p:strVal val="0-#ppt_w/2"/>
                                          </p:val>
                                        </p:tav>
                                        <p:tav tm="100000">
                                          <p:val>
                                            <p:strVal val="#ppt_x"/>
                                          </p:val>
                                        </p:tav>
                                      </p:tavLst>
                                    </p:anim>
                                    <p:anim calcmode="lin" valueType="num">
                                      <p:cBhvr additive="base">
                                        <p:cTn id="29" dur="1000" fill="hold"/>
                                        <p:tgtEl>
                                          <p:spTgt spid="133"/>
                                        </p:tgtEl>
                                        <p:attrNameLst>
                                          <p:attrName>ppt_y</p:attrName>
                                        </p:attrNameLst>
                                      </p:cBhvr>
                                      <p:tavLst>
                                        <p:tav tm="0">
                                          <p:val>
                                            <p:strVal val="#ppt_y"/>
                                          </p:val>
                                        </p:tav>
                                        <p:tav tm="100000">
                                          <p:val>
                                            <p:strVal val="#ppt_y"/>
                                          </p:val>
                                        </p:tav>
                                      </p:tavLst>
                                    </p:anim>
                                  </p:childTnLst>
                                </p:cTn>
                              </p:par>
                            </p:childTnLst>
                          </p:cTn>
                        </p:par>
                        <p:par>
                          <p:cTn id="30" fill="hold">
                            <p:stCondLst>
                              <p:cond delay="3000"/>
                            </p:stCondLst>
                            <p:childTnLst>
                              <p:par>
                                <p:cTn id="31" presetID="2" presetClass="entr" presetSubtype="1" accel="50000" decel="50000" fill="hold" nodeType="after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0-#ppt_h/2"/>
                                          </p:val>
                                        </p:tav>
                                        <p:tav tm="100000">
                                          <p:val>
                                            <p:strVal val="#ppt_y"/>
                                          </p:val>
                                        </p:tav>
                                      </p:tavLst>
                                    </p:anim>
                                  </p:childTnLst>
                                </p:cTn>
                              </p:par>
                            </p:childTnLst>
                          </p:cTn>
                        </p:par>
                        <p:par>
                          <p:cTn id="35" fill="hold">
                            <p:stCondLst>
                              <p:cond delay="3500"/>
                            </p:stCondLst>
                            <p:childTnLst>
                              <p:par>
                                <p:cTn id="36" presetID="53" presetClass="entr" presetSubtype="0" fill="hold" nodeType="afterEffect">
                                  <p:stCondLst>
                                    <p:cond delay="0"/>
                                  </p:stCondLst>
                                  <p:childTnLst>
                                    <p:set>
                                      <p:cBhvr>
                                        <p:cTn id="37" dur="1" fill="hold">
                                          <p:stCondLst>
                                            <p:cond delay="0"/>
                                          </p:stCondLst>
                                        </p:cTn>
                                        <p:tgtEl>
                                          <p:spTgt spid="96"/>
                                        </p:tgtEl>
                                        <p:attrNameLst>
                                          <p:attrName>style.visibility</p:attrName>
                                        </p:attrNameLst>
                                      </p:cBhvr>
                                      <p:to>
                                        <p:strVal val="visible"/>
                                      </p:to>
                                    </p:set>
                                    <p:anim calcmode="lin" valueType="num">
                                      <p:cBhvr>
                                        <p:cTn id="38" dur="500" fill="hold"/>
                                        <p:tgtEl>
                                          <p:spTgt spid="96"/>
                                        </p:tgtEl>
                                        <p:attrNameLst>
                                          <p:attrName>ppt_w</p:attrName>
                                        </p:attrNameLst>
                                      </p:cBhvr>
                                      <p:tavLst>
                                        <p:tav tm="0">
                                          <p:val>
                                            <p:fltVal val="0"/>
                                          </p:val>
                                        </p:tav>
                                        <p:tav tm="100000">
                                          <p:val>
                                            <p:strVal val="#ppt_w"/>
                                          </p:val>
                                        </p:tav>
                                      </p:tavLst>
                                    </p:anim>
                                    <p:anim calcmode="lin" valueType="num">
                                      <p:cBhvr>
                                        <p:cTn id="39" dur="500" fill="hold"/>
                                        <p:tgtEl>
                                          <p:spTgt spid="96"/>
                                        </p:tgtEl>
                                        <p:attrNameLst>
                                          <p:attrName>ppt_h</p:attrName>
                                        </p:attrNameLst>
                                      </p:cBhvr>
                                      <p:tavLst>
                                        <p:tav tm="0">
                                          <p:val>
                                            <p:fltVal val="0"/>
                                          </p:val>
                                        </p:tav>
                                        <p:tav tm="100000">
                                          <p:val>
                                            <p:strVal val="#ppt_h"/>
                                          </p:val>
                                        </p:tav>
                                      </p:tavLst>
                                    </p:anim>
                                    <p:animEffect transition="in" filter="fade">
                                      <p:cBhvr>
                                        <p:cTn id="40" dur="500"/>
                                        <p:tgtEl>
                                          <p:spTgt spid="96"/>
                                        </p:tgtEl>
                                      </p:cBhvr>
                                    </p:animEffect>
                                  </p:childTnLst>
                                </p:cTn>
                              </p:par>
                            </p:childTnLst>
                          </p:cTn>
                        </p:par>
                        <p:par>
                          <p:cTn id="41" fill="hold">
                            <p:stCondLst>
                              <p:cond delay="4000"/>
                            </p:stCondLst>
                            <p:childTnLst>
                              <p:par>
                                <p:cTn id="42" presetID="53" presetClass="entr" presetSubtype="0" fill="hold" grpId="0" nodeType="afterEffect">
                                  <p:stCondLst>
                                    <p:cond delay="0"/>
                                  </p:stCondLst>
                                  <p:childTnLst>
                                    <p:set>
                                      <p:cBhvr>
                                        <p:cTn id="43" dur="1" fill="hold">
                                          <p:stCondLst>
                                            <p:cond delay="0"/>
                                          </p:stCondLst>
                                        </p:cTn>
                                        <p:tgtEl>
                                          <p:spTgt spid="146"/>
                                        </p:tgtEl>
                                        <p:attrNameLst>
                                          <p:attrName>style.visibility</p:attrName>
                                        </p:attrNameLst>
                                      </p:cBhvr>
                                      <p:to>
                                        <p:strVal val="visible"/>
                                      </p:to>
                                    </p:set>
                                    <p:anim calcmode="lin" valueType="num">
                                      <p:cBhvr>
                                        <p:cTn id="44" dur="500" fill="hold"/>
                                        <p:tgtEl>
                                          <p:spTgt spid="146"/>
                                        </p:tgtEl>
                                        <p:attrNameLst>
                                          <p:attrName>ppt_w</p:attrName>
                                        </p:attrNameLst>
                                      </p:cBhvr>
                                      <p:tavLst>
                                        <p:tav tm="0">
                                          <p:val>
                                            <p:fltVal val="0"/>
                                          </p:val>
                                        </p:tav>
                                        <p:tav tm="100000">
                                          <p:val>
                                            <p:strVal val="#ppt_w"/>
                                          </p:val>
                                        </p:tav>
                                      </p:tavLst>
                                    </p:anim>
                                    <p:anim calcmode="lin" valueType="num">
                                      <p:cBhvr>
                                        <p:cTn id="45" dur="500" fill="hold"/>
                                        <p:tgtEl>
                                          <p:spTgt spid="146"/>
                                        </p:tgtEl>
                                        <p:attrNameLst>
                                          <p:attrName>ppt_h</p:attrName>
                                        </p:attrNameLst>
                                      </p:cBhvr>
                                      <p:tavLst>
                                        <p:tav tm="0">
                                          <p:val>
                                            <p:fltVal val="0"/>
                                          </p:val>
                                        </p:tav>
                                        <p:tav tm="100000">
                                          <p:val>
                                            <p:strVal val="#ppt_h"/>
                                          </p:val>
                                        </p:tav>
                                      </p:tavLst>
                                    </p:anim>
                                    <p:animEffect transition="in" filter="fade">
                                      <p:cBhvr>
                                        <p:cTn id="46" dur="500"/>
                                        <p:tgtEl>
                                          <p:spTgt spid="146"/>
                                        </p:tgtEl>
                                      </p:cBhvr>
                                    </p:animEffect>
                                  </p:childTnLst>
                                </p:cTn>
                              </p:par>
                            </p:childTnLst>
                          </p:cTn>
                        </p:par>
                        <p:par>
                          <p:cTn id="47" fill="hold">
                            <p:stCondLst>
                              <p:cond delay="4500"/>
                            </p:stCondLst>
                            <p:childTnLst>
                              <p:par>
                                <p:cTn id="48" presetID="2" presetClass="entr" presetSubtype="2" accel="50000" decel="50000" fill="hold" nodeType="afterEffect">
                                  <p:stCondLst>
                                    <p:cond delay="0"/>
                                  </p:stCondLst>
                                  <p:childTnLst>
                                    <p:set>
                                      <p:cBhvr>
                                        <p:cTn id="49" dur="1" fill="hold">
                                          <p:stCondLst>
                                            <p:cond delay="0"/>
                                          </p:stCondLst>
                                        </p:cTn>
                                        <p:tgtEl>
                                          <p:spTgt spid="136"/>
                                        </p:tgtEl>
                                        <p:attrNameLst>
                                          <p:attrName>style.visibility</p:attrName>
                                        </p:attrNameLst>
                                      </p:cBhvr>
                                      <p:to>
                                        <p:strVal val="visible"/>
                                      </p:to>
                                    </p:set>
                                    <p:anim calcmode="lin" valueType="num">
                                      <p:cBhvr additive="base">
                                        <p:cTn id="50" dur="1000" fill="hold"/>
                                        <p:tgtEl>
                                          <p:spTgt spid="136"/>
                                        </p:tgtEl>
                                        <p:attrNameLst>
                                          <p:attrName>ppt_x</p:attrName>
                                        </p:attrNameLst>
                                      </p:cBhvr>
                                      <p:tavLst>
                                        <p:tav tm="0">
                                          <p:val>
                                            <p:strVal val="1+#ppt_w/2"/>
                                          </p:val>
                                        </p:tav>
                                        <p:tav tm="100000">
                                          <p:val>
                                            <p:strVal val="#ppt_x"/>
                                          </p:val>
                                        </p:tav>
                                      </p:tavLst>
                                    </p:anim>
                                    <p:anim calcmode="lin" valueType="num">
                                      <p:cBhvr additive="base">
                                        <p:cTn id="51" dur="1000" fill="hold"/>
                                        <p:tgtEl>
                                          <p:spTgt spid="136"/>
                                        </p:tgtEl>
                                        <p:attrNameLst>
                                          <p:attrName>ppt_y</p:attrName>
                                        </p:attrNameLst>
                                      </p:cBhvr>
                                      <p:tavLst>
                                        <p:tav tm="0">
                                          <p:val>
                                            <p:strVal val="#ppt_y"/>
                                          </p:val>
                                        </p:tav>
                                        <p:tav tm="100000">
                                          <p:val>
                                            <p:strVal val="#ppt_y"/>
                                          </p:val>
                                        </p:tav>
                                      </p:tavLst>
                                    </p:anim>
                                  </p:childTnLst>
                                </p:cTn>
                              </p:par>
                            </p:childTnLst>
                          </p:cTn>
                        </p:par>
                        <p:par>
                          <p:cTn id="52" fill="hold">
                            <p:stCondLst>
                              <p:cond delay="5500"/>
                            </p:stCondLst>
                            <p:childTnLst>
                              <p:par>
                                <p:cTn id="53" presetID="2" presetClass="entr" presetSubtype="2" accel="50000" decel="50000" fill="hold" nodeType="afterEffect">
                                  <p:stCondLst>
                                    <p:cond delay="0"/>
                                  </p:stCondLst>
                                  <p:childTnLst>
                                    <p:set>
                                      <p:cBhvr>
                                        <p:cTn id="54" dur="1" fill="hold">
                                          <p:stCondLst>
                                            <p:cond delay="0"/>
                                          </p:stCondLst>
                                        </p:cTn>
                                        <p:tgtEl>
                                          <p:spTgt spid="6"/>
                                        </p:tgtEl>
                                        <p:attrNameLst>
                                          <p:attrName>style.visibility</p:attrName>
                                        </p:attrNameLst>
                                      </p:cBhvr>
                                      <p:to>
                                        <p:strVal val="visible"/>
                                      </p:to>
                                    </p:set>
                                    <p:anim calcmode="lin" valueType="num">
                                      <p:cBhvr additive="base">
                                        <p:cTn id="55" dur="500" fill="hold"/>
                                        <p:tgtEl>
                                          <p:spTgt spid="6"/>
                                        </p:tgtEl>
                                        <p:attrNameLst>
                                          <p:attrName>ppt_x</p:attrName>
                                        </p:attrNameLst>
                                      </p:cBhvr>
                                      <p:tavLst>
                                        <p:tav tm="0">
                                          <p:val>
                                            <p:strVal val="1+#ppt_w/2"/>
                                          </p:val>
                                        </p:tav>
                                        <p:tav tm="100000">
                                          <p:val>
                                            <p:strVal val="#ppt_x"/>
                                          </p:val>
                                        </p:tav>
                                      </p:tavLst>
                                    </p:anim>
                                    <p:anim calcmode="lin" valueType="num">
                                      <p:cBhvr additive="base">
                                        <p:cTn id="56" dur="500" fill="hold"/>
                                        <p:tgtEl>
                                          <p:spTgt spid="6"/>
                                        </p:tgtEl>
                                        <p:attrNameLst>
                                          <p:attrName>ppt_y</p:attrName>
                                        </p:attrNameLst>
                                      </p:cBhvr>
                                      <p:tavLst>
                                        <p:tav tm="0">
                                          <p:val>
                                            <p:strVal val="#ppt_y"/>
                                          </p:val>
                                        </p:tav>
                                        <p:tav tm="100000">
                                          <p:val>
                                            <p:strVal val="#ppt_y"/>
                                          </p:val>
                                        </p:tav>
                                      </p:tavLst>
                                    </p:anim>
                                  </p:childTnLst>
                                </p:cTn>
                              </p:par>
                            </p:childTnLst>
                          </p:cTn>
                        </p:par>
                        <p:par>
                          <p:cTn id="57" fill="hold">
                            <p:stCondLst>
                              <p:cond delay="6000"/>
                            </p:stCondLst>
                            <p:childTnLst>
                              <p:par>
                                <p:cTn id="58" presetID="53" presetClass="entr" presetSubtype="0" fill="hold" nodeType="afterEffect">
                                  <p:stCondLst>
                                    <p:cond delay="0"/>
                                  </p:stCondLst>
                                  <p:childTnLst>
                                    <p:set>
                                      <p:cBhvr>
                                        <p:cTn id="59" dur="1" fill="hold">
                                          <p:stCondLst>
                                            <p:cond delay="0"/>
                                          </p:stCondLst>
                                        </p:cTn>
                                        <p:tgtEl>
                                          <p:spTgt spid="127"/>
                                        </p:tgtEl>
                                        <p:attrNameLst>
                                          <p:attrName>style.visibility</p:attrName>
                                        </p:attrNameLst>
                                      </p:cBhvr>
                                      <p:to>
                                        <p:strVal val="visible"/>
                                      </p:to>
                                    </p:set>
                                    <p:anim calcmode="lin" valueType="num">
                                      <p:cBhvr>
                                        <p:cTn id="60" dur="500" fill="hold"/>
                                        <p:tgtEl>
                                          <p:spTgt spid="127"/>
                                        </p:tgtEl>
                                        <p:attrNameLst>
                                          <p:attrName>ppt_w</p:attrName>
                                        </p:attrNameLst>
                                      </p:cBhvr>
                                      <p:tavLst>
                                        <p:tav tm="0">
                                          <p:val>
                                            <p:fltVal val="0"/>
                                          </p:val>
                                        </p:tav>
                                        <p:tav tm="100000">
                                          <p:val>
                                            <p:strVal val="#ppt_w"/>
                                          </p:val>
                                        </p:tav>
                                      </p:tavLst>
                                    </p:anim>
                                    <p:anim calcmode="lin" valueType="num">
                                      <p:cBhvr>
                                        <p:cTn id="61" dur="500" fill="hold"/>
                                        <p:tgtEl>
                                          <p:spTgt spid="127"/>
                                        </p:tgtEl>
                                        <p:attrNameLst>
                                          <p:attrName>ppt_h</p:attrName>
                                        </p:attrNameLst>
                                      </p:cBhvr>
                                      <p:tavLst>
                                        <p:tav tm="0">
                                          <p:val>
                                            <p:fltVal val="0"/>
                                          </p:val>
                                        </p:tav>
                                        <p:tav tm="100000">
                                          <p:val>
                                            <p:strVal val="#ppt_h"/>
                                          </p:val>
                                        </p:tav>
                                      </p:tavLst>
                                    </p:anim>
                                    <p:animEffect transition="in" filter="fade">
                                      <p:cBhvr>
                                        <p:cTn id="62" dur="500"/>
                                        <p:tgtEl>
                                          <p:spTgt spid="127"/>
                                        </p:tgtEl>
                                      </p:cBhvr>
                                    </p:animEffect>
                                  </p:childTnLst>
                                </p:cTn>
                              </p:par>
                            </p:childTnLst>
                          </p:cTn>
                        </p:par>
                        <p:par>
                          <p:cTn id="63" fill="hold">
                            <p:stCondLst>
                              <p:cond delay="6500"/>
                            </p:stCondLst>
                            <p:childTnLst>
                              <p:par>
                                <p:cTn id="64" presetID="53" presetClass="entr" presetSubtype="0" fill="hold" grpId="0" nodeType="afterEffect">
                                  <p:stCondLst>
                                    <p:cond delay="0"/>
                                  </p:stCondLst>
                                  <p:childTnLst>
                                    <p:set>
                                      <p:cBhvr>
                                        <p:cTn id="65" dur="1" fill="hold">
                                          <p:stCondLst>
                                            <p:cond delay="0"/>
                                          </p:stCondLst>
                                        </p:cTn>
                                        <p:tgtEl>
                                          <p:spTgt spid="147"/>
                                        </p:tgtEl>
                                        <p:attrNameLst>
                                          <p:attrName>style.visibility</p:attrName>
                                        </p:attrNameLst>
                                      </p:cBhvr>
                                      <p:to>
                                        <p:strVal val="visible"/>
                                      </p:to>
                                    </p:set>
                                    <p:anim calcmode="lin" valueType="num">
                                      <p:cBhvr>
                                        <p:cTn id="66" dur="500" fill="hold"/>
                                        <p:tgtEl>
                                          <p:spTgt spid="147"/>
                                        </p:tgtEl>
                                        <p:attrNameLst>
                                          <p:attrName>ppt_w</p:attrName>
                                        </p:attrNameLst>
                                      </p:cBhvr>
                                      <p:tavLst>
                                        <p:tav tm="0">
                                          <p:val>
                                            <p:fltVal val="0"/>
                                          </p:val>
                                        </p:tav>
                                        <p:tav tm="100000">
                                          <p:val>
                                            <p:strVal val="#ppt_w"/>
                                          </p:val>
                                        </p:tav>
                                      </p:tavLst>
                                    </p:anim>
                                    <p:anim calcmode="lin" valueType="num">
                                      <p:cBhvr>
                                        <p:cTn id="67" dur="500" fill="hold"/>
                                        <p:tgtEl>
                                          <p:spTgt spid="147"/>
                                        </p:tgtEl>
                                        <p:attrNameLst>
                                          <p:attrName>ppt_h</p:attrName>
                                        </p:attrNameLst>
                                      </p:cBhvr>
                                      <p:tavLst>
                                        <p:tav tm="0">
                                          <p:val>
                                            <p:fltVal val="0"/>
                                          </p:val>
                                        </p:tav>
                                        <p:tav tm="100000">
                                          <p:val>
                                            <p:strVal val="#ppt_h"/>
                                          </p:val>
                                        </p:tav>
                                      </p:tavLst>
                                    </p:anim>
                                    <p:animEffect transition="in" filter="fade">
                                      <p:cBhvr>
                                        <p:cTn id="68" dur="500"/>
                                        <p:tgtEl>
                                          <p:spTgt spid="147"/>
                                        </p:tgtEl>
                                      </p:cBhvr>
                                    </p:animEffect>
                                  </p:childTnLst>
                                </p:cTn>
                              </p:par>
                            </p:childTnLst>
                          </p:cTn>
                        </p:par>
                        <p:par>
                          <p:cTn id="69" fill="hold">
                            <p:stCondLst>
                              <p:cond delay="7000"/>
                            </p:stCondLst>
                            <p:childTnLst>
                              <p:par>
                                <p:cTn id="70" presetID="2" presetClass="entr" presetSubtype="2" accel="50000" decel="50000" fill="hold" nodeType="afterEffect">
                                  <p:stCondLst>
                                    <p:cond delay="0"/>
                                  </p:stCondLst>
                                  <p:childTnLst>
                                    <p:set>
                                      <p:cBhvr>
                                        <p:cTn id="71" dur="1" fill="hold">
                                          <p:stCondLst>
                                            <p:cond delay="0"/>
                                          </p:stCondLst>
                                        </p:cTn>
                                        <p:tgtEl>
                                          <p:spTgt spid="139"/>
                                        </p:tgtEl>
                                        <p:attrNameLst>
                                          <p:attrName>style.visibility</p:attrName>
                                        </p:attrNameLst>
                                      </p:cBhvr>
                                      <p:to>
                                        <p:strVal val="visible"/>
                                      </p:to>
                                    </p:set>
                                    <p:anim calcmode="lin" valueType="num">
                                      <p:cBhvr additive="base">
                                        <p:cTn id="72" dur="1000" fill="hold"/>
                                        <p:tgtEl>
                                          <p:spTgt spid="139"/>
                                        </p:tgtEl>
                                        <p:attrNameLst>
                                          <p:attrName>ppt_x</p:attrName>
                                        </p:attrNameLst>
                                      </p:cBhvr>
                                      <p:tavLst>
                                        <p:tav tm="0">
                                          <p:val>
                                            <p:strVal val="1+#ppt_w/2"/>
                                          </p:val>
                                        </p:tav>
                                        <p:tav tm="100000">
                                          <p:val>
                                            <p:strVal val="#ppt_x"/>
                                          </p:val>
                                        </p:tav>
                                      </p:tavLst>
                                    </p:anim>
                                    <p:anim calcmode="lin" valueType="num">
                                      <p:cBhvr additive="base">
                                        <p:cTn id="73" dur="1000" fill="hold"/>
                                        <p:tgtEl>
                                          <p:spTgt spid="139"/>
                                        </p:tgtEl>
                                        <p:attrNameLst>
                                          <p:attrName>ppt_y</p:attrName>
                                        </p:attrNameLst>
                                      </p:cBhvr>
                                      <p:tavLst>
                                        <p:tav tm="0">
                                          <p:val>
                                            <p:strVal val="#ppt_y"/>
                                          </p:val>
                                        </p:tav>
                                        <p:tav tm="100000">
                                          <p:val>
                                            <p:strVal val="#ppt_y"/>
                                          </p:val>
                                        </p:tav>
                                      </p:tavLst>
                                    </p:anim>
                                  </p:childTnLst>
                                </p:cTn>
                              </p:par>
                            </p:childTnLst>
                          </p:cTn>
                        </p:par>
                        <p:par>
                          <p:cTn id="74" fill="hold">
                            <p:stCondLst>
                              <p:cond delay="8000"/>
                            </p:stCondLst>
                            <p:childTnLst>
                              <p:par>
                                <p:cTn id="75" presetID="2" presetClass="entr" presetSubtype="4" accel="50000" decel="50000" fill="hold" nodeType="afterEffect">
                                  <p:stCondLst>
                                    <p:cond delay="0"/>
                                  </p:stCondLst>
                                  <p:childTnLst>
                                    <p:set>
                                      <p:cBhvr>
                                        <p:cTn id="76" dur="1" fill="hold">
                                          <p:stCondLst>
                                            <p:cond delay="0"/>
                                          </p:stCondLst>
                                        </p:cTn>
                                        <p:tgtEl>
                                          <p:spTgt spid="7"/>
                                        </p:tgtEl>
                                        <p:attrNameLst>
                                          <p:attrName>style.visibility</p:attrName>
                                        </p:attrNameLst>
                                      </p:cBhvr>
                                      <p:to>
                                        <p:strVal val="visible"/>
                                      </p:to>
                                    </p:set>
                                    <p:anim calcmode="lin" valueType="num">
                                      <p:cBhvr additive="base">
                                        <p:cTn id="77" dur="500" fill="hold"/>
                                        <p:tgtEl>
                                          <p:spTgt spid="7"/>
                                        </p:tgtEl>
                                        <p:attrNameLst>
                                          <p:attrName>ppt_x</p:attrName>
                                        </p:attrNameLst>
                                      </p:cBhvr>
                                      <p:tavLst>
                                        <p:tav tm="0">
                                          <p:val>
                                            <p:strVal val="#ppt_x"/>
                                          </p:val>
                                        </p:tav>
                                        <p:tav tm="100000">
                                          <p:val>
                                            <p:strVal val="#ppt_x"/>
                                          </p:val>
                                        </p:tav>
                                      </p:tavLst>
                                    </p:anim>
                                    <p:anim calcmode="lin" valueType="num">
                                      <p:cBhvr additive="base">
                                        <p:cTn id="78" dur="500" fill="hold"/>
                                        <p:tgtEl>
                                          <p:spTgt spid="7"/>
                                        </p:tgtEl>
                                        <p:attrNameLst>
                                          <p:attrName>ppt_y</p:attrName>
                                        </p:attrNameLst>
                                      </p:cBhvr>
                                      <p:tavLst>
                                        <p:tav tm="0">
                                          <p:val>
                                            <p:strVal val="1+#ppt_h/2"/>
                                          </p:val>
                                        </p:tav>
                                        <p:tav tm="100000">
                                          <p:val>
                                            <p:strVal val="#ppt_y"/>
                                          </p:val>
                                        </p:tav>
                                      </p:tavLst>
                                    </p:anim>
                                  </p:childTnLst>
                                </p:cTn>
                              </p:par>
                            </p:childTnLst>
                          </p:cTn>
                        </p:par>
                        <p:par>
                          <p:cTn id="79" fill="hold">
                            <p:stCondLst>
                              <p:cond delay="8500"/>
                            </p:stCondLst>
                            <p:childTnLst>
                              <p:par>
                                <p:cTn id="80" presetID="53" presetClass="entr" presetSubtype="0" fill="hold" nodeType="afterEffect">
                                  <p:stCondLst>
                                    <p:cond delay="0"/>
                                  </p:stCondLst>
                                  <p:childTnLst>
                                    <p:set>
                                      <p:cBhvr>
                                        <p:cTn id="81" dur="1" fill="hold">
                                          <p:stCondLst>
                                            <p:cond delay="0"/>
                                          </p:stCondLst>
                                        </p:cTn>
                                        <p:tgtEl>
                                          <p:spTgt spid="130"/>
                                        </p:tgtEl>
                                        <p:attrNameLst>
                                          <p:attrName>style.visibility</p:attrName>
                                        </p:attrNameLst>
                                      </p:cBhvr>
                                      <p:to>
                                        <p:strVal val="visible"/>
                                      </p:to>
                                    </p:set>
                                    <p:anim calcmode="lin" valueType="num">
                                      <p:cBhvr>
                                        <p:cTn id="82" dur="500" fill="hold"/>
                                        <p:tgtEl>
                                          <p:spTgt spid="130"/>
                                        </p:tgtEl>
                                        <p:attrNameLst>
                                          <p:attrName>ppt_w</p:attrName>
                                        </p:attrNameLst>
                                      </p:cBhvr>
                                      <p:tavLst>
                                        <p:tav tm="0">
                                          <p:val>
                                            <p:fltVal val="0"/>
                                          </p:val>
                                        </p:tav>
                                        <p:tav tm="100000">
                                          <p:val>
                                            <p:strVal val="#ppt_w"/>
                                          </p:val>
                                        </p:tav>
                                      </p:tavLst>
                                    </p:anim>
                                    <p:anim calcmode="lin" valueType="num">
                                      <p:cBhvr>
                                        <p:cTn id="83" dur="500" fill="hold"/>
                                        <p:tgtEl>
                                          <p:spTgt spid="130"/>
                                        </p:tgtEl>
                                        <p:attrNameLst>
                                          <p:attrName>ppt_h</p:attrName>
                                        </p:attrNameLst>
                                      </p:cBhvr>
                                      <p:tavLst>
                                        <p:tav tm="0">
                                          <p:val>
                                            <p:fltVal val="0"/>
                                          </p:val>
                                        </p:tav>
                                        <p:tav tm="100000">
                                          <p:val>
                                            <p:strVal val="#ppt_h"/>
                                          </p:val>
                                        </p:tav>
                                      </p:tavLst>
                                    </p:anim>
                                    <p:animEffect transition="in" filter="fade">
                                      <p:cBhvr>
                                        <p:cTn id="84" dur="500"/>
                                        <p:tgtEl>
                                          <p:spTgt spid="130"/>
                                        </p:tgtEl>
                                      </p:cBhvr>
                                    </p:animEffect>
                                  </p:childTnLst>
                                </p:cTn>
                              </p:par>
                            </p:childTnLst>
                          </p:cTn>
                        </p:par>
                        <p:par>
                          <p:cTn id="85" fill="hold">
                            <p:stCondLst>
                              <p:cond delay="9000"/>
                            </p:stCondLst>
                            <p:childTnLst>
                              <p:par>
                                <p:cTn id="86" presetID="53" presetClass="entr" presetSubtype="0" fill="hold" grpId="0" nodeType="afterEffect">
                                  <p:stCondLst>
                                    <p:cond delay="0"/>
                                  </p:stCondLst>
                                  <p:childTnLst>
                                    <p:set>
                                      <p:cBhvr>
                                        <p:cTn id="87" dur="1" fill="hold">
                                          <p:stCondLst>
                                            <p:cond delay="0"/>
                                          </p:stCondLst>
                                        </p:cTn>
                                        <p:tgtEl>
                                          <p:spTgt spid="148"/>
                                        </p:tgtEl>
                                        <p:attrNameLst>
                                          <p:attrName>style.visibility</p:attrName>
                                        </p:attrNameLst>
                                      </p:cBhvr>
                                      <p:to>
                                        <p:strVal val="visible"/>
                                      </p:to>
                                    </p:set>
                                    <p:anim calcmode="lin" valueType="num">
                                      <p:cBhvr>
                                        <p:cTn id="88" dur="500" fill="hold"/>
                                        <p:tgtEl>
                                          <p:spTgt spid="148"/>
                                        </p:tgtEl>
                                        <p:attrNameLst>
                                          <p:attrName>ppt_w</p:attrName>
                                        </p:attrNameLst>
                                      </p:cBhvr>
                                      <p:tavLst>
                                        <p:tav tm="0">
                                          <p:val>
                                            <p:fltVal val="0"/>
                                          </p:val>
                                        </p:tav>
                                        <p:tav tm="100000">
                                          <p:val>
                                            <p:strVal val="#ppt_w"/>
                                          </p:val>
                                        </p:tav>
                                      </p:tavLst>
                                    </p:anim>
                                    <p:anim calcmode="lin" valueType="num">
                                      <p:cBhvr>
                                        <p:cTn id="89" dur="500" fill="hold"/>
                                        <p:tgtEl>
                                          <p:spTgt spid="148"/>
                                        </p:tgtEl>
                                        <p:attrNameLst>
                                          <p:attrName>ppt_h</p:attrName>
                                        </p:attrNameLst>
                                      </p:cBhvr>
                                      <p:tavLst>
                                        <p:tav tm="0">
                                          <p:val>
                                            <p:fltVal val="0"/>
                                          </p:val>
                                        </p:tav>
                                        <p:tav tm="100000">
                                          <p:val>
                                            <p:strVal val="#ppt_h"/>
                                          </p:val>
                                        </p:tav>
                                      </p:tavLst>
                                    </p:anim>
                                    <p:animEffect transition="in" filter="fade">
                                      <p:cBhvr>
                                        <p:cTn id="90" dur="500"/>
                                        <p:tgtEl>
                                          <p:spTgt spid="148"/>
                                        </p:tgtEl>
                                      </p:cBhvr>
                                    </p:animEffect>
                                  </p:childTnLst>
                                </p:cTn>
                              </p:par>
                            </p:childTnLst>
                          </p:cTn>
                        </p:par>
                        <p:par>
                          <p:cTn id="91" fill="hold">
                            <p:stCondLst>
                              <p:cond delay="9500"/>
                            </p:stCondLst>
                            <p:childTnLst>
                              <p:par>
                                <p:cTn id="92" presetID="2" presetClass="entr" presetSubtype="8" accel="50000" decel="50000" fill="hold" nodeType="afterEffect">
                                  <p:stCondLst>
                                    <p:cond delay="0"/>
                                  </p:stCondLst>
                                  <p:childTnLst>
                                    <p:set>
                                      <p:cBhvr>
                                        <p:cTn id="93" dur="1" fill="hold">
                                          <p:stCondLst>
                                            <p:cond delay="0"/>
                                          </p:stCondLst>
                                        </p:cTn>
                                        <p:tgtEl>
                                          <p:spTgt spid="142"/>
                                        </p:tgtEl>
                                        <p:attrNameLst>
                                          <p:attrName>style.visibility</p:attrName>
                                        </p:attrNameLst>
                                      </p:cBhvr>
                                      <p:to>
                                        <p:strVal val="visible"/>
                                      </p:to>
                                    </p:set>
                                    <p:anim calcmode="lin" valueType="num">
                                      <p:cBhvr additive="base">
                                        <p:cTn id="94" dur="1000" fill="hold"/>
                                        <p:tgtEl>
                                          <p:spTgt spid="142"/>
                                        </p:tgtEl>
                                        <p:attrNameLst>
                                          <p:attrName>ppt_x</p:attrName>
                                        </p:attrNameLst>
                                      </p:cBhvr>
                                      <p:tavLst>
                                        <p:tav tm="0">
                                          <p:val>
                                            <p:strVal val="0-#ppt_w/2"/>
                                          </p:val>
                                        </p:tav>
                                        <p:tav tm="100000">
                                          <p:val>
                                            <p:strVal val="#ppt_x"/>
                                          </p:val>
                                        </p:tav>
                                      </p:tavLst>
                                    </p:anim>
                                    <p:anim calcmode="lin" valueType="num">
                                      <p:cBhvr additive="base">
                                        <p:cTn id="95" dur="1000" fill="hold"/>
                                        <p:tgtEl>
                                          <p:spTgt spid="14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 grpId="0" animBg="1"/>
      <p:bldP spid="146" grpId="0" animBg="1"/>
      <p:bldP spid="147" grpId="0" animBg="1"/>
      <p:bldP spid="148" grpId="0" animBg="1"/>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1536</TotalTime>
  <Words>1265</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317</cp:revision>
  <dcterms:created xsi:type="dcterms:W3CDTF">2016-09-28T22:08:47Z</dcterms:created>
  <dcterms:modified xsi:type="dcterms:W3CDTF">2017-09-27T18:37:59Z</dcterms:modified>
</cp:coreProperties>
</file>