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2623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9167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3"/>
          <p:cNvSpPr txBox="1">
            <a:spLocks/>
          </p:cNvSpPr>
          <p:nvPr/>
        </p:nvSpPr>
        <p:spPr>
          <a:xfrm>
            <a:off x="5313134" y="1585458"/>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5" name="Text Placeholder 3"/>
          <p:cNvSpPr txBox="1">
            <a:spLocks/>
          </p:cNvSpPr>
          <p:nvPr/>
        </p:nvSpPr>
        <p:spPr>
          <a:xfrm>
            <a:off x="5313134" y="2301149"/>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8" name="Text Placeholder 3"/>
          <p:cNvSpPr txBox="1">
            <a:spLocks/>
          </p:cNvSpPr>
          <p:nvPr/>
        </p:nvSpPr>
        <p:spPr>
          <a:xfrm>
            <a:off x="5313134" y="3016840"/>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2" name="Text Placeholder 3"/>
          <p:cNvSpPr txBox="1">
            <a:spLocks/>
          </p:cNvSpPr>
          <p:nvPr/>
        </p:nvSpPr>
        <p:spPr>
          <a:xfrm>
            <a:off x="5313134" y="4007644"/>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6" name="Text Placeholder 3"/>
          <p:cNvSpPr txBox="1">
            <a:spLocks/>
          </p:cNvSpPr>
          <p:nvPr/>
        </p:nvSpPr>
        <p:spPr>
          <a:xfrm>
            <a:off x="5313134" y="4723334"/>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Placeholder 3"/>
          <p:cNvSpPr txBox="1">
            <a:spLocks/>
          </p:cNvSpPr>
          <p:nvPr/>
        </p:nvSpPr>
        <p:spPr>
          <a:xfrm>
            <a:off x="5313134" y="5439022"/>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Folded Corner 46"/>
          <p:cNvSpPr/>
          <p:nvPr/>
        </p:nvSpPr>
        <p:spPr>
          <a:xfrm>
            <a:off x="872966" y="1431958"/>
            <a:ext cx="3569372" cy="2230857"/>
          </a:xfrm>
          <a:prstGeom prst="foldedCorner">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TextBox 47"/>
          <p:cNvSpPr txBox="1"/>
          <p:nvPr/>
        </p:nvSpPr>
        <p:spPr>
          <a:xfrm>
            <a:off x="1236680" y="2404732"/>
            <a:ext cx="2841945" cy="1036053"/>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Web Design</a:t>
            </a:r>
          </a:p>
          <a:p>
            <a:pPr algn="ctr" defTabSz="1219170">
              <a:spcBef>
                <a:spcPct val="20000"/>
              </a:spcBef>
              <a:defRPr/>
            </a:pPr>
            <a:r>
              <a:rPr lang="en-US" sz="1333" dirty="0">
                <a:solidFill>
                  <a:schemeClr val="bg1"/>
                </a:solidFill>
                <a:latin typeface="Candara" panose="020E0502030303020204" pitchFamily="34" charset="0"/>
              </a:rPr>
              <a:t>There are many variations of Lorem Ipsum available, but the majority have suffered.</a:t>
            </a:r>
          </a:p>
        </p:txBody>
      </p:sp>
      <p:sp>
        <p:nvSpPr>
          <p:cNvPr id="51" name="Folded Corner 50"/>
          <p:cNvSpPr/>
          <p:nvPr/>
        </p:nvSpPr>
        <p:spPr>
          <a:xfrm>
            <a:off x="872966" y="3893245"/>
            <a:ext cx="3569372" cy="2230857"/>
          </a:xfrm>
          <a:prstGeom prst="foldedCorner">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1236680" y="4866019"/>
            <a:ext cx="2841945" cy="1036053"/>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Management</a:t>
            </a:r>
          </a:p>
          <a:p>
            <a:pPr algn="ctr" defTabSz="1219170">
              <a:spcBef>
                <a:spcPct val="20000"/>
              </a:spcBef>
              <a:defRPr/>
            </a:pPr>
            <a:r>
              <a:rPr lang="en-US" sz="1333" dirty="0">
                <a:solidFill>
                  <a:schemeClr val="bg1"/>
                </a:solidFill>
                <a:latin typeface="Candara" panose="020E0502030303020204" pitchFamily="34" charset="0"/>
              </a:rPr>
              <a:t>There are many variations of Lorem Ipsum available, but the majority have suffered.</a:t>
            </a:r>
          </a:p>
        </p:txBody>
      </p:sp>
      <p:grpSp>
        <p:nvGrpSpPr>
          <p:cNvPr id="53" name="Group 31"/>
          <p:cNvGrpSpPr/>
          <p:nvPr/>
        </p:nvGrpSpPr>
        <p:grpSpPr>
          <a:xfrm>
            <a:off x="2262467" y="4075651"/>
            <a:ext cx="790368" cy="790368"/>
            <a:chOff x="1431269" y="3056738"/>
            <a:chExt cx="592776" cy="592776"/>
          </a:xfrm>
        </p:grpSpPr>
        <p:sp>
          <p:nvSpPr>
            <p:cNvPr id="54" name="Sev01"/>
            <p:cNvSpPr>
              <a:spLocks noChangeAspect="1"/>
            </p:cNvSpPr>
            <p:nvPr/>
          </p:nvSpPr>
          <p:spPr>
            <a:xfrm>
              <a:off x="1431269" y="3056738"/>
              <a:ext cx="592776" cy="59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solidFill>
                <a:latin typeface="FontAwesome" pitchFamily="2" charset="0"/>
              </a:endParaRPr>
            </a:p>
          </p:txBody>
        </p:sp>
        <p:sp>
          <p:nvSpPr>
            <p:cNvPr id="55" name="Freeform 52"/>
            <p:cNvSpPr>
              <a:spLocks noEditPoints="1"/>
            </p:cNvSpPr>
            <p:nvPr/>
          </p:nvSpPr>
          <p:spPr bwMode="auto">
            <a:xfrm>
              <a:off x="1601588" y="3217493"/>
              <a:ext cx="252139" cy="271266"/>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30"/>
          <p:cNvGrpSpPr/>
          <p:nvPr/>
        </p:nvGrpSpPr>
        <p:grpSpPr>
          <a:xfrm>
            <a:off x="2262467" y="1614364"/>
            <a:ext cx="790368" cy="790368"/>
            <a:chOff x="1431269" y="1210773"/>
            <a:chExt cx="592776" cy="592776"/>
          </a:xfrm>
        </p:grpSpPr>
        <p:sp>
          <p:nvSpPr>
            <p:cNvPr id="57" name="Sev01"/>
            <p:cNvSpPr>
              <a:spLocks noChangeAspect="1"/>
            </p:cNvSpPr>
            <p:nvPr/>
          </p:nvSpPr>
          <p:spPr>
            <a:xfrm>
              <a:off x="1431269" y="1210773"/>
              <a:ext cx="592776" cy="59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solidFill>
                <a:latin typeface="FontAwesome" pitchFamily="2" charset="0"/>
              </a:endParaRPr>
            </a:p>
          </p:txBody>
        </p:sp>
        <p:sp>
          <p:nvSpPr>
            <p:cNvPr id="58" name="Freeform 42"/>
            <p:cNvSpPr>
              <a:spLocks noEditPoints="1"/>
            </p:cNvSpPr>
            <p:nvPr/>
          </p:nvSpPr>
          <p:spPr bwMode="auto">
            <a:xfrm>
              <a:off x="1566514" y="1368456"/>
              <a:ext cx="322286" cy="277411"/>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Freeform 45"/>
          <p:cNvSpPr>
            <a:spLocks noEditPoints="1"/>
          </p:cNvSpPr>
          <p:nvPr/>
        </p:nvSpPr>
        <p:spPr bwMode="auto">
          <a:xfrm>
            <a:off x="4790241" y="159927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p:cNvSpPr>
            <a:spLocks noEditPoints="1"/>
          </p:cNvSpPr>
          <p:nvPr/>
        </p:nvSpPr>
        <p:spPr bwMode="auto">
          <a:xfrm>
            <a:off x="4790241" y="231454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5"/>
          <p:cNvSpPr>
            <a:spLocks noEditPoints="1"/>
          </p:cNvSpPr>
          <p:nvPr/>
        </p:nvSpPr>
        <p:spPr bwMode="auto">
          <a:xfrm>
            <a:off x="4790241" y="302981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5"/>
          <p:cNvSpPr>
            <a:spLocks noEditPoints="1"/>
          </p:cNvSpPr>
          <p:nvPr/>
        </p:nvSpPr>
        <p:spPr bwMode="auto">
          <a:xfrm>
            <a:off x="4790241" y="401905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45"/>
          <p:cNvSpPr>
            <a:spLocks noEditPoints="1"/>
          </p:cNvSpPr>
          <p:nvPr/>
        </p:nvSpPr>
        <p:spPr bwMode="auto">
          <a:xfrm>
            <a:off x="4790241" y="473432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45"/>
          <p:cNvSpPr>
            <a:spLocks noEditPoints="1"/>
          </p:cNvSpPr>
          <p:nvPr/>
        </p:nvSpPr>
        <p:spPr bwMode="auto">
          <a:xfrm>
            <a:off x="4790241" y="544958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TextBox 28"/>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7752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56"/>
                                        </p:tgtEl>
                                        <p:attrNameLst>
                                          <p:attrName>style.visibility</p:attrName>
                                        </p:attrNameLst>
                                      </p:cBhvr>
                                      <p:to>
                                        <p:strVal val="visible"/>
                                      </p:to>
                                    </p:set>
                                    <p:anim calcmode="lin" valueType="num">
                                      <p:cBhvr>
                                        <p:cTn id="13" dur="500" fill="hold"/>
                                        <p:tgtEl>
                                          <p:spTgt spid="56"/>
                                        </p:tgtEl>
                                        <p:attrNameLst>
                                          <p:attrName>ppt_w</p:attrName>
                                        </p:attrNameLst>
                                      </p:cBhvr>
                                      <p:tavLst>
                                        <p:tav tm="0">
                                          <p:val>
                                            <p:fltVal val="0"/>
                                          </p:val>
                                        </p:tav>
                                        <p:tav tm="100000">
                                          <p:val>
                                            <p:strVal val="#ppt_w"/>
                                          </p:val>
                                        </p:tav>
                                      </p:tavLst>
                                    </p:anim>
                                    <p:anim calcmode="lin" valueType="num">
                                      <p:cBhvr>
                                        <p:cTn id="14" dur="500" fill="hold"/>
                                        <p:tgtEl>
                                          <p:spTgt spid="56"/>
                                        </p:tgtEl>
                                        <p:attrNameLst>
                                          <p:attrName>ppt_h</p:attrName>
                                        </p:attrNameLst>
                                      </p:cBhvr>
                                      <p:tavLst>
                                        <p:tav tm="0">
                                          <p:val>
                                            <p:fltVal val="0"/>
                                          </p:val>
                                        </p:tav>
                                        <p:tav tm="100000">
                                          <p:val>
                                            <p:strVal val="#ppt_h"/>
                                          </p:val>
                                        </p:tav>
                                      </p:tavLst>
                                    </p:anim>
                                    <p:animEffect transition="in" filter="fade">
                                      <p:cBhvr>
                                        <p:cTn id="15" dur="500"/>
                                        <p:tgtEl>
                                          <p:spTgt spid="56"/>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1000"/>
                                        <p:tgtEl>
                                          <p:spTgt spid="48"/>
                                        </p:tgtEl>
                                      </p:cBhvr>
                                    </p:animEffect>
                                  </p:childTnLst>
                                </p:cTn>
                              </p:par>
                            </p:childTnLst>
                          </p:cTn>
                        </p:par>
                        <p:par>
                          <p:cTn id="20" fill="hold">
                            <p:stCondLst>
                              <p:cond delay="2000"/>
                            </p:stCondLst>
                            <p:childTnLst>
                              <p:par>
                                <p:cTn id="21" presetID="53" presetClass="entr" presetSubtype="0" fill="hold" grpId="0" nodeType="afterEffect">
                                  <p:stCondLst>
                                    <p:cond delay="0"/>
                                  </p:stCondLst>
                                  <p:childTnLst>
                                    <p:set>
                                      <p:cBhvr>
                                        <p:cTn id="22" dur="1" fill="hold">
                                          <p:stCondLst>
                                            <p:cond delay="0"/>
                                          </p:stCondLst>
                                        </p:cTn>
                                        <p:tgtEl>
                                          <p:spTgt spid="59"/>
                                        </p:tgtEl>
                                        <p:attrNameLst>
                                          <p:attrName>style.visibility</p:attrName>
                                        </p:attrNameLst>
                                      </p:cBhvr>
                                      <p:to>
                                        <p:strVal val="visible"/>
                                      </p:to>
                                    </p:set>
                                    <p:anim calcmode="lin" valueType="num">
                                      <p:cBhvr>
                                        <p:cTn id="23" dur="500" fill="hold"/>
                                        <p:tgtEl>
                                          <p:spTgt spid="59"/>
                                        </p:tgtEl>
                                        <p:attrNameLst>
                                          <p:attrName>ppt_w</p:attrName>
                                        </p:attrNameLst>
                                      </p:cBhvr>
                                      <p:tavLst>
                                        <p:tav tm="0">
                                          <p:val>
                                            <p:fltVal val="0"/>
                                          </p:val>
                                        </p:tav>
                                        <p:tav tm="100000">
                                          <p:val>
                                            <p:strVal val="#ppt_w"/>
                                          </p:val>
                                        </p:tav>
                                      </p:tavLst>
                                    </p:anim>
                                    <p:anim calcmode="lin" valueType="num">
                                      <p:cBhvr>
                                        <p:cTn id="24" dur="500" fill="hold"/>
                                        <p:tgtEl>
                                          <p:spTgt spid="59"/>
                                        </p:tgtEl>
                                        <p:attrNameLst>
                                          <p:attrName>ppt_h</p:attrName>
                                        </p:attrNameLst>
                                      </p:cBhvr>
                                      <p:tavLst>
                                        <p:tav tm="0">
                                          <p:val>
                                            <p:fltVal val="0"/>
                                          </p:val>
                                        </p:tav>
                                        <p:tav tm="100000">
                                          <p:val>
                                            <p:strVal val="#ppt_h"/>
                                          </p:val>
                                        </p:tav>
                                      </p:tavLst>
                                    </p:anim>
                                    <p:animEffect transition="in" filter="fade">
                                      <p:cBhvr>
                                        <p:cTn id="25" dur="500"/>
                                        <p:tgtEl>
                                          <p:spTgt spid="59"/>
                                        </p:tgtEl>
                                      </p:cBhvr>
                                    </p:animEffect>
                                  </p:childTnLst>
                                </p:cTn>
                              </p:par>
                              <p:par>
                                <p:cTn id="26" presetID="2" presetClass="entr" presetSubtype="2" accel="50000" decel="5000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additive="base">
                                        <p:cTn id="28" dur="500" fill="hold"/>
                                        <p:tgtEl>
                                          <p:spTgt spid="23"/>
                                        </p:tgtEl>
                                        <p:attrNameLst>
                                          <p:attrName>ppt_x</p:attrName>
                                        </p:attrNameLst>
                                      </p:cBhvr>
                                      <p:tavLst>
                                        <p:tav tm="0">
                                          <p:val>
                                            <p:strVal val="1+#ppt_w/2"/>
                                          </p:val>
                                        </p:tav>
                                        <p:tav tm="100000">
                                          <p:val>
                                            <p:strVal val="#ppt_x"/>
                                          </p:val>
                                        </p:tav>
                                      </p:tavLst>
                                    </p:anim>
                                    <p:anim calcmode="lin" valueType="num">
                                      <p:cBhvr additive="base">
                                        <p:cTn id="29" dur="500" fill="hold"/>
                                        <p:tgtEl>
                                          <p:spTgt spid="23"/>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grpId="0"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2" presetClass="entr" presetSubtype="2" accel="50000" decel="5000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1+#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fltVal val="0"/>
                                          </p:val>
                                        </p:tav>
                                        <p:tav tm="100000">
                                          <p:val>
                                            <p:strVal val="#ppt_w"/>
                                          </p:val>
                                        </p:tav>
                                      </p:tavLst>
                                    </p:anim>
                                    <p:anim calcmode="lin" valueType="num">
                                      <p:cBhvr>
                                        <p:cTn id="44" dur="500" fill="hold"/>
                                        <p:tgtEl>
                                          <p:spTgt spid="61"/>
                                        </p:tgtEl>
                                        <p:attrNameLst>
                                          <p:attrName>ppt_h</p:attrName>
                                        </p:attrNameLst>
                                      </p:cBhvr>
                                      <p:tavLst>
                                        <p:tav tm="0">
                                          <p:val>
                                            <p:fltVal val="0"/>
                                          </p:val>
                                        </p:tav>
                                        <p:tav tm="100000">
                                          <p:val>
                                            <p:strVal val="#ppt_h"/>
                                          </p:val>
                                        </p:tav>
                                      </p:tavLst>
                                    </p:anim>
                                    <p:animEffect transition="in" filter="fade">
                                      <p:cBhvr>
                                        <p:cTn id="45" dur="500"/>
                                        <p:tgtEl>
                                          <p:spTgt spid="61"/>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1+#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3500"/>
                            </p:stCondLst>
                            <p:childTnLst>
                              <p:par>
                                <p:cTn id="51" presetID="53"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 calcmode="lin" valueType="num">
                                      <p:cBhvr>
                                        <p:cTn id="53" dur="500" fill="hold"/>
                                        <p:tgtEl>
                                          <p:spTgt spid="51"/>
                                        </p:tgtEl>
                                        <p:attrNameLst>
                                          <p:attrName>ppt_w</p:attrName>
                                        </p:attrNameLst>
                                      </p:cBhvr>
                                      <p:tavLst>
                                        <p:tav tm="0">
                                          <p:val>
                                            <p:fltVal val="0"/>
                                          </p:val>
                                        </p:tav>
                                        <p:tav tm="100000">
                                          <p:val>
                                            <p:strVal val="#ppt_w"/>
                                          </p:val>
                                        </p:tav>
                                      </p:tavLst>
                                    </p:anim>
                                    <p:anim calcmode="lin" valueType="num">
                                      <p:cBhvr>
                                        <p:cTn id="54" dur="500" fill="hold"/>
                                        <p:tgtEl>
                                          <p:spTgt spid="51"/>
                                        </p:tgtEl>
                                        <p:attrNameLst>
                                          <p:attrName>ppt_h</p:attrName>
                                        </p:attrNameLst>
                                      </p:cBhvr>
                                      <p:tavLst>
                                        <p:tav tm="0">
                                          <p:val>
                                            <p:fltVal val="0"/>
                                          </p:val>
                                        </p:tav>
                                        <p:tav tm="100000">
                                          <p:val>
                                            <p:strVal val="#ppt_h"/>
                                          </p:val>
                                        </p:tav>
                                      </p:tavLst>
                                    </p:anim>
                                    <p:animEffect transition="in" filter="fade">
                                      <p:cBhvr>
                                        <p:cTn id="55" dur="500"/>
                                        <p:tgtEl>
                                          <p:spTgt spid="51"/>
                                        </p:tgtEl>
                                      </p:cBhvr>
                                    </p:animEffect>
                                  </p:childTnLst>
                                </p:cTn>
                              </p:par>
                            </p:childTnLst>
                          </p:cTn>
                        </p:par>
                        <p:par>
                          <p:cTn id="56" fill="hold">
                            <p:stCondLst>
                              <p:cond delay="4000"/>
                            </p:stCondLst>
                            <p:childTnLst>
                              <p:par>
                                <p:cTn id="57" presetID="53" presetClass="entr" presetSubtype="0" fill="hold"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childTnLst>
                                </p:cTn>
                              </p:par>
                            </p:childTnLst>
                          </p:cTn>
                        </p:par>
                        <p:par>
                          <p:cTn id="62" fill="hold">
                            <p:stCondLst>
                              <p:cond delay="4500"/>
                            </p:stCondLst>
                            <p:childTnLst>
                              <p:par>
                                <p:cTn id="63" presetID="10" presetClass="entr" presetSubtype="0" fill="hold" grpId="0" nodeType="afterEffect">
                                  <p:stCondLst>
                                    <p:cond delay="0"/>
                                  </p:stCondLst>
                                  <p:childTnLst>
                                    <p:set>
                                      <p:cBhvr>
                                        <p:cTn id="64" dur="1" fill="hold">
                                          <p:stCondLst>
                                            <p:cond delay="0"/>
                                          </p:stCondLst>
                                        </p:cTn>
                                        <p:tgtEl>
                                          <p:spTgt spid="52"/>
                                        </p:tgtEl>
                                        <p:attrNameLst>
                                          <p:attrName>style.visibility</p:attrName>
                                        </p:attrNameLst>
                                      </p:cBhvr>
                                      <p:to>
                                        <p:strVal val="visible"/>
                                      </p:to>
                                    </p:set>
                                    <p:animEffect transition="in" filter="fade">
                                      <p:cBhvr>
                                        <p:cTn id="65" dur="1000"/>
                                        <p:tgtEl>
                                          <p:spTgt spid="52"/>
                                        </p:tgtEl>
                                      </p:cBhvr>
                                    </p:animEffect>
                                  </p:childTnLst>
                                </p:cTn>
                              </p:par>
                            </p:childTnLst>
                          </p:cTn>
                        </p:par>
                        <p:par>
                          <p:cTn id="66" fill="hold">
                            <p:stCondLst>
                              <p:cond delay="5500"/>
                            </p:stCondLst>
                            <p:childTnLst>
                              <p:par>
                                <p:cTn id="67" presetID="53" presetClass="entr" presetSubtype="0" fill="hold" grpId="0" nodeType="afterEffect">
                                  <p:stCondLst>
                                    <p:cond delay="0"/>
                                  </p:stCondLst>
                                  <p:childTnLst>
                                    <p:set>
                                      <p:cBhvr>
                                        <p:cTn id="68" dur="1" fill="hold">
                                          <p:stCondLst>
                                            <p:cond delay="0"/>
                                          </p:stCondLst>
                                        </p:cTn>
                                        <p:tgtEl>
                                          <p:spTgt spid="62"/>
                                        </p:tgtEl>
                                        <p:attrNameLst>
                                          <p:attrName>style.visibility</p:attrName>
                                        </p:attrNameLst>
                                      </p:cBhvr>
                                      <p:to>
                                        <p:strVal val="visible"/>
                                      </p:to>
                                    </p:set>
                                    <p:anim calcmode="lin" valueType="num">
                                      <p:cBhvr>
                                        <p:cTn id="69" dur="500" fill="hold"/>
                                        <p:tgtEl>
                                          <p:spTgt spid="62"/>
                                        </p:tgtEl>
                                        <p:attrNameLst>
                                          <p:attrName>ppt_w</p:attrName>
                                        </p:attrNameLst>
                                      </p:cBhvr>
                                      <p:tavLst>
                                        <p:tav tm="0">
                                          <p:val>
                                            <p:fltVal val="0"/>
                                          </p:val>
                                        </p:tav>
                                        <p:tav tm="100000">
                                          <p:val>
                                            <p:strVal val="#ppt_w"/>
                                          </p:val>
                                        </p:tav>
                                      </p:tavLst>
                                    </p:anim>
                                    <p:anim calcmode="lin" valueType="num">
                                      <p:cBhvr>
                                        <p:cTn id="70" dur="500" fill="hold"/>
                                        <p:tgtEl>
                                          <p:spTgt spid="62"/>
                                        </p:tgtEl>
                                        <p:attrNameLst>
                                          <p:attrName>ppt_h</p:attrName>
                                        </p:attrNameLst>
                                      </p:cBhvr>
                                      <p:tavLst>
                                        <p:tav tm="0">
                                          <p:val>
                                            <p:fltVal val="0"/>
                                          </p:val>
                                        </p:tav>
                                        <p:tav tm="100000">
                                          <p:val>
                                            <p:strVal val="#ppt_h"/>
                                          </p:val>
                                        </p:tav>
                                      </p:tavLst>
                                    </p:anim>
                                    <p:animEffect transition="in" filter="fade">
                                      <p:cBhvr>
                                        <p:cTn id="71" dur="500"/>
                                        <p:tgtEl>
                                          <p:spTgt spid="62"/>
                                        </p:tgtEl>
                                      </p:cBhvr>
                                    </p:animEffect>
                                  </p:childTnLst>
                                </p:cTn>
                              </p:par>
                              <p:par>
                                <p:cTn id="72" presetID="2" presetClass="entr" presetSubtype="2" accel="50000" decel="50000"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additive="base">
                                        <p:cTn id="74" dur="500" fill="hold"/>
                                        <p:tgtEl>
                                          <p:spTgt spid="32"/>
                                        </p:tgtEl>
                                        <p:attrNameLst>
                                          <p:attrName>ppt_x</p:attrName>
                                        </p:attrNameLst>
                                      </p:cBhvr>
                                      <p:tavLst>
                                        <p:tav tm="0">
                                          <p:val>
                                            <p:strVal val="1+#ppt_w/2"/>
                                          </p:val>
                                        </p:tav>
                                        <p:tav tm="100000">
                                          <p:val>
                                            <p:strVal val="#ppt_x"/>
                                          </p:val>
                                        </p:tav>
                                      </p:tavLst>
                                    </p:anim>
                                    <p:anim calcmode="lin" valueType="num">
                                      <p:cBhvr additive="base">
                                        <p:cTn id="75" dur="500" fill="hold"/>
                                        <p:tgtEl>
                                          <p:spTgt spid="32"/>
                                        </p:tgtEl>
                                        <p:attrNameLst>
                                          <p:attrName>ppt_y</p:attrName>
                                        </p:attrNameLst>
                                      </p:cBhvr>
                                      <p:tavLst>
                                        <p:tav tm="0">
                                          <p:val>
                                            <p:strVal val="#ppt_y"/>
                                          </p:val>
                                        </p:tav>
                                        <p:tav tm="100000">
                                          <p:val>
                                            <p:strVal val="#ppt_y"/>
                                          </p:val>
                                        </p:tav>
                                      </p:tavLst>
                                    </p:anim>
                                  </p:childTnLst>
                                </p:cTn>
                              </p:par>
                            </p:childTnLst>
                          </p:cTn>
                        </p:par>
                        <p:par>
                          <p:cTn id="76" fill="hold">
                            <p:stCondLst>
                              <p:cond delay="6000"/>
                            </p:stCondLst>
                            <p:childTnLst>
                              <p:par>
                                <p:cTn id="77" presetID="53" presetClass="entr" presetSubtype="0"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p:cTn id="79" dur="500" fill="hold"/>
                                        <p:tgtEl>
                                          <p:spTgt spid="63"/>
                                        </p:tgtEl>
                                        <p:attrNameLst>
                                          <p:attrName>ppt_w</p:attrName>
                                        </p:attrNameLst>
                                      </p:cBhvr>
                                      <p:tavLst>
                                        <p:tav tm="0">
                                          <p:val>
                                            <p:fltVal val="0"/>
                                          </p:val>
                                        </p:tav>
                                        <p:tav tm="100000">
                                          <p:val>
                                            <p:strVal val="#ppt_w"/>
                                          </p:val>
                                        </p:tav>
                                      </p:tavLst>
                                    </p:anim>
                                    <p:anim calcmode="lin" valueType="num">
                                      <p:cBhvr>
                                        <p:cTn id="80" dur="500" fill="hold"/>
                                        <p:tgtEl>
                                          <p:spTgt spid="63"/>
                                        </p:tgtEl>
                                        <p:attrNameLst>
                                          <p:attrName>ppt_h</p:attrName>
                                        </p:attrNameLst>
                                      </p:cBhvr>
                                      <p:tavLst>
                                        <p:tav tm="0">
                                          <p:val>
                                            <p:fltVal val="0"/>
                                          </p:val>
                                        </p:tav>
                                        <p:tav tm="100000">
                                          <p:val>
                                            <p:strVal val="#ppt_h"/>
                                          </p:val>
                                        </p:tav>
                                      </p:tavLst>
                                    </p:anim>
                                    <p:animEffect transition="in" filter="fade">
                                      <p:cBhvr>
                                        <p:cTn id="81" dur="500"/>
                                        <p:tgtEl>
                                          <p:spTgt spid="63"/>
                                        </p:tgtEl>
                                      </p:cBhvr>
                                    </p:animEffect>
                                  </p:childTnLst>
                                </p:cTn>
                              </p:par>
                              <p:par>
                                <p:cTn id="82" presetID="2" presetClass="entr" presetSubtype="2" accel="50000" decel="50000" fill="hold" grpId="0" nodeType="with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additive="base">
                                        <p:cTn id="84" dur="500" fill="hold"/>
                                        <p:tgtEl>
                                          <p:spTgt spid="36"/>
                                        </p:tgtEl>
                                        <p:attrNameLst>
                                          <p:attrName>ppt_x</p:attrName>
                                        </p:attrNameLst>
                                      </p:cBhvr>
                                      <p:tavLst>
                                        <p:tav tm="0">
                                          <p:val>
                                            <p:strVal val="1+#ppt_w/2"/>
                                          </p:val>
                                        </p:tav>
                                        <p:tav tm="100000">
                                          <p:val>
                                            <p:strVal val="#ppt_x"/>
                                          </p:val>
                                        </p:tav>
                                      </p:tavLst>
                                    </p:anim>
                                    <p:anim calcmode="lin" valueType="num">
                                      <p:cBhvr additive="base">
                                        <p:cTn id="85" dur="500" fill="hold"/>
                                        <p:tgtEl>
                                          <p:spTgt spid="36"/>
                                        </p:tgtEl>
                                        <p:attrNameLst>
                                          <p:attrName>ppt_y</p:attrName>
                                        </p:attrNameLst>
                                      </p:cBhvr>
                                      <p:tavLst>
                                        <p:tav tm="0">
                                          <p:val>
                                            <p:strVal val="#ppt_y"/>
                                          </p:val>
                                        </p:tav>
                                        <p:tav tm="100000">
                                          <p:val>
                                            <p:strVal val="#ppt_y"/>
                                          </p:val>
                                        </p:tav>
                                      </p:tavLst>
                                    </p:anim>
                                  </p:childTnLst>
                                </p:cTn>
                              </p:par>
                            </p:childTnLst>
                          </p:cTn>
                        </p:par>
                        <p:par>
                          <p:cTn id="86" fill="hold">
                            <p:stCondLst>
                              <p:cond delay="6500"/>
                            </p:stCondLst>
                            <p:childTnLst>
                              <p:par>
                                <p:cTn id="87" presetID="53" presetClass="entr" presetSubtype="0" fill="hold" grpId="0" nodeType="afterEffect">
                                  <p:stCondLst>
                                    <p:cond delay="0"/>
                                  </p:stCondLst>
                                  <p:childTnLst>
                                    <p:set>
                                      <p:cBhvr>
                                        <p:cTn id="88" dur="1" fill="hold">
                                          <p:stCondLst>
                                            <p:cond delay="0"/>
                                          </p:stCondLst>
                                        </p:cTn>
                                        <p:tgtEl>
                                          <p:spTgt spid="64"/>
                                        </p:tgtEl>
                                        <p:attrNameLst>
                                          <p:attrName>style.visibility</p:attrName>
                                        </p:attrNameLst>
                                      </p:cBhvr>
                                      <p:to>
                                        <p:strVal val="visible"/>
                                      </p:to>
                                    </p:set>
                                    <p:anim calcmode="lin" valueType="num">
                                      <p:cBhvr>
                                        <p:cTn id="89" dur="500" fill="hold"/>
                                        <p:tgtEl>
                                          <p:spTgt spid="64"/>
                                        </p:tgtEl>
                                        <p:attrNameLst>
                                          <p:attrName>ppt_w</p:attrName>
                                        </p:attrNameLst>
                                      </p:cBhvr>
                                      <p:tavLst>
                                        <p:tav tm="0">
                                          <p:val>
                                            <p:fltVal val="0"/>
                                          </p:val>
                                        </p:tav>
                                        <p:tav tm="100000">
                                          <p:val>
                                            <p:strVal val="#ppt_w"/>
                                          </p:val>
                                        </p:tav>
                                      </p:tavLst>
                                    </p:anim>
                                    <p:anim calcmode="lin" valueType="num">
                                      <p:cBhvr>
                                        <p:cTn id="90" dur="500" fill="hold"/>
                                        <p:tgtEl>
                                          <p:spTgt spid="64"/>
                                        </p:tgtEl>
                                        <p:attrNameLst>
                                          <p:attrName>ppt_h</p:attrName>
                                        </p:attrNameLst>
                                      </p:cBhvr>
                                      <p:tavLst>
                                        <p:tav tm="0">
                                          <p:val>
                                            <p:fltVal val="0"/>
                                          </p:val>
                                        </p:tav>
                                        <p:tav tm="100000">
                                          <p:val>
                                            <p:strVal val="#ppt_h"/>
                                          </p:val>
                                        </p:tav>
                                      </p:tavLst>
                                    </p:anim>
                                    <p:animEffect transition="in" filter="fade">
                                      <p:cBhvr>
                                        <p:cTn id="91" dur="500"/>
                                        <p:tgtEl>
                                          <p:spTgt spid="64"/>
                                        </p:tgtEl>
                                      </p:cBhvr>
                                    </p:animEffect>
                                  </p:childTnLst>
                                </p:cTn>
                              </p:par>
                              <p:par>
                                <p:cTn id="92" presetID="2" presetClass="entr" presetSubtype="2" accel="50000" decel="50000" fill="hold" grpId="0" nodeType="with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additive="base">
                                        <p:cTn id="94" dur="500" fill="hold"/>
                                        <p:tgtEl>
                                          <p:spTgt spid="49"/>
                                        </p:tgtEl>
                                        <p:attrNameLst>
                                          <p:attrName>ppt_x</p:attrName>
                                        </p:attrNameLst>
                                      </p:cBhvr>
                                      <p:tavLst>
                                        <p:tav tm="0">
                                          <p:val>
                                            <p:strVal val="1+#ppt_w/2"/>
                                          </p:val>
                                        </p:tav>
                                        <p:tav tm="100000">
                                          <p:val>
                                            <p:strVal val="#ppt_x"/>
                                          </p:val>
                                        </p:tav>
                                      </p:tavLst>
                                    </p:anim>
                                    <p:anim calcmode="lin" valueType="num">
                                      <p:cBhvr additive="base">
                                        <p:cTn id="95" dur="500" fill="hold"/>
                                        <p:tgtEl>
                                          <p:spTgt spid="49"/>
                                        </p:tgtEl>
                                        <p:attrNameLst>
                                          <p:attrName>ppt_y</p:attrName>
                                        </p:attrNameLst>
                                      </p:cBhvr>
                                      <p:tavLst>
                                        <p:tav tm="0">
                                          <p:val>
                                            <p:strVal val="#ppt_y"/>
                                          </p:val>
                                        </p:tav>
                                        <p:tav tm="100000">
                                          <p:val>
                                            <p:strVal val="#ppt_y"/>
                                          </p:val>
                                        </p:tav>
                                      </p:tavLst>
                                    </p:anim>
                                  </p:childTnLst>
                                </p:cTn>
                              </p:par>
                            </p:childTnLst>
                          </p:cTn>
                        </p:par>
                        <p:par>
                          <p:cTn id="96" fill="hold">
                            <p:stCondLst>
                              <p:cond delay="7000"/>
                            </p:stCondLst>
                            <p:childTnLst>
                              <p:par>
                                <p:cTn id="97" presetID="22" presetClass="entr" presetSubtype="8"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left)">
                                      <p:cBhvr>
                                        <p:cTn id="9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28" grpId="0"/>
      <p:bldP spid="32" grpId="0"/>
      <p:bldP spid="36" grpId="0"/>
      <p:bldP spid="49" grpId="0"/>
      <p:bldP spid="47" grpId="0" animBg="1"/>
      <p:bldP spid="48" grpId="0"/>
      <p:bldP spid="51" grpId="0" animBg="1"/>
      <p:bldP spid="52" grpId="0"/>
      <p:bldP spid="59" grpId="0" animBg="1"/>
      <p:bldP spid="60" grpId="0" animBg="1"/>
      <p:bldP spid="61" grpId="0" animBg="1"/>
      <p:bldP spid="62" grpId="0" animBg="1"/>
      <p:bldP spid="63" grpId="0" animBg="1"/>
      <p:bldP spid="64"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1384</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2017-09-27T18:36:56Z</dcterms:modified>
</cp:coreProperties>
</file>