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8" y="8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96575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80385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p:cNvSpPr/>
          <p:nvPr/>
        </p:nvSpPr>
        <p:spPr>
          <a:xfrm>
            <a:off x="4310181" y="2426018"/>
            <a:ext cx="3571640" cy="3571637"/>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8" name="Group 7"/>
          <p:cNvGrpSpPr/>
          <p:nvPr/>
        </p:nvGrpSpPr>
        <p:grpSpPr>
          <a:xfrm>
            <a:off x="5246928" y="1597489"/>
            <a:ext cx="1698144" cy="828529"/>
            <a:chOff x="695086" y="1192989"/>
            <a:chExt cx="1273608" cy="621397"/>
          </a:xfrm>
          <a:effectLst>
            <a:outerShdw blurRad="50800" dist="38100" dir="5400000" algn="t" rotWithShape="0">
              <a:prstClr val="black">
                <a:alpha val="40000"/>
              </a:prstClr>
            </a:outerShdw>
          </a:effectLst>
        </p:grpSpPr>
        <p:sp>
          <p:nvSpPr>
            <p:cNvPr id="10" name="Down Arrow Callout 9"/>
            <p:cNvSpPr/>
            <p:nvPr/>
          </p:nvSpPr>
          <p:spPr>
            <a:xfrm>
              <a:off x="695086" y="1192989"/>
              <a:ext cx="1273608" cy="621397"/>
            </a:xfrm>
            <a:prstGeom prst="downArrowCallout">
              <a:avLst>
                <a:gd name="adj1" fmla="val 25000"/>
                <a:gd name="adj2" fmla="val 25000"/>
                <a:gd name="adj3" fmla="val 25000"/>
                <a:gd name="adj4" fmla="val 75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TextBox 10"/>
            <p:cNvSpPr txBox="1"/>
            <p:nvPr/>
          </p:nvSpPr>
          <p:spPr>
            <a:xfrm>
              <a:off x="967009" y="1332778"/>
              <a:ext cx="729767" cy="184666"/>
            </a:xfrm>
            <a:prstGeom prst="rect">
              <a:avLst/>
            </a:prstGeom>
            <a:noFill/>
          </p:spPr>
          <p:txBody>
            <a:bodyPr wrap="none" lIns="0" tIns="0" rIns="0" bIns="0" rtlCol="0" anchor="t">
              <a:spAutoFit/>
            </a:bodyPr>
            <a:lstStyle/>
            <a:p>
              <a:pPr algn="ctr"/>
              <a:r>
                <a:rPr lang="en-US" sz="1600" b="1" dirty="0">
                  <a:solidFill>
                    <a:schemeClr val="bg2">
                      <a:lumMod val="10000"/>
                    </a:schemeClr>
                  </a:solidFill>
                  <a:latin typeface="Candara" panose="020E0502030303020204" pitchFamily="34" charset="0"/>
                </a:rPr>
                <a:t>Our Clients</a:t>
              </a:r>
            </a:p>
          </p:txBody>
        </p:sp>
      </p:grpSp>
      <p:sp>
        <p:nvSpPr>
          <p:cNvPr id="12" name="Sev01"/>
          <p:cNvSpPr>
            <a:spLocks noChangeAspect="1"/>
          </p:cNvSpPr>
          <p:nvPr/>
        </p:nvSpPr>
        <p:spPr>
          <a:xfrm>
            <a:off x="3673348" y="2003569"/>
            <a:ext cx="963275" cy="963272"/>
          </a:xfrm>
          <a:prstGeom prst="ellipse">
            <a:avLst/>
          </a:prstGeom>
          <a:solidFill>
            <a:schemeClr val="bg1"/>
          </a:solidFill>
          <a:ln w="571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3" name="Sev01"/>
          <p:cNvSpPr>
            <a:spLocks noChangeAspect="1"/>
          </p:cNvSpPr>
          <p:nvPr/>
        </p:nvSpPr>
        <p:spPr>
          <a:xfrm>
            <a:off x="3119640" y="3730200"/>
            <a:ext cx="963275" cy="963272"/>
          </a:xfrm>
          <a:prstGeom prst="ellipse">
            <a:avLst/>
          </a:prstGeom>
          <a:solidFill>
            <a:schemeClr val="bg1"/>
          </a:solidFill>
          <a:ln w="571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4" name="Sev01"/>
          <p:cNvSpPr>
            <a:spLocks noChangeAspect="1"/>
          </p:cNvSpPr>
          <p:nvPr/>
        </p:nvSpPr>
        <p:spPr>
          <a:xfrm>
            <a:off x="3673348" y="5307673"/>
            <a:ext cx="963275" cy="963272"/>
          </a:xfrm>
          <a:prstGeom prst="ellipse">
            <a:avLst/>
          </a:prstGeom>
          <a:solidFill>
            <a:schemeClr val="bg1"/>
          </a:solid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20" name="Group 19"/>
          <p:cNvGrpSpPr/>
          <p:nvPr/>
        </p:nvGrpSpPr>
        <p:grpSpPr>
          <a:xfrm>
            <a:off x="1045788" y="2910441"/>
            <a:ext cx="2772861" cy="381345"/>
            <a:chOff x="539510" y="1997706"/>
            <a:chExt cx="2079646" cy="286009"/>
          </a:xfrm>
        </p:grpSpPr>
        <p:cxnSp>
          <p:nvCxnSpPr>
            <p:cNvPr id="16" name="Straight Connector 15"/>
            <p:cNvCxnSpPr/>
            <p:nvPr/>
          </p:nvCxnSpPr>
          <p:spPr>
            <a:xfrm flipH="1">
              <a:off x="2386109" y="1997706"/>
              <a:ext cx="233047" cy="285164"/>
            </a:xfrm>
            <a:prstGeom prst="line">
              <a:avLst/>
            </a:prstGeom>
            <a:ln w="19050">
              <a:solidFill>
                <a:srgbClr val="FE4A1E"/>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39510" y="2283715"/>
              <a:ext cx="1843424" cy="0"/>
            </a:xfrm>
            <a:prstGeom prst="line">
              <a:avLst/>
            </a:prstGeom>
            <a:ln w="19050">
              <a:solidFill>
                <a:srgbClr val="FE4A1E"/>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23" name="Straight Connector 22"/>
          <p:cNvCxnSpPr/>
          <p:nvPr/>
        </p:nvCxnSpPr>
        <p:spPr>
          <a:xfrm flipH="1">
            <a:off x="1045789" y="4211836"/>
            <a:ext cx="2073852" cy="0"/>
          </a:xfrm>
          <a:prstGeom prst="line">
            <a:avLst/>
          </a:prstGeom>
          <a:ln w="19050">
            <a:solidFill>
              <a:srgbClr val="5C9AD3"/>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a:xfrm flipV="1">
            <a:off x="1045788" y="5001836"/>
            <a:ext cx="2772861" cy="381345"/>
            <a:chOff x="539510" y="1997706"/>
            <a:chExt cx="2079646" cy="286009"/>
          </a:xfrm>
        </p:grpSpPr>
        <p:cxnSp>
          <p:nvCxnSpPr>
            <p:cNvPr id="26" name="Straight Connector 25"/>
            <p:cNvCxnSpPr/>
            <p:nvPr/>
          </p:nvCxnSpPr>
          <p:spPr>
            <a:xfrm flipH="1">
              <a:off x="2386109" y="1997706"/>
              <a:ext cx="233047" cy="285164"/>
            </a:xfrm>
            <a:prstGeom prst="line">
              <a:avLst/>
            </a:prstGeom>
            <a:ln w="19050">
              <a:solidFill>
                <a:srgbClr val="44546B"/>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539510" y="2283715"/>
              <a:ext cx="1843424" cy="0"/>
            </a:xfrm>
            <a:prstGeom prst="line">
              <a:avLst/>
            </a:prstGeom>
            <a:ln w="19050">
              <a:solidFill>
                <a:srgbClr val="44546B"/>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28" name="TextBox 27"/>
          <p:cNvSpPr txBox="1"/>
          <p:nvPr/>
        </p:nvSpPr>
        <p:spPr>
          <a:xfrm>
            <a:off x="1281593" y="2986298"/>
            <a:ext cx="1490472" cy="246221"/>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Client Number 01</a:t>
            </a:r>
          </a:p>
        </p:txBody>
      </p:sp>
      <p:sp>
        <p:nvSpPr>
          <p:cNvPr id="29" name="TextBox 28"/>
          <p:cNvSpPr txBox="1"/>
          <p:nvPr/>
        </p:nvSpPr>
        <p:spPr>
          <a:xfrm>
            <a:off x="1265403" y="3923803"/>
            <a:ext cx="1522853" cy="246221"/>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Client Number 02</a:t>
            </a:r>
          </a:p>
        </p:txBody>
      </p:sp>
      <p:sp>
        <p:nvSpPr>
          <p:cNvPr id="30" name="TextBox 29"/>
          <p:cNvSpPr txBox="1"/>
          <p:nvPr/>
        </p:nvSpPr>
        <p:spPr>
          <a:xfrm>
            <a:off x="1266204" y="4693473"/>
            <a:ext cx="1521250" cy="246221"/>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Client Number 03</a:t>
            </a:r>
          </a:p>
        </p:txBody>
      </p:sp>
      <p:sp>
        <p:nvSpPr>
          <p:cNvPr id="31" name="Sev01"/>
          <p:cNvSpPr>
            <a:spLocks noChangeAspect="1"/>
          </p:cNvSpPr>
          <p:nvPr/>
        </p:nvSpPr>
        <p:spPr>
          <a:xfrm flipH="1">
            <a:off x="7588761" y="2003569"/>
            <a:ext cx="963275" cy="963272"/>
          </a:xfrm>
          <a:prstGeom prst="ellipse">
            <a:avLst/>
          </a:prstGeom>
          <a:solidFill>
            <a:schemeClr val="bg1"/>
          </a:solidFill>
          <a:ln w="571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2" name="Sev01"/>
          <p:cNvSpPr>
            <a:spLocks noChangeAspect="1"/>
          </p:cNvSpPr>
          <p:nvPr/>
        </p:nvSpPr>
        <p:spPr>
          <a:xfrm flipH="1">
            <a:off x="8150192" y="3730200"/>
            <a:ext cx="963275" cy="963272"/>
          </a:xfrm>
          <a:prstGeom prst="ellipse">
            <a:avLst/>
          </a:prstGeom>
          <a:solidFill>
            <a:schemeClr val="bg1"/>
          </a:solidFill>
          <a:ln w="57150">
            <a:solidFill>
              <a:srgbClr val="9393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p:cNvSpPr>
            <a:spLocks noChangeAspect="1"/>
          </p:cNvSpPr>
          <p:nvPr/>
        </p:nvSpPr>
        <p:spPr>
          <a:xfrm flipH="1">
            <a:off x="7588761" y="5307673"/>
            <a:ext cx="963275" cy="963272"/>
          </a:xfrm>
          <a:prstGeom prst="ellipse">
            <a:avLst/>
          </a:prstGeom>
          <a:solidFill>
            <a:schemeClr val="bg1"/>
          </a:solidFill>
          <a:ln w="57150">
            <a:solidFill>
              <a:srgbClr val="BFBF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34" name="Group 33"/>
          <p:cNvGrpSpPr/>
          <p:nvPr/>
        </p:nvGrpSpPr>
        <p:grpSpPr>
          <a:xfrm flipH="1">
            <a:off x="8441010" y="2910441"/>
            <a:ext cx="2772861" cy="381345"/>
            <a:chOff x="539510" y="1997706"/>
            <a:chExt cx="2079646" cy="286009"/>
          </a:xfrm>
        </p:grpSpPr>
        <p:cxnSp>
          <p:nvCxnSpPr>
            <p:cNvPr id="35" name="Straight Connector 34"/>
            <p:cNvCxnSpPr/>
            <p:nvPr/>
          </p:nvCxnSpPr>
          <p:spPr>
            <a:xfrm flipH="1">
              <a:off x="2386109" y="1997706"/>
              <a:ext cx="233047" cy="285164"/>
            </a:xfrm>
            <a:prstGeom prst="line">
              <a:avLst/>
            </a:prstGeom>
            <a:ln w="19050">
              <a:solidFill>
                <a:srgbClr val="7A7A7A"/>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539510" y="2283715"/>
              <a:ext cx="1843424" cy="0"/>
            </a:xfrm>
            <a:prstGeom prst="line">
              <a:avLst/>
            </a:prstGeom>
            <a:ln w="19050">
              <a:solidFill>
                <a:srgbClr val="7A7A7A"/>
              </a:solidFill>
              <a:headEnd type="oval"/>
              <a:tailEnd type="oval"/>
            </a:ln>
          </p:spPr>
          <p:style>
            <a:lnRef idx="1">
              <a:schemeClr val="accent1"/>
            </a:lnRef>
            <a:fillRef idx="0">
              <a:schemeClr val="accent1"/>
            </a:fillRef>
            <a:effectRef idx="0">
              <a:schemeClr val="accent1"/>
            </a:effectRef>
            <a:fontRef idx="minor">
              <a:schemeClr val="tx1"/>
            </a:fontRef>
          </p:style>
        </p:cxnSp>
      </p:grpSp>
      <p:cxnSp>
        <p:nvCxnSpPr>
          <p:cNvPr id="37" name="Straight Connector 36"/>
          <p:cNvCxnSpPr/>
          <p:nvPr/>
        </p:nvCxnSpPr>
        <p:spPr>
          <a:xfrm>
            <a:off x="9168374" y="4211836"/>
            <a:ext cx="2073852" cy="0"/>
          </a:xfrm>
          <a:prstGeom prst="line">
            <a:avLst/>
          </a:prstGeom>
          <a:ln w="19050">
            <a:solidFill>
              <a:srgbClr val="939393"/>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flipH="1" flipV="1">
            <a:off x="8441010" y="5001836"/>
            <a:ext cx="2772861" cy="381345"/>
            <a:chOff x="539510" y="1997706"/>
            <a:chExt cx="2079646" cy="286009"/>
          </a:xfrm>
        </p:grpSpPr>
        <p:cxnSp>
          <p:nvCxnSpPr>
            <p:cNvPr id="39" name="Straight Connector 38"/>
            <p:cNvCxnSpPr/>
            <p:nvPr/>
          </p:nvCxnSpPr>
          <p:spPr>
            <a:xfrm flipH="1">
              <a:off x="2386109" y="1997706"/>
              <a:ext cx="233047" cy="285164"/>
            </a:xfrm>
            <a:prstGeom prst="line">
              <a:avLst/>
            </a:prstGeom>
            <a:ln w="19050">
              <a:solidFill>
                <a:srgbClr val="BFBFBF"/>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539510" y="2283715"/>
              <a:ext cx="1843424" cy="0"/>
            </a:xfrm>
            <a:prstGeom prst="line">
              <a:avLst/>
            </a:prstGeom>
            <a:ln w="19050">
              <a:solidFill>
                <a:srgbClr val="BFBFBF"/>
              </a:solidFill>
              <a:headEnd type="oval"/>
              <a:tailEnd type="oval"/>
            </a:ln>
          </p:spPr>
          <p:style>
            <a:lnRef idx="1">
              <a:schemeClr val="accent1"/>
            </a:lnRef>
            <a:fillRef idx="0">
              <a:schemeClr val="accent1"/>
            </a:fillRef>
            <a:effectRef idx="0">
              <a:schemeClr val="accent1"/>
            </a:effectRef>
            <a:fontRef idx="minor">
              <a:schemeClr val="tx1"/>
            </a:fontRef>
          </p:style>
        </p:cxnSp>
      </p:grpSp>
      <p:sp>
        <p:nvSpPr>
          <p:cNvPr id="41" name="TextBox 40"/>
          <p:cNvSpPr txBox="1"/>
          <p:nvPr/>
        </p:nvSpPr>
        <p:spPr>
          <a:xfrm flipH="1">
            <a:off x="9439484" y="2986298"/>
            <a:ext cx="1535677" cy="246221"/>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Client Number 04</a:t>
            </a:r>
          </a:p>
        </p:txBody>
      </p:sp>
      <p:sp>
        <p:nvSpPr>
          <p:cNvPr id="42" name="TextBox 41"/>
          <p:cNvSpPr txBox="1"/>
          <p:nvPr/>
        </p:nvSpPr>
        <p:spPr>
          <a:xfrm flipH="1">
            <a:off x="9364141" y="3923803"/>
            <a:ext cx="1686360"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Client Number 05</a:t>
            </a:r>
          </a:p>
        </p:txBody>
      </p:sp>
      <p:sp>
        <p:nvSpPr>
          <p:cNvPr id="43" name="TextBox 42"/>
          <p:cNvSpPr txBox="1"/>
          <p:nvPr/>
        </p:nvSpPr>
        <p:spPr>
          <a:xfrm flipH="1">
            <a:off x="9440285" y="4693473"/>
            <a:ext cx="1534074" cy="246221"/>
          </a:xfrm>
          <a:prstGeom prst="rect">
            <a:avLst/>
          </a:prstGeom>
          <a:noFill/>
        </p:spPr>
        <p:txBody>
          <a:bodyPr wrap="none" lIns="0" tIns="0" rIns="0" bIns="0" rtlCol="0" anchor="t">
            <a:spAutoFit/>
          </a:bodyPr>
          <a:lstStyle/>
          <a:p>
            <a:pPr algn="ctr"/>
            <a:r>
              <a:rPr lang="en-US" sz="1600" b="1" dirty="0">
                <a:solidFill>
                  <a:schemeClr val="bg1"/>
                </a:solidFill>
                <a:latin typeface="Candara" panose="020E0502030303020204" pitchFamily="34" charset="0"/>
              </a:rPr>
              <a:t>Client Number 06</a:t>
            </a:r>
          </a:p>
        </p:txBody>
      </p:sp>
      <p:sp>
        <p:nvSpPr>
          <p:cNvPr id="44" name="Freeform 71"/>
          <p:cNvSpPr>
            <a:spLocks noEditPoints="1"/>
          </p:cNvSpPr>
          <p:nvPr/>
        </p:nvSpPr>
        <p:spPr bwMode="auto">
          <a:xfrm>
            <a:off x="3892559" y="2250931"/>
            <a:ext cx="522103" cy="489215"/>
          </a:xfrm>
          <a:custGeom>
            <a:avLst/>
            <a:gdLst/>
            <a:ahLst/>
            <a:cxnLst>
              <a:cxn ang="0">
                <a:pos x="65" y="22"/>
              </a:cxn>
              <a:cxn ang="0">
                <a:pos x="26" y="45"/>
              </a:cxn>
              <a:cxn ang="0">
                <a:pos x="0" y="26"/>
              </a:cxn>
              <a:cxn ang="0">
                <a:pos x="39" y="0"/>
              </a:cxn>
              <a:cxn ang="0">
                <a:pos x="65" y="22"/>
              </a:cxn>
              <a:cxn ang="0">
                <a:pos x="65" y="69"/>
              </a:cxn>
              <a:cxn ang="0">
                <a:pos x="39" y="91"/>
              </a:cxn>
              <a:cxn ang="0">
                <a:pos x="0" y="67"/>
              </a:cxn>
              <a:cxn ang="0">
                <a:pos x="26" y="45"/>
              </a:cxn>
              <a:cxn ang="0">
                <a:pos x="65" y="69"/>
              </a:cxn>
              <a:cxn ang="0">
                <a:pos x="101" y="97"/>
              </a:cxn>
              <a:cxn ang="0">
                <a:pos x="65" y="119"/>
              </a:cxn>
              <a:cxn ang="0">
                <a:pos x="65" y="119"/>
              </a:cxn>
              <a:cxn ang="0">
                <a:pos x="65" y="119"/>
              </a:cxn>
              <a:cxn ang="0">
                <a:pos x="65" y="119"/>
              </a:cxn>
              <a:cxn ang="0">
                <a:pos x="65" y="119"/>
              </a:cxn>
              <a:cxn ang="0">
                <a:pos x="26" y="97"/>
              </a:cxn>
              <a:cxn ang="0">
                <a:pos x="26" y="89"/>
              </a:cxn>
              <a:cxn ang="0">
                <a:pos x="39" y="95"/>
              </a:cxn>
              <a:cxn ang="0">
                <a:pos x="65" y="74"/>
              </a:cxn>
              <a:cxn ang="0">
                <a:pos x="65" y="74"/>
              </a:cxn>
              <a:cxn ang="0">
                <a:pos x="65" y="74"/>
              </a:cxn>
              <a:cxn ang="0">
                <a:pos x="65" y="74"/>
              </a:cxn>
              <a:cxn ang="0">
                <a:pos x="65" y="74"/>
              </a:cxn>
              <a:cxn ang="0">
                <a:pos x="91" y="95"/>
              </a:cxn>
              <a:cxn ang="0">
                <a:pos x="101" y="89"/>
              </a:cxn>
              <a:cxn ang="0">
                <a:pos x="101" y="97"/>
              </a:cxn>
              <a:cxn ang="0">
                <a:pos x="127" y="26"/>
              </a:cxn>
              <a:cxn ang="0">
                <a:pos x="101" y="45"/>
              </a:cxn>
              <a:cxn ang="0">
                <a:pos x="65" y="22"/>
              </a:cxn>
              <a:cxn ang="0">
                <a:pos x="91" y="0"/>
              </a:cxn>
              <a:cxn ang="0">
                <a:pos x="127" y="26"/>
              </a:cxn>
              <a:cxn ang="0">
                <a:pos x="127" y="67"/>
              </a:cxn>
              <a:cxn ang="0">
                <a:pos x="91" y="91"/>
              </a:cxn>
              <a:cxn ang="0">
                <a:pos x="65" y="69"/>
              </a:cxn>
              <a:cxn ang="0">
                <a:pos x="101" y="45"/>
              </a:cxn>
              <a:cxn ang="0">
                <a:pos x="127" y="67"/>
              </a:cxn>
            </a:cxnLst>
            <a:rect l="0" t="0" r="r" b="b"/>
            <a:pathLst>
              <a:path w="127" h="119">
                <a:moveTo>
                  <a:pt x="65" y="22"/>
                </a:moveTo>
                <a:lnTo>
                  <a:pt x="26" y="45"/>
                </a:lnTo>
                <a:lnTo>
                  <a:pt x="0" y="26"/>
                </a:lnTo>
                <a:lnTo>
                  <a:pt x="39" y="0"/>
                </a:lnTo>
                <a:lnTo>
                  <a:pt x="65" y="22"/>
                </a:lnTo>
                <a:close/>
                <a:moveTo>
                  <a:pt x="65" y="69"/>
                </a:moveTo>
                <a:lnTo>
                  <a:pt x="39" y="91"/>
                </a:lnTo>
                <a:lnTo>
                  <a:pt x="0" y="67"/>
                </a:lnTo>
                <a:lnTo>
                  <a:pt x="26" y="45"/>
                </a:lnTo>
                <a:lnTo>
                  <a:pt x="65" y="69"/>
                </a:lnTo>
                <a:close/>
                <a:moveTo>
                  <a:pt x="101" y="97"/>
                </a:moveTo>
                <a:lnTo>
                  <a:pt x="65" y="119"/>
                </a:lnTo>
                <a:lnTo>
                  <a:pt x="65" y="119"/>
                </a:lnTo>
                <a:lnTo>
                  <a:pt x="65" y="119"/>
                </a:lnTo>
                <a:lnTo>
                  <a:pt x="65" y="119"/>
                </a:lnTo>
                <a:lnTo>
                  <a:pt x="65" y="119"/>
                </a:lnTo>
                <a:lnTo>
                  <a:pt x="26" y="97"/>
                </a:lnTo>
                <a:lnTo>
                  <a:pt x="26" y="89"/>
                </a:lnTo>
                <a:lnTo>
                  <a:pt x="39" y="95"/>
                </a:lnTo>
                <a:lnTo>
                  <a:pt x="65" y="74"/>
                </a:lnTo>
                <a:lnTo>
                  <a:pt x="65" y="74"/>
                </a:lnTo>
                <a:lnTo>
                  <a:pt x="65" y="74"/>
                </a:lnTo>
                <a:lnTo>
                  <a:pt x="65" y="74"/>
                </a:lnTo>
                <a:lnTo>
                  <a:pt x="65" y="74"/>
                </a:lnTo>
                <a:lnTo>
                  <a:pt x="91" y="95"/>
                </a:lnTo>
                <a:lnTo>
                  <a:pt x="101" y="89"/>
                </a:lnTo>
                <a:lnTo>
                  <a:pt x="101" y="97"/>
                </a:lnTo>
                <a:close/>
                <a:moveTo>
                  <a:pt x="127" y="26"/>
                </a:moveTo>
                <a:lnTo>
                  <a:pt x="101" y="45"/>
                </a:lnTo>
                <a:lnTo>
                  <a:pt x="65" y="22"/>
                </a:lnTo>
                <a:lnTo>
                  <a:pt x="91" y="0"/>
                </a:lnTo>
                <a:lnTo>
                  <a:pt x="127" y="26"/>
                </a:lnTo>
                <a:close/>
                <a:moveTo>
                  <a:pt x="127" y="67"/>
                </a:moveTo>
                <a:lnTo>
                  <a:pt x="91" y="91"/>
                </a:lnTo>
                <a:lnTo>
                  <a:pt x="65" y="69"/>
                </a:lnTo>
                <a:lnTo>
                  <a:pt x="101" y="45"/>
                </a:lnTo>
                <a:lnTo>
                  <a:pt x="127" y="67"/>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103"/>
          <p:cNvSpPr>
            <a:spLocks/>
          </p:cNvSpPr>
          <p:nvPr/>
        </p:nvSpPr>
        <p:spPr bwMode="auto">
          <a:xfrm>
            <a:off x="3429829" y="4033418"/>
            <a:ext cx="342900" cy="356839"/>
          </a:xfrm>
          <a:custGeom>
            <a:avLst/>
            <a:gdLst/>
            <a:ahLst/>
            <a:cxnLst>
              <a:cxn ang="0">
                <a:pos x="56" y="5"/>
              </a:cxn>
              <a:cxn ang="0">
                <a:pos x="33" y="27"/>
              </a:cxn>
              <a:cxn ang="0">
                <a:pos x="33" y="55"/>
              </a:cxn>
              <a:cxn ang="0">
                <a:pos x="45" y="55"/>
              </a:cxn>
              <a:cxn ang="0">
                <a:pos x="47" y="57"/>
              </a:cxn>
              <a:cxn ang="0">
                <a:pos x="45" y="59"/>
              </a:cxn>
              <a:cxn ang="0">
                <a:pos x="13" y="59"/>
              </a:cxn>
              <a:cxn ang="0">
                <a:pos x="10" y="57"/>
              </a:cxn>
              <a:cxn ang="0">
                <a:pos x="13" y="55"/>
              </a:cxn>
              <a:cxn ang="0">
                <a:pos x="24" y="55"/>
              </a:cxn>
              <a:cxn ang="0">
                <a:pos x="24" y="27"/>
              </a:cxn>
              <a:cxn ang="0">
                <a:pos x="2" y="5"/>
              </a:cxn>
              <a:cxn ang="0">
                <a:pos x="0" y="2"/>
              </a:cxn>
              <a:cxn ang="0">
                <a:pos x="4" y="0"/>
              </a:cxn>
              <a:cxn ang="0">
                <a:pos x="54" y="0"/>
              </a:cxn>
              <a:cxn ang="0">
                <a:pos x="57" y="2"/>
              </a:cxn>
              <a:cxn ang="0">
                <a:pos x="56" y="5"/>
              </a:cxn>
            </a:cxnLst>
            <a:rect l="0" t="0" r="r" b="b"/>
            <a:pathLst>
              <a:path w="57" h="59">
                <a:moveTo>
                  <a:pt x="56" y="5"/>
                </a:moveTo>
                <a:cubicBezTo>
                  <a:pt x="33" y="27"/>
                  <a:pt x="33" y="27"/>
                  <a:pt x="33" y="27"/>
                </a:cubicBezTo>
                <a:cubicBezTo>
                  <a:pt x="33" y="55"/>
                  <a:pt x="33" y="55"/>
                  <a:pt x="33" y="55"/>
                </a:cubicBezTo>
                <a:cubicBezTo>
                  <a:pt x="45" y="55"/>
                  <a:pt x="45" y="55"/>
                  <a:pt x="45" y="55"/>
                </a:cubicBezTo>
                <a:cubicBezTo>
                  <a:pt x="46" y="55"/>
                  <a:pt x="47" y="56"/>
                  <a:pt x="47" y="57"/>
                </a:cubicBezTo>
                <a:cubicBezTo>
                  <a:pt x="47" y="58"/>
                  <a:pt x="46" y="59"/>
                  <a:pt x="45" y="59"/>
                </a:cubicBezTo>
                <a:cubicBezTo>
                  <a:pt x="13" y="59"/>
                  <a:pt x="13" y="59"/>
                  <a:pt x="13" y="59"/>
                </a:cubicBezTo>
                <a:cubicBezTo>
                  <a:pt x="12" y="59"/>
                  <a:pt x="10" y="58"/>
                  <a:pt x="10" y="57"/>
                </a:cubicBezTo>
                <a:cubicBezTo>
                  <a:pt x="10" y="56"/>
                  <a:pt x="12" y="55"/>
                  <a:pt x="13" y="55"/>
                </a:cubicBezTo>
                <a:cubicBezTo>
                  <a:pt x="24" y="55"/>
                  <a:pt x="24" y="55"/>
                  <a:pt x="24" y="55"/>
                </a:cubicBezTo>
                <a:cubicBezTo>
                  <a:pt x="24" y="27"/>
                  <a:pt x="24" y="27"/>
                  <a:pt x="24" y="27"/>
                </a:cubicBezTo>
                <a:cubicBezTo>
                  <a:pt x="2" y="5"/>
                  <a:pt x="2" y="5"/>
                  <a:pt x="2" y="5"/>
                </a:cubicBezTo>
                <a:cubicBezTo>
                  <a:pt x="1" y="4"/>
                  <a:pt x="0" y="3"/>
                  <a:pt x="0" y="2"/>
                </a:cubicBezTo>
                <a:cubicBezTo>
                  <a:pt x="0" y="0"/>
                  <a:pt x="2" y="0"/>
                  <a:pt x="4" y="0"/>
                </a:cubicBezTo>
                <a:cubicBezTo>
                  <a:pt x="54" y="0"/>
                  <a:pt x="54" y="0"/>
                  <a:pt x="54" y="0"/>
                </a:cubicBezTo>
                <a:cubicBezTo>
                  <a:pt x="55" y="0"/>
                  <a:pt x="57" y="0"/>
                  <a:pt x="57" y="2"/>
                </a:cubicBezTo>
                <a:cubicBezTo>
                  <a:pt x="57" y="3"/>
                  <a:pt x="57" y="4"/>
                  <a:pt x="56" y="5"/>
                </a:cubicBez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113"/>
          <p:cNvSpPr>
            <a:spLocks noEditPoints="1"/>
          </p:cNvSpPr>
          <p:nvPr/>
        </p:nvSpPr>
        <p:spPr bwMode="auto">
          <a:xfrm>
            <a:off x="3940015" y="5620737"/>
            <a:ext cx="429941" cy="337148"/>
          </a:xfrm>
          <a:custGeom>
            <a:avLst/>
            <a:gdLst/>
            <a:ahLst/>
            <a:cxnLst>
              <a:cxn ang="0">
                <a:pos x="63" y="20"/>
              </a:cxn>
              <a:cxn ang="0">
                <a:pos x="44" y="43"/>
              </a:cxn>
              <a:cxn ang="0">
                <a:pos x="28" y="47"/>
              </a:cxn>
              <a:cxn ang="0">
                <a:pos x="18" y="46"/>
              </a:cxn>
              <a:cxn ang="0">
                <a:pos x="11" y="43"/>
              </a:cxn>
              <a:cxn ang="0">
                <a:pos x="4" y="50"/>
              </a:cxn>
              <a:cxn ang="0">
                <a:pos x="0" y="47"/>
              </a:cxn>
              <a:cxn ang="0">
                <a:pos x="0" y="46"/>
              </a:cxn>
              <a:cxn ang="0">
                <a:pos x="7" y="37"/>
              </a:cxn>
              <a:cxn ang="0">
                <a:pos x="6" y="34"/>
              </a:cxn>
              <a:cxn ang="0">
                <a:pos x="5" y="30"/>
              </a:cxn>
              <a:cxn ang="0">
                <a:pos x="25" y="8"/>
              </a:cxn>
              <a:cxn ang="0">
                <a:pos x="52" y="3"/>
              </a:cxn>
              <a:cxn ang="0">
                <a:pos x="58" y="0"/>
              </a:cxn>
              <a:cxn ang="0">
                <a:pos x="64" y="13"/>
              </a:cxn>
              <a:cxn ang="0">
                <a:pos x="63" y="20"/>
              </a:cxn>
              <a:cxn ang="0">
                <a:pos x="43" y="18"/>
              </a:cxn>
              <a:cxn ang="0">
                <a:pos x="14" y="32"/>
              </a:cxn>
              <a:cxn ang="0">
                <a:pos x="13" y="34"/>
              </a:cxn>
              <a:cxn ang="0">
                <a:pos x="16" y="36"/>
              </a:cxn>
              <a:cxn ang="0">
                <a:pos x="17" y="36"/>
              </a:cxn>
              <a:cxn ang="0">
                <a:pos x="22" y="31"/>
              </a:cxn>
              <a:cxn ang="0">
                <a:pos x="43" y="23"/>
              </a:cxn>
              <a:cxn ang="0">
                <a:pos x="45" y="20"/>
              </a:cxn>
              <a:cxn ang="0">
                <a:pos x="43" y="18"/>
              </a:cxn>
            </a:cxnLst>
            <a:rect l="0" t="0" r="r" b="b"/>
            <a:pathLst>
              <a:path w="64" h="50">
                <a:moveTo>
                  <a:pt x="63" y="20"/>
                </a:moveTo>
                <a:cubicBezTo>
                  <a:pt x="61" y="31"/>
                  <a:pt x="54" y="38"/>
                  <a:pt x="44" y="43"/>
                </a:cubicBezTo>
                <a:cubicBezTo>
                  <a:pt x="39" y="46"/>
                  <a:pt x="33" y="47"/>
                  <a:pt x="28" y="47"/>
                </a:cubicBezTo>
                <a:cubicBezTo>
                  <a:pt x="25" y="47"/>
                  <a:pt x="21" y="47"/>
                  <a:pt x="18" y="46"/>
                </a:cubicBezTo>
                <a:cubicBezTo>
                  <a:pt x="16" y="45"/>
                  <a:pt x="13" y="43"/>
                  <a:pt x="11" y="43"/>
                </a:cubicBezTo>
                <a:cubicBezTo>
                  <a:pt x="9" y="43"/>
                  <a:pt x="7" y="50"/>
                  <a:pt x="4" y="50"/>
                </a:cubicBezTo>
                <a:cubicBezTo>
                  <a:pt x="2" y="50"/>
                  <a:pt x="1" y="49"/>
                  <a:pt x="0" y="47"/>
                </a:cubicBezTo>
                <a:cubicBezTo>
                  <a:pt x="0" y="47"/>
                  <a:pt x="0" y="46"/>
                  <a:pt x="0" y="46"/>
                </a:cubicBezTo>
                <a:cubicBezTo>
                  <a:pt x="0" y="42"/>
                  <a:pt x="7" y="39"/>
                  <a:pt x="7" y="37"/>
                </a:cubicBezTo>
                <a:cubicBezTo>
                  <a:pt x="7" y="37"/>
                  <a:pt x="6" y="35"/>
                  <a:pt x="6" y="34"/>
                </a:cubicBezTo>
                <a:cubicBezTo>
                  <a:pt x="6" y="33"/>
                  <a:pt x="5" y="32"/>
                  <a:pt x="5" y="30"/>
                </a:cubicBezTo>
                <a:cubicBezTo>
                  <a:pt x="5" y="19"/>
                  <a:pt x="14" y="11"/>
                  <a:pt x="25" y="8"/>
                </a:cubicBezTo>
                <a:cubicBezTo>
                  <a:pt x="32" y="5"/>
                  <a:pt x="47" y="8"/>
                  <a:pt x="52" y="3"/>
                </a:cubicBezTo>
                <a:cubicBezTo>
                  <a:pt x="54" y="1"/>
                  <a:pt x="55" y="0"/>
                  <a:pt x="58" y="0"/>
                </a:cubicBezTo>
                <a:cubicBezTo>
                  <a:pt x="62" y="0"/>
                  <a:pt x="64" y="10"/>
                  <a:pt x="64" y="13"/>
                </a:cubicBezTo>
                <a:cubicBezTo>
                  <a:pt x="64" y="16"/>
                  <a:pt x="63" y="18"/>
                  <a:pt x="63" y="20"/>
                </a:cubicBezTo>
                <a:close/>
                <a:moveTo>
                  <a:pt x="43" y="18"/>
                </a:moveTo>
                <a:cubicBezTo>
                  <a:pt x="31" y="18"/>
                  <a:pt x="22" y="23"/>
                  <a:pt x="14" y="32"/>
                </a:cubicBezTo>
                <a:cubicBezTo>
                  <a:pt x="14" y="33"/>
                  <a:pt x="13" y="33"/>
                  <a:pt x="13" y="34"/>
                </a:cubicBezTo>
                <a:cubicBezTo>
                  <a:pt x="13" y="35"/>
                  <a:pt x="15" y="36"/>
                  <a:pt x="16" y="36"/>
                </a:cubicBezTo>
                <a:cubicBezTo>
                  <a:pt x="16" y="36"/>
                  <a:pt x="17" y="36"/>
                  <a:pt x="17" y="36"/>
                </a:cubicBezTo>
                <a:cubicBezTo>
                  <a:pt x="19" y="34"/>
                  <a:pt x="21" y="32"/>
                  <a:pt x="22" y="31"/>
                </a:cubicBezTo>
                <a:cubicBezTo>
                  <a:pt x="29" y="25"/>
                  <a:pt x="34" y="23"/>
                  <a:pt x="43" y="23"/>
                </a:cubicBezTo>
                <a:cubicBezTo>
                  <a:pt x="44" y="23"/>
                  <a:pt x="45" y="22"/>
                  <a:pt x="45" y="20"/>
                </a:cubicBezTo>
                <a:cubicBezTo>
                  <a:pt x="45" y="19"/>
                  <a:pt x="44" y="18"/>
                  <a:pt x="43" y="18"/>
                </a:cubicBez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56"/>
          <p:cNvSpPr>
            <a:spLocks noEditPoints="1"/>
          </p:cNvSpPr>
          <p:nvPr/>
        </p:nvSpPr>
        <p:spPr bwMode="auto">
          <a:xfrm>
            <a:off x="7855428" y="2270235"/>
            <a:ext cx="429941" cy="429941"/>
          </a:xfrm>
          <a:custGeom>
            <a:avLst/>
            <a:gdLst/>
            <a:ahLst/>
            <a:cxnLst>
              <a:cxn ang="0">
                <a:pos x="64" y="42"/>
              </a:cxn>
              <a:cxn ang="0">
                <a:pos x="63" y="44"/>
              </a:cxn>
              <a:cxn ang="0">
                <a:pos x="33" y="64"/>
              </a:cxn>
              <a:cxn ang="0">
                <a:pos x="32" y="64"/>
              </a:cxn>
              <a:cxn ang="0">
                <a:pos x="30" y="64"/>
              </a:cxn>
              <a:cxn ang="0">
                <a:pos x="1" y="44"/>
              </a:cxn>
              <a:cxn ang="0">
                <a:pos x="0" y="42"/>
              </a:cxn>
              <a:cxn ang="0">
                <a:pos x="0" y="23"/>
              </a:cxn>
              <a:cxn ang="0">
                <a:pos x="1" y="20"/>
              </a:cxn>
              <a:cxn ang="0">
                <a:pos x="30" y="1"/>
              </a:cxn>
              <a:cxn ang="0">
                <a:pos x="32" y="0"/>
              </a:cxn>
              <a:cxn ang="0">
                <a:pos x="33" y="1"/>
              </a:cxn>
              <a:cxn ang="0">
                <a:pos x="63" y="20"/>
              </a:cxn>
              <a:cxn ang="0">
                <a:pos x="64" y="23"/>
              </a:cxn>
              <a:cxn ang="0">
                <a:pos x="64" y="42"/>
              </a:cxn>
              <a:cxn ang="0">
                <a:pos x="12" y="32"/>
              </a:cxn>
              <a:cxn ang="0">
                <a:pos x="5" y="28"/>
              </a:cxn>
              <a:cxn ang="0">
                <a:pos x="5" y="37"/>
              </a:cxn>
              <a:cxn ang="0">
                <a:pos x="12" y="32"/>
              </a:cxn>
              <a:cxn ang="0">
                <a:pos x="29" y="21"/>
              </a:cxn>
              <a:cxn ang="0">
                <a:pos x="29" y="8"/>
              </a:cxn>
              <a:cxn ang="0">
                <a:pos x="7" y="23"/>
              </a:cxn>
              <a:cxn ang="0">
                <a:pos x="17" y="29"/>
              </a:cxn>
              <a:cxn ang="0">
                <a:pos x="29" y="21"/>
              </a:cxn>
              <a:cxn ang="0">
                <a:pos x="29" y="56"/>
              </a:cxn>
              <a:cxn ang="0">
                <a:pos x="29" y="44"/>
              </a:cxn>
              <a:cxn ang="0">
                <a:pos x="17" y="36"/>
              </a:cxn>
              <a:cxn ang="0">
                <a:pos x="7" y="42"/>
              </a:cxn>
              <a:cxn ang="0">
                <a:pos x="29" y="56"/>
              </a:cxn>
              <a:cxn ang="0">
                <a:pos x="41" y="32"/>
              </a:cxn>
              <a:cxn ang="0">
                <a:pos x="32" y="26"/>
              </a:cxn>
              <a:cxn ang="0">
                <a:pos x="22" y="32"/>
              </a:cxn>
              <a:cxn ang="0">
                <a:pos x="32" y="39"/>
              </a:cxn>
              <a:cxn ang="0">
                <a:pos x="41" y="32"/>
              </a:cxn>
              <a:cxn ang="0">
                <a:pos x="56" y="23"/>
              </a:cxn>
              <a:cxn ang="0">
                <a:pos x="35" y="8"/>
              </a:cxn>
              <a:cxn ang="0">
                <a:pos x="35" y="21"/>
              </a:cxn>
              <a:cxn ang="0">
                <a:pos x="46" y="29"/>
              </a:cxn>
              <a:cxn ang="0">
                <a:pos x="56" y="23"/>
              </a:cxn>
              <a:cxn ang="0">
                <a:pos x="56" y="42"/>
              </a:cxn>
              <a:cxn ang="0">
                <a:pos x="46" y="36"/>
              </a:cxn>
              <a:cxn ang="0">
                <a:pos x="35" y="44"/>
              </a:cxn>
              <a:cxn ang="0">
                <a:pos x="35" y="56"/>
              </a:cxn>
              <a:cxn ang="0">
                <a:pos x="56" y="42"/>
              </a:cxn>
              <a:cxn ang="0">
                <a:pos x="58" y="37"/>
              </a:cxn>
              <a:cxn ang="0">
                <a:pos x="58" y="28"/>
              </a:cxn>
              <a:cxn ang="0">
                <a:pos x="51" y="32"/>
              </a:cxn>
              <a:cxn ang="0">
                <a:pos x="58" y="37"/>
              </a:cxn>
            </a:cxnLst>
            <a:rect l="0" t="0" r="r" b="b"/>
            <a:pathLst>
              <a:path w="64" h="64">
                <a:moveTo>
                  <a:pt x="64" y="42"/>
                </a:moveTo>
                <a:cubicBezTo>
                  <a:pt x="64" y="43"/>
                  <a:pt x="63" y="44"/>
                  <a:pt x="63" y="44"/>
                </a:cubicBezTo>
                <a:cubicBezTo>
                  <a:pt x="33" y="64"/>
                  <a:pt x="33" y="64"/>
                  <a:pt x="33" y="64"/>
                </a:cubicBezTo>
                <a:cubicBezTo>
                  <a:pt x="33" y="64"/>
                  <a:pt x="32" y="64"/>
                  <a:pt x="32" y="64"/>
                </a:cubicBezTo>
                <a:cubicBezTo>
                  <a:pt x="31" y="64"/>
                  <a:pt x="31" y="64"/>
                  <a:pt x="30" y="64"/>
                </a:cubicBezTo>
                <a:cubicBezTo>
                  <a:pt x="1" y="44"/>
                  <a:pt x="1" y="44"/>
                  <a:pt x="1" y="44"/>
                </a:cubicBezTo>
                <a:cubicBezTo>
                  <a:pt x="0" y="44"/>
                  <a:pt x="0" y="43"/>
                  <a:pt x="0" y="42"/>
                </a:cubicBezTo>
                <a:cubicBezTo>
                  <a:pt x="0" y="23"/>
                  <a:pt x="0" y="23"/>
                  <a:pt x="0" y="23"/>
                </a:cubicBezTo>
                <a:cubicBezTo>
                  <a:pt x="0" y="22"/>
                  <a:pt x="0" y="21"/>
                  <a:pt x="1" y="20"/>
                </a:cubicBezTo>
                <a:cubicBezTo>
                  <a:pt x="30" y="1"/>
                  <a:pt x="30" y="1"/>
                  <a:pt x="30" y="1"/>
                </a:cubicBezTo>
                <a:cubicBezTo>
                  <a:pt x="31" y="1"/>
                  <a:pt x="31" y="0"/>
                  <a:pt x="32" y="0"/>
                </a:cubicBezTo>
                <a:cubicBezTo>
                  <a:pt x="32" y="0"/>
                  <a:pt x="33" y="1"/>
                  <a:pt x="33" y="1"/>
                </a:cubicBezTo>
                <a:cubicBezTo>
                  <a:pt x="63" y="20"/>
                  <a:pt x="63" y="20"/>
                  <a:pt x="63" y="20"/>
                </a:cubicBezTo>
                <a:cubicBezTo>
                  <a:pt x="63" y="21"/>
                  <a:pt x="64" y="22"/>
                  <a:pt x="64" y="23"/>
                </a:cubicBezTo>
                <a:lnTo>
                  <a:pt x="64" y="42"/>
                </a:lnTo>
                <a:close/>
                <a:moveTo>
                  <a:pt x="12" y="32"/>
                </a:moveTo>
                <a:cubicBezTo>
                  <a:pt x="5" y="28"/>
                  <a:pt x="5" y="28"/>
                  <a:pt x="5" y="28"/>
                </a:cubicBezTo>
                <a:cubicBezTo>
                  <a:pt x="5" y="37"/>
                  <a:pt x="5" y="37"/>
                  <a:pt x="5" y="37"/>
                </a:cubicBezTo>
                <a:lnTo>
                  <a:pt x="12" y="32"/>
                </a:lnTo>
                <a:close/>
                <a:moveTo>
                  <a:pt x="29" y="21"/>
                </a:moveTo>
                <a:cubicBezTo>
                  <a:pt x="29" y="8"/>
                  <a:pt x="29" y="8"/>
                  <a:pt x="29" y="8"/>
                </a:cubicBezTo>
                <a:cubicBezTo>
                  <a:pt x="7" y="23"/>
                  <a:pt x="7" y="23"/>
                  <a:pt x="7" y="23"/>
                </a:cubicBezTo>
                <a:cubicBezTo>
                  <a:pt x="17" y="29"/>
                  <a:pt x="17" y="29"/>
                  <a:pt x="17" y="29"/>
                </a:cubicBezTo>
                <a:lnTo>
                  <a:pt x="29" y="21"/>
                </a:lnTo>
                <a:close/>
                <a:moveTo>
                  <a:pt x="29" y="56"/>
                </a:moveTo>
                <a:cubicBezTo>
                  <a:pt x="29" y="44"/>
                  <a:pt x="29" y="44"/>
                  <a:pt x="29" y="44"/>
                </a:cubicBezTo>
                <a:cubicBezTo>
                  <a:pt x="17" y="36"/>
                  <a:pt x="17" y="36"/>
                  <a:pt x="17" y="36"/>
                </a:cubicBezTo>
                <a:cubicBezTo>
                  <a:pt x="7" y="42"/>
                  <a:pt x="7" y="42"/>
                  <a:pt x="7" y="42"/>
                </a:cubicBezTo>
                <a:lnTo>
                  <a:pt x="29" y="56"/>
                </a:lnTo>
                <a:close/>
                <a:moveTo>
                  <a:pt x="41" y="32"/>
                </a:moveTo>
                <a:cubicBezTo>
                  <a:pt x="32" y="26"/>
                  <a:pt x="32" y="26"/>
                  <a:pt x="32" y="26"/>
                </a:cubicBezTo>
                <a:cubicBezTo>
                  <a:pt x="22" y="32"/>
                  <a:pt x="22" y="32"/>
                  <a:pt x="22" y="32"/>
                </a:cubicBezTo>
                <a:cubicBezTo>
                  <a:pt x="32" y="39"/>
                  <a:pt x="32" y="39"/>
                  <a:pt x="32" y="39"/>
                </a:cubicBezTo>
                <a:lnTo>
                  <a:pt x="41" y="32"/>
                </a:lnTo>
                <a:close/>
                <a:moveTo>
                  <a:pt x="56" y="23"/>
                </a:moveTo>
                <a:cubicBezTo>
                  <a:pt x="35" y="8"/>
                  <a:pt x="35" y="8"/>
                  <a:pt x="35" y="8"/>
                </a:cubicBezTo>
                <a:cubicBezTo>
                  <a:pt x="35" y="21"/>
                  <a:pt x="35" y="21"/>
                  <a:pt x="35" y="21"/>
                </a:cubicBezTo>
                <a:cubicBezTo>
                  <a:pt x="46" y="29"/>
                  <a:pt x="46" y="29"/>
                  <a:pt x="46" y="29"/>
                </a:cubicBezTo>
                <a:lnTo>
                  <a:pt x="56" y="23"/>
                </a:lnTo>
                <a:close/>
                <a:moveTo>
                  <a:pt x="56" y="42"/>
                </a:moveTo>
                <a:cubicBezTo>
                  <a:pt x="46" y="36"/>
                  <a:pt x="46" y="36"/>
                  <a:pt x="46" y="36"/>
                </a:cubicBezTo>
                <a:cubicBezTo>
                  <a:pt x="35" y="44"/>
                  <a:pt x="35" y="44"/>
                  <a:pt x="35" y="44"/>
                </a:cubicBezTo>
                <a:cubicBezTo>
                  <a:pt x="35" y="56"/>
                  <a:pt x="35" y="56"/>
                  <a:pt x="35" y="56"/>
                </a:cubicBezTo>
                <a:lnTo>
                  <a:pt x="56" y="42"/>
                </a:lnTo>
                <a:close/>
                <a:moveTo>
                  <a:pt x="58" y="37"/>
                </a:moveTo>
                <a:cubicBezTo>
                  <a:pt x="58" y="28"/>
                  <a:pt x="58" y="28"/>
                  <a:pt x="58" y="28"/>
                </a:cubicBezTo>
                <a:cubicBezTo>
                  <a:pt x="51" y="32"/>
                  <a:pt x="51" y="32"/>
                  <a:pt x="51" y="32"/>
                </a:cubicBezTo>
                <a:lnTo>
                  <a:pt x="58" y="37"/>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44"/>
          <p:cNvSpPr>
            <a:spLocks noEditPoints="1"/>
          </p:cNvSpPr>
          <p:nvPr/>
        </p:nvSpPr>
        <p:spPr bwMode="auto">
          <a:xfrm>
            <a:off x="8392103" y="4003949"/>
            <a:ext cx="479455" cy="415777"/>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20"/>
          <p:cNvSpPr>
            <a:spLocks/>
          </p:cNvSpPr>
          <p:nvPr/>
        </p:nvSpPr>
        <p:spPr bwMode="auto">
          <a:xfrm>
            <a:off x="7893155" y="5612069"/>
            <a:ext cx="354488" cy="354484"/>
          </a:xfrm>
          <a:custGeom>
            <a:avLst/>
            <a:gdLst/>
            <a:ahLst/>
            <a:cxnLst>
              <a:cxn ang="0">
                <a:pos x="33" y="27"/>
              </a:cxn>
              <a:cxn ang="0">
                <a:pos x="46" y="40"/>
              </a:cxn>
              <a:cxn ang="0">
                <a:pos x="51" y="35"/>
              </a:cxn>
              <a:cxn ang="0">
                <a:pos x="53" y="34"/>
              </a:cxn>
              <a:cxn ang="0">
                <a:pos x="55" y="36"/>
              </a:cxn>
              <a:cxn ang="0">
                <a:pos x="55" y="52"/>
              </a:cxn>
              <a:cxn ang="0">
                <a:pos x="52" y="55"/>
              </a:cxn>
              <a:cxn ang="0">
                <a:pos x="36" y="55"/>
              </a:cxn>
              <a:cxn ang="0">
                <a:pos x="34" y="53"/>
              </a:cxn>
              <a:cxn ang="0">
                <a:pos x="35" y="51"/>
              </a:cxn>
              <a:cxn ang="0">
                <a:pos x="40" y="46"/>
              </a:cxn>
              <a:cxn ang="0">
                <a:pos x="27" y="33"/>
              </a:cxn>
              <a:cxn ang="0">
                <a:pos x="15" y="46"/>
              </a:cxn>
              <a:cxn ang="0">
                <a:pos x="20" y="51"/>
              </a:cxn>
              <a:cxn ang="0">
                <a:pos x="20" y="53"/>
              </a:cxn>
              <a:cxn ang="0">
                <a:pos x="18" y="55"/>
              </a:cxn>
              <a:cxn ang="0">
                <a:pos x="2" y="55"/>
              </a:cxn>
              <a:cxn ang="0">
                <a:pos x="0" y="52"/>
              </a:cxn>
              <a:cxn ang="0">
                <a:pos x="0" y="36"/>
              </a:cxn>
              <a:cxn ang="0">
                <a:pos x="1" y="34"/>
              </a:cxn>
              <a:cxn ang="0">
                <a:pos x="4" y="35"/>
              </a:cxn>
              <a:cxn ang="0">
                <a:pos x="9" y="40"/>
              </a:cxn>
              <a:cxn ang="0">
                <a:pos x="21" y="27"/>
              </a:cxn>
              <a:cxn ang="0">
                <a:pos x="9" y="14"/>
              </a:cxn>
              <a:cxn ang="0">
                <a:pos x="4" y="20"/>
              </a:cxn>
              <a:cxn ang="0">
                <a:pos x="2" y="20"/>
              </a:cxn>
              <a:cxn ang="0">
                <a:pos x="1" y="20"/>
              </a:cxn>
              <a:cxn ang="0">
                <a:pos x="0" y="18"/>
              </a:cxn>
              <a:cxn ang="0">
                <a:pos x="0" y="2"/>
              </a:cxn>
              <a:cxn ang="0">
                <a:pos x="2" y="0"/>
              </a:cxn>
              <a:cxn ang="0">
                <a:pos x="18" y="0"/>
              </a:cxn>
              <a:cxn ang="0">
                <a:pos x="20" y="1"/>
              </a:cxn>
              <a:cxn ang="0">
                <a:pos x="20" y="4"/>
              </a:cxn>
              <a:cxn ang="0">
                <a:pos x="15" y="9"/>
              </a:cxn>
              <a:cxn ang="0">
                <a:pos x="27" y="21"/>
              </a:cxn>
              <a:cxn ang="0">
                <a:pos x="40" y="9"/>
              </a:cxn>
              <a:cxn ang="0">
                <a:pos x="35" y="4"/>
              </a:cxn>
              <a:cxn ang="0">
                <a:pos x="34" y="1"/>
              </a:cxn>
              <a:cxn ang="0">
                <a:pos x="36" y="0"/>
              </a:cxn>
              <a:cxn ang="0">
                <a:pos x="52" y="0"/>
              </a:cxn>
              <a:cxn ang="0">
                <a:pos x="55" y="2"/>
              </a:cxn>
              <a:cxn ang="0">
                <a:pos x="55" y="18"/>
              </a:cxn>
              <a:cxn ang="0">
                <a:pos x="53" y="20"/>
              </a:cxn>
              <a:cxn ang="0">
                <a:pos x="52" y="20"/>
              </a:cxn>
              <a:cxn ang="0">
                <a:pos x="51" y="20"/>
              </a:cxn>
              <a:cxn ang="0">
                <a:pos x="46" y="14"/>
              </a:cxn>
              <a:cxn ang="0">
                <a:pos x="33" y="27"/>
              </a:cxn>
            </a:cxnLst>
            <a:rect l="0" t="0" r="r" b="b"/>
            <a:pathLst>
              <a:path w="55" h="55">
                <a:moveTo>
                  <a:pt x="33" y="27"/>
                </a:moveTo>
                <a:cubicBezTo>
                  <a:pt x="46" y="40"/>
                  <a:pt x="46" y="40"/>
                  <a:pt x="46" y="40"/>
                </a:cubicBezTo>
                <a:cubicBezTo>
                  <a:pt x="51" y="35"/>
                  <a:pt x="51" y="35"/>
                  <a:pt x="51" y="35"/>
                </a:cubicBezTo>
                <a:cubicBezTo>
                  <a:pt x="51" y="34"/>
                  <a:pt x="52" y="34"/>
                  <a:pt x="53" y="34"/>
                </a:cubicBezTo>
                <a:cubicBezTo>
                  <a:pt x="54" y="35"/>
                  <a:pt x="55" y="35"/>
                  <a:pt x="55" y="36"/>
                </a:cubicBezTo>
                <a:cubicBezTo>
                  <a:pt x="55" y="52"/>
                  <a:pt x="55" y="52"/>
                  <a:pt x="55" y="52"/>
                </a:cubicBezTo>
                <a:cubicBezTo>
                  <a:pt x="55" y="54"/>
                  <a:pt x="54" y="55"/>
                  <a:pt x="52" y="55"/>
                </a:cubicBezTo>
                <a:cubicBezTo>
                  <a:pt x="36" y="55"/>
                  <a:pt x="36" y="55"/>
                  <a:pt x="36" y="55"/>
                </a:cubicBezTo>
                <a:cubicBezTo>
                  <a:pt x="35" y="55"/>
                  <a:pt x="35" y="54"/>
                  <a:pt x="34" y="53"/>
                </a:cubicBezTo>
                <a:cubicBezTo>
                  <a:pt x="34" y="52"/>
                  <a:pt x="34" y="51"/>
                  <a:pt x="35" y="51"/>
                </a:cubicBezTo>
                <a:cubicBezTo>
                  <a:pt x="40" y="46"/>
                  <a:pt x="40" y="46"/>
                  <a:pt x="40" y="46"/>
                </a:cubicBezTo>
                <a:cubicBezTo>
                  <a:pt x="27" y="33"/>
                  <a:pt x="27" y="33"/>
                  <a:pt x="27" y="33"/>
                </a:cubicBezTo>
                <a:cubicBezTo>
                  <a:pt x="15" y="46"/>
                  <a:pt x="15" y="46"/>
                  <a:pt x="15" y="46"/>
                </a:cubicBezTo>
                <a:cubicBezTo>
                  <a:pt x="20" y="51"/>
                  <a:pt x="20" y="51"/>
                  <a:pt x="20" y="51"/>
                </a:cubicBezTo>
                <a:cubicBezTo>
                  <a:pt x="20" y="51"/>
                  <a:pt x="21" y="52"/>
                  <a:pt x="20" y="53"/>
                </a:cubicBezTo>
                <a:cubicBezTo>
                  <a:pt x="20" y="54"/>
                  <a:pt x="19" y="55"/>
                  <a:pt x="18" y="55"/>
                </a:cubicBezTo>
                <a:cubicBezTo>
                  <a:pt x="2" y="55"/>
                  <a:pt x="2" y="55"/>
                  <a:pt x="2" y="55"/>
                </a:cubicBezTo>
                <a:cubicBezTo>
                  <a:pt x="1" y="55"/>
                  <a:pt x="0" y="54"/>
                  <a:pt x="0" y="52"/>
                </a:cubicBezTo>
                <a:cubicBezTo>
                  <a:pt x="0" y="36"/>
                  <a:pt x="0" y="36"/>
                  <a:pt x="0" y="36"/>
                </a:cubicBezTo>
                <a:cubicBezTo>
                  <a:pt x="0" y="35"/>
                  <a:pt x="0" y="35"/>
                  <a:pt x="1" y="34"/>
                </a:cubicBezTo>
                <a:cubicBezTo>
                  <a:pt x="2" y="34"/>
                  <a:pt x="3" y="34"/>
                  <a:pt x="4" y="35"/>
                </a:cubicBezTo>
                <a:cubicBezTo>
                  <a:pt x="9" y="40"/>
                  <a:pt x="9" y="40"/>
                  <a:pt x="9" y="40"/>
                </a:cubicBezTo>
                <a:cubicBezTo>
                  <a:pt x="21" y="27"/>
                  <a:pt x="21" y="27"/>
                  <a:pt x="21" y="27"/>
                </a:cubicBezTo>
                <a:cubicBezTo>
                  <a:pt x="9" y="14"/>
                  <a:pt x="9" y="14"/>
                  <a:pt x="9" y="14"/>
                </a:cubicBezTo>
                <a:cubicBezTo>
                  <a:pt x="4" y="20"/>
                  <a:pt x="4" y="20"/>
                  <a:pt x="4" y="20"/>
                </a:cubicBezTo>
                <a:cubicBezTo>
                  <a:pt x="3" y="20"/>
                  <a:pt x="3" y="20"/>
                  <a:pt x="2" y="20"/>
                </a:cubicBezTo>
                <a:cubicBezTo>
                  <a:pt x="2" y="20"/>
                  <a:pt x="1" y="20"/>
                  <a:pt x="1" y="20"/>
                </a:cubicBezTo>
                <a:cubicBezTo>
                  <a:pt x="0" y="20"/>
                  <a:pt x="0" y="19"/>
                  <a:pt x="0" y="18"/>
                </a:cubicBezTo>
                <a:cubicBezTo>
                  <a:pt x="0" y="2"/>
                  <a:pt x="0" y="2"/>
                  <a:pt x="0" y="2"/>
                </a:cubicBezTo>
                <a:cubicBezTo>
                  <a:pt x="0" y="1"/>
                  <a:pt x="1" y="0"/>
                  <a:pt x="2" y="0"/>
                </a:cubicBezTo>
                <a:cubicBezTo>
                  <a:pt x="18" y="0"/>
                  <a:pt x="18" y="0"/>
                  <a:pt x="18" y="0"/>
                </a:cubicBezTo>
                <a:cubicBezTo>
                  <a:pt x="19" y="0"/>
                  <a:pt x="20" y="0"/>
                  <a:pt x="20" y="1"/>
                </a:cubicBezTo>
                <a:cubicBezTo>
                  <a:pt x="21" y="2"/>
                  <a:pt x="20" y="3"/>
                  <a:pt x="20" y="4"/>
                </a:cubicBezTo>
                <a:cubicBezTo>
                  <a:pt x="15" y="9"/>
                  <a:pt x="15" y="9"/>
                  <a:pt x="15" y="9"/>
                </a:cubicBezTo>
                <a:cubicBezTo>
                  <a:pt x="27" y="21"/>
                  <a:pt x="27" y="21"/>
                  <a:pt x="27" y="21"/>
                </a:cubicBezTo>
                <a:cubicBezTo>
                  <a:pt x="40" y="9"/>
                  <a:pt x="40" y="9"/>
                  <a:pt x="40" y="9"/>
                </a:cubicBezTo>
                <a:cubicBezTo>
                  <a:pt x="35" y="4"/>
                  <a:pt x="35" y="4"/>
                  <a:pt x="35" y="4"/>
                </a:cubicBezTo>
                <a:cubicBezTo>
                  <a:pt x="34" y="3"/>
                  <a:pt x="34" y="2"/>
                  <a:pt x="34" y="1"/>
                </a:cubicBezTo>
                <a:cubicBezTo>
                  <a:pt x="35" y="0"/>
                  <a:pt x="35" y="0"/>
                  <a:pt x="36" y="0"/>
                </a:cubicBezTo>
                <a:cubicBezTo>
                  <a:pt x="52" y="0"/>
                  <a:pt x="52" y="0"/>
                  <a:pt x="52" y="0"/>
                </a:cubicBezTo>
                <a:cubicBezTo>
                  <a:pt x="54" y="0"/>
                  <a:pt x="55" y="1"/>
                  <a:pt x="55" y="2"/>
                </a:cubicBezTo>
                <a:cubicBezTo>
                  <a:pt x="55" y="18"/>
                  <a:pt x="55" y="18"/>
                  <a:pt x="55" y="18"/>
                </a:cubicBezTo>
                <a:cubicBezTo>
                  <a:pt x="55" y="19"/>
                  <a:pt x="54" y="20"/>
                  <a:pt x="53" y="20"/>
                </a:cubicBezTo>
                <a:cubicBezTo>
                  <a:pt x="53" y="20"/>
                  <a:pt x="53" y="20"/>
                  <a:pt x="52" y="20"/>
                </a:cubicBezTo>
                <a:cubicBezTo>
                  <a:pt x="52" y="20"/>
                  <a:pt x="51" y="20"/>
                  <a:pt x="51" y="20"/>
                </a:cubicBezTo>
                <a:cubicBezTo>
                  <a:pt x="46" y="14"/>
                  <a:pt x="46" y="14"/>
                  <a:pt x="46" y="14"/>
                </a:cubicBezTo>
                <a:lnTo>
                  <a:pt x="33" y="27"/>
                </a:lnTo>
                <a:close/>
              </a:path>
            </a:pathLst>
          </a:custGeom>
          <a:solidFill>
            <a:schemeClr val="bg2">
              <a:lumMod val="1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130"/>
          <p:cNvSpPr>
            <a:spLocks noChangeAspect="1" noEditPoints="1"/>
          </p:cNvSpPr>
          <p:nvPr/>
        </p:nvSpPr>
        <p:spPr bwMode="auto">
          <a:xfrm>
            <a:off x="4671272" y="2832258"/>
            <a:ext cx="2849455" cy="2743200"/>
          </a:xfrm>
          <a:custGeom>
            <a:avLst/>
            <a:gdLst/>
            <a:ahLst/>
            <a:cxnLst>
              <a:cxn ang="0">
                <a:pos x="275" y="12"/>
              </a:cxn>
              <a:cxn ang="0">
                <a:pos x="297" y="7"/>
              </a:cxn>
              <a:cxn ang="0">
                <a:pos x="237" y="26"/>
              </a:cxn>
              <a:cxn ang="0">
                <a:pos x="731" y="474"/>
              </a:cxn>
              <a:cxn ang="0">
                <a:pos x="724" y="482"/>
              </a:cxn>
              <a:cxn ang="0">
                <a:pos x="470" y="13"/>
              </a:cxn>
              <a:cxn ang="0">
                <a:pos x="454" y="10"/>
              </a:cxn>
              <a:cxn ang="0">
                <a:pos x="470" y="32"/>
              </a:cxn>
              <a:cxn ang="0">
                <a:pos x="475" y="26"/>
              </a:cxn>
              <a:cxn ang="0">
                <a:pos x="432" y="9"/>
              </a:cxn>
              <a:cxn ang="0">
                <a:pos x="423" y="8"/>
              </a:cxn>
              <a:cxn ang="0">
                <a:pos x="397" y="9"/>
              </a:cxn>
              <a:cxn ang="0">
                <a:pos x="386" y="10"/>
              </a:cxn>
              <a:cxn ang="0">
                <a:pos x="390" y="18"/>
              </a:cxn>
              <a:cxn ang="0">
                <a:pos x="538" y="408"/>
              </a:cxn>
              <a:cxn ang="0">
                <a:pos x="730" y="264"/>
              </a:cxn>
              <a:cxn ang="0">
                <a:pos x="478" y="71"/>
              </a:cxn>
              <a:cxn ang="0">
                <a:pos x="418" y="50"/>
              </a:cxn>
              <a:cxn ang="0">
                <a:pos x="363" y="88"/>
              </a:cxn>
              <a:cxn ang="0">
                <a:pos x="418" y="83"/>
              </a:cxn>
              <a:cxn ang="0">
                <a:pos x="389" y="134"/>
              </a:cxn>
              <a:cxn ang="0">
                <a:pos x="366" y="141"/>
              </a:cxn>
              <a:cxn ang="0">
                <a:pos x="283" y="212"/>
              </a:cxn>
              <a:cxn ang="0">
                <a:pos x="375" y="215"/>
              </a:cxn>
              <a:cxn ang="0">
                <a:pos x="451" y="261"/>
              </a:cxn>
              <a:cxn ang="0">
                <a:pos x="492" y="285"/>
              </a:cxn>
              <a:cxn ang="0">
                <a:pos x="500" y="23"/>
              </a:cxn>
              <a:cxn ang="0">
                <a:pos x="512" y="40"/>
              </a:cxn>
              <a:cxn ang="0">
                <a:pos x="514" y="62"/>
              </a:cxn>
              <a:cxn ang="0">
                <a:pos x="671" y="360"/>
              </a:cxn>
              <a:cxn ang="0">
                <a:pos x="733" y="432"/>
              </a:cxn>
              <a:cxn ang="0">
                <a:pos x="314" y="123"/>
              </a:cxn>
              <a:cxn ang="0">
                <a:pos x="291" y="165"/>
              </a:cxn>
              <a:cxn ang="0">
                <a:pos x="288" y="153"/>
              </a:cxn>
              <a:cxn ang="0">
                <a:pos x="460" y="297"/>
              </a:cxn>
              <a:cxn ang="0">
                <a:pos x="364" y="533"/>
              </a:cxn>
              <a:cxn ang="0">
                <a:pos x="48" y="434"/>
              </a:cxn>
              <a:cxn ang="0">
                <a:pos x="126" y="647"/>
              </a:cxn>
              <a:cxn ang="0">
                <a:pos x="166" y="674"/>
              </a:cxn>
              <a:cxn ang="0">
                <a:pos x="11" y="348"/>
              </a:cxn>
              <a:cxn ang="0">
                <a:pos x="290" y="70"/>
              </a:cxn>
              <a:cxn ang="0">
                <a:pos x="88" y="161"/>
              </a:cxn>
              <a:cxn ang="0">
                <a:pos x="351" y="3"/>
              </a:cxn>
              <a:cxn ang="0">
                <a:pos x="352" y="1"/>
              </a:cxn>
              <a:cxn ang="0">
                <a:pos x="347" y="1"/>
              </a:cxn>
              <a:cxn ang="0">
                <a:pos x="341" y="2"/>
              </a:cxn>
              <a:cxn ang="0">
                <a:pos x="322" y="4"/>
              </a:cxn>
              <a:cxn ang="0">
                <a:pos x="281" y="13"/>
              </a:cxn>
              <a:cxn ang="0">
                <a:pos x="270" y="17"/>
              </a:cxn>
              <a:cxn ang="0">
                <a:pos x="242" y="33"/>
              </a:cxn>
              <a:cxn ang="0">
                <a:pos x="175" y="96"/>
              </a:cxn>
              <a:cxn ang="0">
                <a:pos x="299" y="35"/>
              </a:cxn>
              <a:cxn ang="0">
                <a:pos x="351" y="0"/>
              </a:cxn>
              <a:cxn ang="0">
                <a:pos x="330" y="2"/>
              </a:cxn>
              <a:cxn ang="0">
                <a:pos x="271" y="14"/>
              </a:cxn>
              <a:cxn ang="0">
                <a:pos x="319" y="3"/>
              </a:cxn>
              <a:cxn ang="0">
                <a:pos x="186" y="52"/>
              </a:cxn>
              <a:cxn ang="0">
                <a:pos x="208" y="42"/>
              </a:cxn>
              <a:cxn ang="0">
                <a:pos x="179" y="53"/>
              </a:cxn>
              <a:cxn ang="0">
                <a:pos x="193" y="48"/>
              </a:cxn>
              <a:cxn ang="0">
                <a:pos x="108" y="138"/>
              </a:cxn>
              <a:cxn ang="0">
                <a:pos x="86" y="134"/>
              </a:cxn>
              <a:cxn ang="0">
                <a:pos x="66" y="186"/>
              </a:cxn>
            </a:cxnLst>
            <a:rect l="0" t="0" r="r" b="b"/>
            <a:pathLst>
              <a:path w="746" h="719">
                <a:moveTo>
                  <a:pt x="713" y="218"/>
                </a:moveTo>
                <a:cubicBezTo>
                  <a:pt x="709" y="210"/>
                  <a:pt x="709" y="210"/>
                  <a:pt x="709" y="210"/>
                </a:cubicBezTo>
                <a:cubicBezTo>
                  <a:pt x="711" y="213"/>
                  <a:pt x="712" y="216"/>
                  <a:pt x="713" y="218"/>
                </a:cubicBezTo>
                <a:cubicBezTo>
                  <a:pt x="713" y="218"/>
                  <a:pt x="713" y="218"/>
                  <a:pt x="713" y="218"/>
                </a:cubicBezTo>
                <a:moveTo>
                  <a:pt x="709" y="210"/>
                </a:moveTo>
                <a:cubicBezTo>
                  <a:pt x="706" y="203"/>
                  <a:pt x="701" y="194"/>
                  <a:pt x="697" y="187"/>
                </a:cubicBezTo>
                <a:cubicBezTo>
                  <a:pt x="697" y="186"/>
                  <a:pt x="697" y="186"/>
                  <a:pt x="697" y="186"/>
                </a:cubicBezTo>
                <a:cubicBezTo>
                  <a:pt x="702" y="195"/>
                  <a:pt x="704" y="199"/>
                  <a:pt x="709" y="210"/>
                </a:cubicBezTo>
                <a:cubicBezTo>
                  <a:pt x="709" y="210"/>
                  <a:pt x="709" y="210"/>
                  <a:pt x="709" y="210"/>
                </a:cubicBezTo>
                <a:moveTo>
                  <a:pt x="696" y="186"/>
                </a:moveTo>
                <a:cubicBezTo>
                  <a:pt x="697" y="186"/>
                  <a:pt x="697" y="186"/>
                  <a:pt x="697" y="186"/>
                </a:cubicBezTo>
                <a:cubicBezTo>
                  <a:pt x="697" y="187"/>
                  <a:pt x="697" y="187"/>
                  <a:pt x="697" y="187"/>
                </a:cubicBezTo>
                <a:cubicBezTo>
                  <a:pt x="697" y="186"/>
                  <a:pt x="697" y="186"/>
                  <a:pt x="696" y="186"/>
                </a:cubicBezTo>
                <a:moveTo>
                  <a:pt x="746" y="352"/>
                </a:moveTo>
                <a:cubicBezTo>
                  <a:pt x="745" y="351"/>
                  <a:pt x="745" y="350"/>
                  <a:pt x="745" y="348"/>
                </a:cubicBezTo>
                <a:cubicBezTo>
                  <a:pt x="745" y="350"/>
                  <a:pt x="745" y="351"/>
                  <a:pt x="746" y="352"/>
                </a:cubicBezTo>
                <a:cubicBezTo>
                  <a:pt x="746" y="352"/>
                  <a:pt x="746" y="352"/>
                  <a:pt x="746" y="352"/>
                </a:cubicBezTo>
                <a:moveTo>
                  <a:pt x="745" y="347"/>
                </a:moveTo>
                <a:cubicBezTo>
                  <a:pt x="745" y="346"/>
                  <a:pt x="745" y="344"/>
                  <a:pt x="745" y="343"/>
                </a:cubicBezTo>
                <a:cubicBezTo>
                  <a:pt x="745" y="345"/>
                  <a:pt x="745" y="347"/>
                  <a:pt x="745" y="348"/>
                </a:cubicBezTo>
                <a:cubicBezTo>
                  <a:pt x="745" y="348"/>
                  <a:pt x="745" y="348"/>
                  <a:pt x="745" y="347"/>
                </a:cubicBezTo>
                <a:moveTo>
                  <a:pt x="743" y="327"/>
                </a:moveTo>
                <a:cubicBezTo>
                  <a:pt x="743" y="321"/>
                  <a:pt x="743" y="321"/>
                  <a:pt x="743" y="321"/>
                </a:cubicBezTo>
                <a:cubicBezTo>
                  <a:pt x="743" y="324"/>
                  <a:pt x="743" y="326"/>
                  <a:pt x="743" y="329"/>
                </a:cubicBezTo>
                <a:cubicBezTo>
                  <a:pt x="743" y="328"/>
                  <a:pt x="743" y="327"/>
                  <a:pt x="743" y="327"/>
                </a:cubicBezTo>
                <a:moveTo>
                  <a:pt x="309" y="4"/>
                </a:moveTo>
                <a:cubicBezTo>
                  <a:pt x="309" y="5"/>
                  <a:pt x="309" y="5"/>
                  <a:pt x="309" y="5"/>
                </a:cubicBezTo>
                <a:cubicBezTo>
                  <a:pt x="313" y="4"/>
                  <a:pt x="313" y="4"/>
                  <a:pt x="313" y="4"/>
                </a:cubicBezTo>
                <a:cubicBezTo>
                  <a:pt x="313" y="4"/>
                  <a:pt x="313" y="4"/>
                  <a:pt x="313" y="4"/>
                </a:cubicBezTo>
                <a:cubicBezTo>
                  <a:pt x="312" y="4"/>
                  <a:pt x="311" y="4"/>
                  <a:pt x="309" y="4"/>
                </a:cubicBezTo>
                <a:moveTo>
                  <a:pt x="307" y="5"/>
                </a:moveTo>
                <a:cubicBezTo>
                  <a:pt x="304" y="5"/>
                  <a:pt x="304" y="5"/>
                  <a:pt x="304" y="5"/>
                </a:cubicBezTo>
                <a:cubicBezTo>
                  <a:pt x="305" y="5"/>
                  <a:pt x="305" y="5"/>
                  <a:pt x="305" y="5"/>
                </a:cubicBezTo>
                <a:cubicBezTo>
                  <a:pt x="306" y="5"/>
                  <a:pt x="306" y="5"/>
                  <a:pt x="307" y="5"/>
                </a:cubicBezTo>
                <a:moveTo>
                  <a:pt x="259" y="17"/>
                </a:moveTo>
                <a:cubicBezTo>
                  <a:pt x="259" y="17"/>
                  <a:pt x="258" y="17"/>
                  <a:pt x="258" y="17"/>
                </a:cubicBezTo>
                <a:cubicBezTo>
                  <a:pt x="258" y="17"/>
                  <a:pt x="259" y="17"/>
                  <a:pt x="259" y="17"/>
                </a:cubicBezTo>
                <a:moveTo>
                  <a:pt x="266" y="15"/>
                </a:moveTo>
                <a:cubicBezTo>
                  <a:pt x="267" y="14"/>
                  <a:pt x="267" y="14"/>
                  <a:pt x="268" y="14"/>
                </a:cubicBezTo>
                <a:cubicBezTo>
                  <a:pt x="268" y="14"/>
                  <a:pt x="268" y="14"/>
                  <a:pt x="268" y="14"/>
                </a:cubicBezTo>
                <a:cubicBezTo>
                  <a:pt x="267" y="14"/>
                  <a:pt x="267" y="14"/>
                  <a:pt x="267" y="14"/>
                </a:cubicBezTo>
                <a:cubicBezTo>
                  <a:pt x="267" y="14"/>
                  <a:pt x="267" y="14"/>
                  <a:pt x="267" y="14"/>
                </a:cubicBezTo>
                <a:cubicBezTo>
                  <a:pt x="266" y="15"/>
                  <a:pt x="266" y="15"/>
                  <a:pt x="266" y="15"/>
                </a:cubicBezTo>
                <a:cubicBezTo>
                  <a:pt x="266" y="15"/>
                  <a:pt x="266" y="15"/>
                  <a:pt x="266" y="15"/>
                </a:cubicBezTo>
                <a:moveTo>
                  <a:pt x="269" y="14"/>
                </a:moveTo>
                <a:cubicBezTo>
                  <a:pt x="269" y="14"/>
                  <a:pt x="269" y="14"/>
                  <a:pt x="269" y="14"/>
                </a:cubicBezTo>
                <a:cubicBezTo>
                  <a:pt x="269" y="14"/>
                  <a:pt x="269" y="14"/>
                  <a:pt x="268" y="14"/>
                </a:cubicBezTo>
                <a:cubicBezTo>
                  <a:pt x="267" y="14"/>
                  <a:pt x="267" y="14"/>
                  <a:pt x="266" y="15"/>
                </a:cubicBezTo>
                <a:cubicBezTo>
                  <a:pt x="269" y="14"/>
                  <a:pt x="269" y="14"/>
                  <a:pt x="269" y="14"/>
                </a:cubicBezTo>
                <a:moveTo>
                  <a:pt x="267" y="14"/>
                </a:moveTo>
                <a:cubicBezTo>
                  <a:pt x="268" y="14"/>
                  <a:pt x="268" y="14"/>
                  <a:pt x="268" y="14"/>
                </a:cubicBezTo>
                <a:cubicBezTo>
                  <a:pt x="269" y="14"/>
                  <a:pt x="269" y="14"/>
                  <a:pt x="270" y="13"/>
                </a:cubicBezTo>
                <a:cubicBezTo>
                  <a:pt x="269" y="14"/>
                  <a:pt x="268" y="14"/>
                  <a:pt x="268" y="14"/>
                </a:cubicBezTo>
                <a:cubicBezTo>
                  <a:pt x="267" y="14"/>
                  <a:pt x="267" y="14"/>
                  <a:pt x="267" y="14"/>
                </a:cubicBezTo>
                <a:cubicBezTo>
                  <a:pt x="267" y="14"/>
                  <a:pt x="267" y="14"/>
                  <a:pt x="267" y="14"/>
                </a:cubicBezTo>
                <a:moveTo>
                  <a:pt x="270" y="13"/>
                </a:moveTo>
                <a:cubicBezTo>
                  <a:pt x="274" y="12"/>
                  <a:pt x="274" y="12"/>
                  <a:pt x="274" y="12"/>
                </a:cubicBezTo>
                <a:cubicBezTo>
                  <a:pt x="274" y="12"/>
                  <a:pt x="274" y="12"/>
                  <a:pt x="274" y="12"/>
                </a:cubicBezTo>
                <a:cubicBezTo>
                  <a:pt x="275" y="12"/>
                  <a:pt x="275" y="12"/>
                  <a:pt x="275" y="12"/>
                </a:cubicBezTo>
                <a:cubicBezTo>
                  <a:pt x="275" y="12"/>
                  <a:pt x="275" y="12"/>
                  <a:pt x="275" y="12"/>
                </a:cubicBezTo>
                <a:cubicBezTo>
                  <a:pt x="273" y="13"/>
                  <a:pt x="272" y="13"/>
                  <a:pt x="270" y="13"/>
                </a:cubicBezTo>
                <a:cubicBezTo>
                  <a:pt x="269" y="14"/>
                  <a:pt x="269" y="14"/>
                  <a:pt x="268" y="14"/>
                </a:cubicBezTo>
                <a:cubicBezTo>
                  <a:pt x="270" y="13"/>
                  <a:pt x="270" y="13"/>
                  <a:pt x="270" y="13"/>
                </a:cubicBezTo>
                <a:moveTo>
                  <a:pt x="279" y="11"/>
                </a:moveTo>
                <a:cubicBezTo>
                  <a:pt x="279" y="11"/>
                  <a:pt x="279" y="11"/>
                  <a:pt x="279" y="11"/>
                </a:cubicBezTo>
                <a:cubicBezTo>
                  <a:pt x="280" y="11"/>
                  <a:pt x="281" y="11"/>
                  <a:pt x="281" y="10"/>
                </a:cubicBezTo>
                <a:cubicBezTo>
                  <a:pt x="284" y="10"/>
                  <a:pt x="284" y="10"/>
                  <a:pt x="284" y="10"/>
                </a:cubicBezTo>
                <a:cubicBezTo>
                  <a:pt x="284" y="10"/>
                  <a:pt x="284" y="10"/>
                  <a:pt x="284" y="10"/>
                </a:cubicBezTo>
                <a:cubicBezTo>
                  <a:pt x="283" y="10"/>
                  <a:pt x="283" y="10"/>
                  <a:pt x="283" y="10"/>
                </a:cubicBezTo>
                <a:cubicBezTo>
                  <a:pt x="282" y="10"/>
                  <a:pt x="281" y="10"/>
                  <a:pt x="280" y="11"/>
                </a:cubicBezTo>
                <a:cubicBezTo>
                  <a:pt x="280" y="11"/>
                  <a:pt x="280" y="11"/>
                  <a:pt x="280" y="11"/>
                </a:cubicBezTo>
                <a:cubicBezTo>
                  <a:pt x="279" y="11"/>
                  <a:pt x="279" y="11"/>
                  <a:pt x="279" y="11"/>
                </a:cubicBezTo>
                <a:moveTo>
                  <a:pt x="286" y="9"/>
                </a:moveTo>
                <a:cubicBezTo>
                  <a:pt x="287" y="9"/>
                  <a:pt x="287" y="9"/>
                  <a:pt x="287" y="9"/>
                </a:cubicBezTo>
                <a:cubicBezTo>
                  <a:pt x="289" y="9"/>
                  <a:pt x="289" y="9"/>
                  <a:pt x="289" y="9"/>
                </a:cubicBezTo>
                <a:cubicBezTo>
                  <a:pt x="290" y="8"/>
                  <a:pt x="290" y="8"/>
                  <a:pt x="290" y="8"/>
                </a:cubicBezTo>
                <a:cubicBezTo>
                  <a:pt x="288" y="9"/>
                  <a:pt x="288" y="9"/>
                  <a:pt x="288" y="9"/>
                </a:cubicBezTo>
                <a:cubicBezTo>
                  <a:pt x="287" y="9"/>
                  <a:pt x="287" y="9"/>
                  <a:pt x="287" y="9"/>
                </a:cubicBezTo>
                <a:cubicBezTo>
                  <a:pt x="286" y="9"/>
                  <a:pt x="286" y="9"/>
                  <a:pt x="286" y="9"/>
                </a:cubicBezTo>
                <a:cubicBezTo>
                  <a:pt x="286" y="9"/>
                  <a:pt x="286" y="9"/>
                  <a:pt x="286" y="9"/>
                </a:cubicBezTo>
                <a:moveTo>
                  <a:pt x="293" y="8"/>
                </a:moveTo>
                <a:cubicBezTo>
                  <a:pt x="294" y="7"/>
                  <a:pt x="294" y="7"/>
                  <a:pt x="294" y="7"/>
                </a:cubicBezTo>
                <a:cubicBezTo>
                  <a:pt x="298" y="7"/>
                  <a:pt x="298" y="7"/>
                  <a:pt x="298" y="7"/>
                </a:cubicBezTo>
                <a:cubicBezTo>
                  <a:pt x="298" y="7"/>
                  <a:pt x="298" y="7"/>
                  <a:pt x="298" y="7"/>
                </a:cubicBezTo>
                <a:cubicBezTo>
                  <a:pt x="296" y="7"/>
                  <a:pt x="296" y="7"/>
                  <a:pt x="296" y="7"/>
                </a:cubicBezTo>
                <a:cubicBezTo>
                  <a:pt x="293" y="8"/>
                  <a:pt x="293" y="8"/>
                  <a:pt x="293" y="8"/>
                </a:cubicBezTo>
                <a:cubicBezTo>
                  <a:pt x="292" y="8"/>
                  <a:pt x="292" y="8"/>
                  <a:pt x="292" y="8"/>
                </a:cubicBezTo>
                <a:cubicBezTo>
                  <a:pt x="292" y="8"/>
                  <a:pt x="291" y="8"/>
                  <a:pt x="291" y="8"/>
                </a:cubicBezTo>
                <a:cubicBezTo>
                  <a:pt x="293" y="8"/>
                  <a:pt x="293" y="8"/>
                  <a:pt x="293" y="8"/>
                </a:cubicBezTo>
                <a:moveTo>
                  <a:pt x="298" y="7"/>
                </a:moveTo>
                <a:cubicBezTo>
                  <a:pt x="298" y="7"/>
                  <a:pt x="298" y="7"/>
                  <a:pt x="298" y="7"/>
                </a:cubicBezTo>
                <a:cubicBezTo>
                  <a:pt x="298" y="7"/>
                  <a:pt x="298" y="7"/>
                  <a:pt x="298" y="7"/>
                </a:cubicBezTo>
                <a:cubicBezTo>
                  <a:pt x="298" y="7"/>
                  <a:pt x="298" y="7"/>
                  <a:pt x="298" y="7"/>
                </a:cubicBezTo>
                <a:moveTo>
                  <a:pt x="309" y="5"/>
                </a:moveTo>
                <a:cubicBezTo>
                  <a:pt x="314" y="4"/>
                  <a:pt x="314" y="4"/>
                  <a:pt x="314" y="4"/>
                </a:cubicBezTo>
                <a:cubicBezTo>
                  <a:pt x="315" y="4"/>
                  <a:pt x="315" y="4"/>
                  <a:pt x="315" y="4"/>
                </a:cubicBezTo>
                <a:cubicBezTo>
                  <a:pt x="314" y="4"/>
                  <a:pt x="313" y="4"/>
                  <a:pt x="312" y="4"/>
                </a:cubicBezTo>
                <a:cubicBezTo>
                  <a:pt x="311" y="4"/>
                  <a:pt x="311" y="4"/>
                  <a:pt x="311" y="4"/>
                </a:cubicBezTo>
                <a:cubicBezTo>
                  <a:pt x="308" y="5"/>
                  <a:pt x="308" y="5"/>
                  <a:pt x="308" y="5"/>
                </a:cubicBezTo>
                <a:cubicBezTo>
                  <a:pt x="309" y="5"/>
                  <a:pt x="309" y="5"/>
                  <a:pt x="309" y="5"/>
                </a:cubicBezTo>
                <a:moveTo>
                  <a:pt x="315" y="4"/>
                </a:moveTo>
                <a:cubicBezTo>
                  <a:pt x="315" y="4"/>
                  <a:pt x="315" y="4"/>
                  <a:pt x="315" y="4"/>
                </a:cubicBezTo>
                <a:cubicBezTo>
                  <a:pt x="315" y="4"/>
                  <a:pt x="315" y="4"/>
                  <a:pt x="315" y="4"/>
                </a:cubicBezTo>
                <a:cubicBezTo>
                  <a:pt x="315" y="4"/>
                  <a:pt x="315" y="4"/>
                  <a:pt x="315" y="4"/>
                </a:cubicBezTo>
                <a:moveTo>
                  <a:pt x="295" y="7"/>
                </a:moveTo>
                <a:cubicBezTo>
                  <a:pt x="295" y="7"/>
                  <a:pt x="295" y="7"/>
                  <a:pt x="295" y="7"/>
                </a:cubicBezTo>
                <a:cubicBezTo>
                  <a:pt x="295" y="7"/>
                  <a:pt x="295" y="7"/>
                  <a:pt x="294" y="8"/>
                </a:cubicBezTo>
                <a:cubicBezTo>
                  <a:pt x="295" y="7"/>
                  <a:pt x="295" y="7"/>
                  <a:pt x="295" y="7"/>
                </a:cubicBezTo>
                <a:moveTo>
                  <a:pt x="295" y="7"/>
                </a:moveTo>
                <a:cubicBezTo>
                  <a:pt x="296" y="7"/>
                  <a:pt x="296" y="7"/>
                  <a:pt x="296" y="7"/>
                </a:cubicBezTo>
                <a:cubicBezTo>
                  <a:pt x="298" y="7"/>
                  <a:pt x="298" y="7"/>
                  <a:pt x="298" y="7"/>
                </a:cubicBezTo>
                <a:cubicBezTo>
                  <a:pt x="301" y="6"/>
                  <a:pt x="301" y="6"/>
                  <a:pt x="301" y="6"/>
                </a:cubicBezTo>
                <a:cubicBezTo>
                  <a:pt x="300" y="6"/>
                  <a:pt x="300" y="6"/>
                  <a:pt x="300" y="6"/>
                </a:cubicBezTo>
                <a:cubicBezTo>
                  <a:pt x="303" y="6"/>
                  <a:pt x="303" y="6"/>
                  <a:pt x="303" y="6"/>
                </a:cubicBezTo>
                <a:cubicBezTo>
                  <a:pt x="305" y="5"/>
                  <a:pt x="305" y="5"/>
                  <a:pt x="305" y="5"/>
                </a:cubicBezTo>
                <a:cubicBezTo>
                  <a:pt x="305" y="5"/>
                  <a:pt x="305" y="5"/>
                  <a:pt x="305" y="5"/>
                </a:cubicBezTo>
                <a:cubicBezTo>
                  <a:pt x="305" y="5"/>
                  <a:pt x="305" y="5"/>
                  <a:pt x="305" y="5"/>
                </a:cubicBezTo>
                <a:cubicBezTo>
                  <a:pt x="302" y="6"/>
                  <a:pt x="300" y="6"/>
                  <a:pt x="297" y="7"/>
                </a:cubicBezTo>
                <a:cubicBezTo>
                  <a:pt x="296" y="7"/>
                  <a:pt x="296" y="7"/>
                  <a:pt x="295" y="7"/>
                </a:cubicBezTo>
                <a:cubicBezTo>
                  <a:pt x="295" y="7"/>
                  <a:pt x="295" y="7"/>
                  <a:pt x="295" y="7"/>
                </a:cubicBezTo>
                <a:moveTo>
                  <a:pt x="2" y="405"/>
                </a:moveTo>
                <a:cubicBezTo>
                  <a:pt x="2" y="405"/>
                  <a:pt x="2" y="405"/>
                  <a:pt x="2" y="405"/>
                </a:cubicBezTo>
                <a:cubicBezTo>
                  <a:pt x="2" y="406"/>
                  <a:pt x="2" y="406"/>
                  <a:pt x="2" y="406"/>
                </a:cubicBezTo>
                <a:cubicBezTo>
                  <a:pt x="2" y="405"/>
                  <a:pt x="2" y="405"/>
                  <a:pt x="2" y="405"/>
                </a:cubicBezTo>
                <a:moveTo>
                  <a:pt x="2" y="404"/>
                </a:moveTo>
                <a:cubicBezTo>
                  <a:pt x="2" y="403"/>
                  <a:pt x="2" y="402"/>
                  <a:pt x="1" y="401"/>
                </a:cubicBezTo>
                <a:cubicBezTo>
                  <a:pt x="2" y="401"/>
                  <a:pt x="2" y="401"/>
                  <a:pt x="2" y="402"/>
                </a:cubicBezTo>
                <a:cubicBezTo>
                  <a:pt x="2" y="405"/>
                  <a:pt x="2" y="405"/>
                  <a:pt x="2" y="405"/>
                </a:cubicBezTo>
                <a:cubicBezTo>
                  <a:pt x="2" y="404"/>
                  <a:pt x="2" y="404"/>
                  <a:pt x="2" y="404"/>
                </a:cubicBezTo>
                <a:moveTo>
                  <a:pt x="1" y="383"/>
                </a:moveTo>
                <a:cubicBezTo>
                  <a:pt x="1" y="385"/>
                  <a:pt x="1" y="386"/>
                  <a:pt x="1" y="388"/>
                </a:cubicBezTo>
                <a:cubicBezTo>
                  <a:pt x="1" y="392"/>
                  <a:pt x="1" y="395"/>
                  <a:pt x="1" y="398"/>
                </a:cubicBezTo>
                <a:cubicBezTo>
                  <a:pt x="1" y="399"/>
                  <a:pt x="1" y="399"/>
                  <a:pt x="1" y="399"/>
                </a:cubicBezTo>
                <a:cubicBezTo>
                  <a:pt x="1" y="394"/>
                  <a:pt x="1" y="388"/>
                  <a:pt x="1" y="383"/>
                </a:cubicBezTo>
                <a:moveTo>
                  <a:pt x="23" y="243"/>
                </a:moveTo>
                <a:cubicBezTo>
                  <a:pt x="24" y="240"/>
                  <a:pt x="26" y="236"/>
                  <a:pt x="27" y="232"/>
                </a:cubicBezTo>
                <a:cubicBezTo>
                  <a:pt x="26" y="235"/>
                  <a:pt x="25" y="237"/>
                  <a:pt x="25" y="239"/>
                </a:cubicBezTo>
                <a:cubicBezTo>
                  <a:pt x="23" y="243"/>
                  <a:pt x="23" y="243"/>
                  <a:pt x="23" y="243"/>
                </a:cubicBezTo>
                <a:cubicBezTo>
                  <a:pt x="23" y="243"/>
                  <a:pt x="23" y="243"/>
                  <a:pt x="23" y="243"/>
                </a:cubicBezTo>
                <a:moveTo>
                  <a:pt x="33" y="217"/>
                </a:moveTo>
                <a:cubicBezTo>
                  <a:pt x="33" y="218"/>
                  <a:pt x="33" y="218"/>
                  <a:pt x="33" y="219"/>
                </a:cubicBezTo>
                <a:cubicBezTo>
                  <a:pt x="31" y="224"/>
                  <a:pt x="29" y="228"/>
                  <a:pt x="27" y="232"/>
                </a:cubicBezTo>
                <a:cubicBezTo>
                  <a:pt x="26" y="236"/>
                  <a:pt x="24" y="240"/>
                  <a:pt x="23" y="243"/>
                </a:cubicBezTo>
                <a:cubicBezTo>
                  <a:pt x="27" y="232"/>
                  <a:pt x="29" y="227"/>
                  <a:pt x="33" y="217"/>
                </a:cubicBezTo>
                <a:moveTo>
                  <a:pt x="33" y="217"/>
                </a:moveTo>
                <a:cubicBezTo>
                  <a:pt x="33" y="217"/>
                  <a:pt x="33" y="217"/>
                  <a:pt x="33" y="217"/>
                </a:cubicBezTo>
                <a:cubicBezTo>
                  <a:pt x="33" y="218"/>
                  <a:pt x="33" y="218"/>
                  <a:pt x="33" y="218"/>
                </a:cubicBezTo>
                <a:cubicBezTo>
                  <a:pt x="33" y="219"/>
                  <a:pt x="33" y="219"/>
                  <a:pt x="33" y="219"/>
                </a:cubicBezTo>
                <a:cubicBezTo>
                  <a:pt x="33" y="218"/>
                  <a:pt x="33" y="218"/>
                  <a:pt x="33" y="217"/>
                </a:cubicBezTo>
                <a:moveTo>
                  <a:pt x="47" y="190"/>
                </a:moveTo>
                <a:cubicBezTo>
                  <a:pt x="47" y="190"/>
                  <a:pt x="48" y="189"/>
                  <a:pt x="48" y="188"/>
                </a:cubicBezTo>
                <a:cubicBezTo>
                  <a:pt x="48" y="189"/>
                  <a:pt x="48" y="189"/>
                  <a:pt x="47" y="190"/>
                </a:cubicBezTo>
                <a:cubicBezTo>
                  <a:pt x="47" y="190"/>
                  <a:pt x="47" y="190"/>
                  <a:pt x="47" y="190"/>
                </a:cubicBezTo>
                <a:cubicBezTo>
                  <a:pt x="47" y="190"/>
                  <a:pt x="47" y="190"/>
                  <a:pt x="47" y="190"/>
                </a:cubicBezTo>
                <a:moveTo>
                  <a:pt x="47" y="190"/>
                </a:moveTo>
                <a:cubicBezTo>
                  <a:pt x="47" y="190"/>
                  <a:pt x="48" y="189"/>
                  <a:pt x="48" y="188"/>
                </a:cubicBezTo>
                <a:cubicBezTo>
                  <a:pt x="48" y="189"/>
                  <a:pt x="47" y="190"/>
                  <a:pt x="47" y="190"/>
                </a:cubicBezTo>
                <a:cubicBezTo>
                  <a:pt x="52" y="181"/>
                  <a:pt x="55" y="177"/>
                  <a:pt x="59" y="170"/>
                </a:cubicBezTo>
                <a:cubicBezTo>
                  <a:pt x="55" y="176"/>
                  <a:pt x="52" y="182"/>
                  <a:pt x="48" y="188"/>
                </a:cubicBezTo>
                <a:cubicBezTo>
                  <a:pt x="48" y="189"/>
                  <a:pt x="47" y="190"/>
                  <a:pt x="47" y="190"/>
                </a:cubicBezTo>
                <a:cubicBezTo>
                  <a:pt x="47" y="190"/>
                  <a:pt x="47" y="190"/>
                  <a:pt x="47" y="190"/>
                </a:cubicBezTo>
                <a:moveTo>
                  <a:pt x="135" y="87"/>
                </a:moveTo>
                <a:cubicBezTo>
                  <a:pt x="136" y="86"/>
                  <a:pt x="136" y="85"/>
                  <a:pt x="137" y="85"/>
                </a:cubicBezTo>
                <a:cubicBezTo>
                  <a:pt x="138" y="84"/>
                  <a:pt x="139" y="83"/>
                  <a:pt x="140" y="82"/>
                </a:cubicBezTo>
                <a:cubicBezTo>
                  <a:pt x="140" y="82"/>
                  <a:pt x="140" y="82"/>
                  <a:pt x="140" y="82"/>
                </a:cubicBezTo>
                <a:cubicBezTo>
                  <a:pt x="138" y="83"/>
                  <a:pt x="138" y="83"/>
                  <a:pt x="138" y="83"/>
                </a:cubicBezTo>
                <a:cubicBezTo>
                  <a:pt x="134" y="87"/>
                  <a:pt x="134" y="87"/>
                  <a:pt x="134" y="87"/>
                </a:cubicBezTo>
                <a:cubicBezTo>
                  <a:pt x="134" y="87"/>
                  <a:pt x="134" y="87"/>
                  <a:pt x="134" y="87"/>
                </a:cubicBezTo>
                <a:cubicBezTo>
                  <a:pt x="135" y="87"/>
                  <a:pt x="135" y="87"/>
                  <a:pt x="135" y="87"/>
                </a:cubicBezTo>
                <a:moveTo>
                  <a:pt x="140" y="81"/>
                </a:moveTo>
                <a:cubicBezTo>
                  <a:pt x="141" y="81"/>
                  <a:pt x="141" y="81"/>
                  <a:pt x="141" y="81"/>
                </a:cubicBezTo>
                <a:cubicBezTo>
                  <a:pt x="143" y="79"/>
                  <a:pt x="143" y="79"/>
                  <a:pt x="143" y="79"/>
                </a:cubicBezTo>
                <a:cubicBezTo>
                  <a:pt x="140" y="81"/>
                  <a:pt x="137" y="83"/>
                  <a:pt x="137" y="84"/>
                </a:cubicBezTo>
                <a:cubicBezTo>
                  <a:pt x="137" y="84"/>
                  <a:pt x="139" y="82"/>
                  <a:pt x="140" y="81"/>
                </a:cubicBezTo>
                <a:moveTo>
                  <a:pt x="231" y="28"/>
                </a:moveTo>
                <a:cubicBezTo>
                  <a:pt x="233" y="28"/>
                  <a:pt x="233" y="28"/>
                  <a:pt x="233" y="28"/>
                </a:cubicBezTo>
                <a:cubicBezTo>
                  <a:pt x="237" y="26"/>
                  <a:pt x="237" y="26"/>
                  <a:pt x="237" y="26"/>
                </a:cubicBezTo>
                <a:cubicBezTo>
                  <a:pt x="237" y="26"/>
                  <a:pt x="237" y="26"/>
                  <a:pt x="237" y="26"/>
                </a:cubicBezTo>
                <a:cubicBezTo>
                  <a:pt x="236" y="25"/>
                  <a:pt x="236" y="25"/>
                  <a:pt x="236" y="25"/>
                </a:cubicBezTo>
                <a:cubicBezTo>
                  <a:pt x="231" y="28"/>
                  <a:pt x="231" y="28"/>
                  <a:pt x="231" y="28"/>
                </a:cubicBezTo>
                <a:cubicBezTo>
                  <a:pt x="228" y="29"/>
                  <a:pt x="228" y="29"/>
                  <a:pt x="228" y="29"/>
                </a:cubicBezTo>
                <a:cubicBezTo>
                  <a:pt x="228" y="30"/>
                  <a:pt x="228" y="30"/>
                  <a:pt x="228" y="30"/>
                </a:cubicBezTo>
                <a:cubicBezTo>
                  <a:pt x="231" y="28"/>
                  <a:pt x="231" y="28"/>
                  <a:pt x="231" y="28"/>
                </a:cubicBezTo>
                <a:moveTo>
                  <a:pt x="695" y="448"/>
                </a:moveTo>
                <a:cubicBezTo>
                  <a:pt x="695" y="447"/>
                  <a:pt x="695" y="446"/>
                  <a:pt x="695" y="445"/>
                </a:cubicBezTo>
                <a:cubicBezTo>
                  <a:pt x="695" y="445"/>
                  <a:pt x="695" y="444"/>
                  <a:pt x="695" y="444"/>
                </a:cubicBezTo>
                <a:cubicBezTo>
                  <a:pt x="695" y="443"/>
                  <a:pt x="696" y="443"/>
                  <a:pt x="696" y="443"/>
                </a:cubicBezTo>
                <a:cubicBezTo>
                  <a:pt x="696" y="443"/>
                  <a:pt x="696" y="440"/>
                  <a:pt x="694" y="436"/>
                </a:cubicBezTo>
                <a:cubicBezTo>
                  <a:pt x="694" y="436"/>
                  <a:pt x="694" y="436"/>
                  <a:pt x="694" y="433"/>
                </a:cubicBezTo>
                <a:cubicBezTo>
                  <a:pt x="694" y="432"/>
                  <a:pt x="694" y="432"/>
                  <a:pt x="694" y="432"/>
                </a:cubicBezTo>
                <a:cubicBezTo>
                  <a:pt x="693" y="433"/>
                  <a:pt x="693" y="433"/>
                  <a:pt x="693" y="433"/>
                </a:cubicBezTo>
                <a:cubicBezTo>
                  <a:pt x="692" y="435"/>
                  <a:pt x="692" y="435"/>
                  <a:pt x="692" y="435"/>
                </a:cubicBezTo>
                <a:cubicBezTo>
                  <a:pt x="692" y="435"/>
                  <a:pt x="692" y="437"/>
                  <a:pt x="692" y="438"/>
                </a:cubicBezTo>
                <a:cubicBezTo>
                  <a:pt x="692" y="438"/>
                  <a:pt x="692" y="438"/>
                  <a:pt x="692" y="439"/>
                </a:cubicBezTo>
                <a:cubicBezTo>
                  <a:pt x="692" y="439"/>
                  <a:pt x="692" y="439"/>
                  <a:pt x="692" y="439"/>
                </a:cubicBezTo>
                <a:cubicBezTo>
                  <a:pt x="692" y="440"/>
                  <a:pt x="692" y="441"/>
                  <a:pt x="692" y="441"/>
                </a:cubicBezTo>
                <a:cubicBezTo>
                  <a:pt x="691" y="444"/>
                  <a:pt x="691" y="444"/>
                  <a:pt x="691" y="444"/>
                </a:cubicBezTo>
                <a:cubicBezTo>
                  <a:pt x="690" y="447"/>
                  <a:pt x="690" y="449"/>
                  <a:pt x="690" y="450"/>
                </a:cubicBezTo>
                <a:cubicBezTo>
                  <a:pt x="690" y="451"/>
                  <a:pt x="691" y="453"/>
                  <a:pt x="691" y="453"/>
                </a:cubicBezTo>
                <a:cubicBezTo>
                  <a:pt x="692" y="453"/>
                  <a:pt x="692" y="453"/>
                  <a:pt x="694" y="453"/>
                </a:cubicBezTo>
                <a:cubicBezTo>
                  <a:pt x="694" y="451"/>
                  <a:pt x="695" y="449"/>
                  <a:pt x="695" y="448"/>
                </a:cubicBezTo>
                <a:moveTo>
                  <a:pt x="711" y="529"/>
                </a:moveTo>
                <a:cubicBezTo>
                  <a:pt x="714" y="522"/>
                  <a:pt x="714" y="522"/>
                  <a:pt x="714" y="522"/>
                </a:cubicBezTo>
                <a:cubicBezTo>
                  <a:pt x="714" y="522"/>
                  <a:pt x="715" y="520"/>
                  <a:pt x="715" y="520"/>
                </a:cubicBezTo>
                <a:cubicBezTo>
                  <a:pt x="714" y="521"/>
                  <a:pt x="713" y="521"/>
                  <a:pt x="712" y="522"/>
                </a:cubicBezTo>
                <a:cubicBezTo>
                  <a:pt x="712" y="522"/>
                  <a:pt x="712" y="522"/>
                  <a:pt x="711" y="523"/>
                </a:cubicBezTo>
                <a:cubicBezTo>
                  <a:pt x="712" y="523"/>
                  <a:pt x="712" y="523"/>
                  <a:pt x="712" y="523"/>
                </a:cubicBezTo>
                <a:cubicBezTo>
                  <a:pt x="711" y="524"/>
                  <a:pt x="711" y="525"/>
                  <a:pt x="711" y="525"/>
                </a:cubicBezTo>
                <a:cubicBezTo>
                  <a:pt x="711" y="525"/>
                  <a:pt x="711" y="525"/>
                  <a:pt x="711" y="525"/>
                </a:cubicBezTo>
                <a:cubicBezTo>
                  <a:pt x="711" y="526"/>
                  <a:pt x="711" y="526"/>
                  <a:pt x="710" y="527"/>
                </a:cubicBezTo>
                <a:cubicBezTo>
                  <a:pt x="710" y="528"/>
                  <a:pt x="710" y="528"/>
                  <a:pt x="710" y="528"/>
                </a:cubicBezTo>
                <a:cubicBezTo>
                  <a:pt x="710" y="528"/>
                  <a:pt x="710" y="528"/>
                  <a:pt x="710" y="528"/>
                </a:cubicBezTo>
                <a:cubicBezTo>
                  <a:pt x="710" y="528"/>
                  <a:pt x="711" y="527"/>
                  <a:pt x="711" y="527"/>
                </a:cubicBezTo>
                <a:cubicBezTo>
                  <a:pt x="711" y="527"/>
                  <a:pt x="711" y="526"/>
                  <a:pt x="712" y="527"/>
                </a:cubicBezTo>
                <a:cubicBezTo>
                  <a:pt x="711" y="527"/>
                  <a:pt x="711" y="528"/>
                  <a:pt x="711" y="529"/>
                </a:cubicBezTo>
                <a:cubicBezTo>
                  <a:pt x="711" y="528"/>
                  <a:pt x="711" y="528"/>
                  <a:pt x="711" y="528"/>
                </a:cubicBezTo>
                <a:cubicBezTo>
                  <a:pt x="711" y="528"/>
                  <a:pt x="711" y="528"/>
                  <a:pt x="711" y="528"/>
                </a:cubicBezTo>
                <a:cubicBezTo>
                  <a:pt x="711" y="529"/>
                  <a:pt x="710" y="530"/>
                  <a:pt x="710" y="531"/>
                </a:cubicBezTo>
                <a:cubicBezTo>
                  <a:pt x="710" y="531"/>
                  <a:pt x="710" y="531"/>
                  <a:pt x="710" y="531"/>
                </a:cubicBezTo>
                <a:cubicBezTo>
                  <a:pt x="710" y="531"/>
                  <a:pt x="710" y="531"/>
                  <a:pt x="710" y="531"/>
                </a:cubicBezTo>
                <a:cubicBezTo>
                  <a:pt x="710" y="530"/>
                  <a:pt x="710" y="530"/>
                  <a:pt x="711" y="529"/>
                </a:cubicBezTo>
                <a:moveTo>
                  <a:pt x="712" y="517"/>
                </a:moveTo>
                <a:cubicBezTo>
                  <a:pt x="712" y="517"/>
                  <a:pt x="712" y="516"/>
                  <a:pt x="712" y="516"/>
                </a:cubicBezTo>
                <a:cubicBezTo>
                  <a:pt x="712" y="515"/>
                  <a:pt x="712" y="515"/>
                  <a:pt x="712" y="515"/>
                </a:cubicBezTo>
                <a:cubicBezTo>
                  <a:pt x="713" y="515"/>
                  <a:pt x="713" y="514"/>
                  <a:pt x="713" y="514"/>
                </a:cubicBezTo>
                <a:cubicBezTo>
                  <a:pt x="713" y="514"/>
                  <a:pt x="713" y="515"/>
                  <a:pt x="712" y="515"/>
                </a:cubicBezTo>
                <a:cubicBezTo>
                  <a:pt x="712" y="515"/>
                  <a:pt x="712" y="516"/>
                  <a:pt x="712" y="516"/>
                </a:cubicBezTo>
                <a:cubicBezTo>
                  <a:pt x="712" y="517"/>
                  <a:pt x="712" y="517"/>
                  <a:pt x="712" y="517"/>
                </a:cubicBezTo>
                <a:moveTo>
                  <a:pt x="728" y="487"/>
                </a:moveTo>
                <a:cubicBezTo>
                  <a:pt x="734" y="465"/>
                  <a:pt x="734" y="465"/>
                  <a:pt x="734" y="465"/>
                </a:cubicBezTo>
                <a:cubicBezTo>
                  <a:pt x="733" y="469"/>
                  <a:pt x="733" y="469"/>
                  <a:pt x="733" y="469"/>
                </a:cubicBezTo>
                <a:cubicBezTo>
                  <a:pt x="732" y="471"/>
                  <a:pt x="732" y="473"/>
                  <a:pt x="731" y="475"/>
                </a:cubicBezTo>
                <a:cubicBezTo>
                  <a:pt x="731" y="476"/>
                  <a:pt x="731" y="476"/>
                  <a:pt x="731" y="476"/>
                </a:cubicBezTo>
                <a:cubicBezTo>
                  <a:pt x="731" y="475"/>
                  <a:pt x="731" y="475"/>
                  <a:pt x="731" y="474"/>
                </a:cubicBezTo>
                <a:cubicBezTo>
                  <a:pt x="731" y="473"/>
                  <a:pt x="731" y="473"/>
                  <a:pt x="731" y="473"/>
                </a:cubicBezTo>
                <a:cubicBezTo>
                  <a:pt x="731" y="474"/>
                  <a:pt x="731" y="474"/>
                  <a:pt x="731" y="474"/>
                </a:cubicBezTo>
                <a:cubicBezTo>
                  <a:pt x="728" y="480"/>
                  <a:pt x="727" y="486"/>
                  <a:pt x="725" y="493"/>
                </a:cubicBezTo>
                <a:cubicBezTo>
                  <a:pt x="725" y="493"/>
                  <a:pt x="725" y="493"/>
                  <a:pt x="725" y="493"/>
                </a:cubicBezTo>
                <a:cubicBezTo>
                  <a:pt x="725" y="494"/>
                  <a:pt x="725" y="494"/>
                  <a:pt x="725" y="494"/>
                </a:cubicBezTo>
                <a:cubicBezTo>
                  <a:pt x="723" y="498"/>
                  <a:pt x="723" y="498"/>
                  <a:pt x="722" y="501"/>
                </a:cubicBezTo>
                <a:cubicBezTo>
                  <a:pt x="722" y="504"/>
                  <a:pt x="721" y="504"/>
                  <a:pt x="721" y="504"/>
                </a:cubicBezTo>
                <a:cubicBezTo>
                  <a:pt x="722" y="504"/>
                  <a:pt x="722" y="504"/>
                  <a:pt x="722" y="504"/>
                </a:cubicBezTo>
                <a:cubicBezTo>
                  <a:pt x="728" y="487"/>
                  <a:pt x="728" y="487"/>
                  <a:pt x="728" y="487"/>
                </a:cubicBezTo>
                <a:moveTo>
                  <a:pt x="714" y="506"/>
                </a:moveTo>
                <a:cubicBezTo>
                  <a:pt x="715" y="505"/>
                  <a:pt x="715" y="503"/>
                  <a:pt x="716" y="502"/>
                </a:cubicBezTo>
                <a:cubicBezTo>
                  <a:pt x="716" y="501"/>
                  <a:pt x="716" y="501"/>
                  <a:pt x="716" y="501"/>
                </a:cubicBezTo>
                <a:cubicBezTo>
                  <a:pt x="716" y="500"/>
                  <a:pt x="716" y="500"/>
                  <a:pt x="716" y="500"/>
                </a:cubicBezTo>
                <a:cubicBezTo>
                  <a:pt x="716" y="500"/>
                  <a:pt x="716" y="500"/>
                  <a:pt x="716" y="500"/>
                </a:cubicBezTo>
                <a:cubicBezTo>
                  <a:pt x="716" y="500"/>
                  <a:pt x="716" y="499"/>
                  <a:pt x="716" y="496"/>
                </a:cubicBezTo>
                <a:cubicBezTo>
                  <a:pt x="718" y="491"/>
                  <a:pt x="718" y="491"/>
                  <a:pt x="718" y="491"/>
                </a:cubicBezTo>
                <a:cubicBezTo>
                  <a:pt x="715" y="496"/>
                  <a:pt x="715" y="502"/>
                  <a:pt x="715" y="503"/>
                </a:cubicBezTo>
                <a:cubicBezTo>
                  <a:pt x="715" y="503"/>
                  <a:pt x="715" y="503"/>
                  <a:pt x="715" y="504"/>
                </a:cubicBezTo>
                <a:cubicBezTo>
                  <a:pt x="714" y="505"/>
                  <a:pt x="714" y="506"/>
                  <a:pt x="714" y="506"/>
                </a:cubicBezTo>
                <a:cubicBezTo>
                  <a:pt x="714" y="506"/>
                  <a:pt x="714" y="506"/>
                  <a:pt x="714" y="506"/>
                </a:cubicBezTo>
                <a:moveTo>
                  <a:pt x="719" y="481"/>
                </a:moveTo>
                <a:cubicBezTo>
                  <a:pt x="719" y="480"/>
                  <a:pt x="719" y="480"/>
                  <a:pt x="719" y="480"/>
                </a:cubicBezTo>
                <a:cubicBezTo>
                  <a:pt x="719" y="480"/>
                  <a:pt x="719" y="480"/>
                  <a:pt x="719" y="481"/>
                </a:cubicBezTo>
                <a:cubicBezTo>
                  <a:pt x="719" y="481"/>
                  <a:pt x="719" y="481"/>
                  <a:pt x="719" y="481"/>
                </a:cubicBezTo>
                <a:moveTo>
                  <a:pt x="719" y="485"/>
                </a:moveTo>
                <a:cubicBezTo>
                  <a:pt x="719" y="484"/>
                  <a:pt x="719" y="484"/>
                  <a:pt x="719" y="484"/>
                </a:cubicBezTo>
                <a:cubicBezTo>
                  <a:pt x="719" y="483"/>
                  <a:pt x="719" y="482"/>
                  <a:pt x="719" y="482"/>
                </a:cubicBezTo>
                <a:cubicBezTo>
                  <a:pt x="720" y="479"/>
                  <a:pt x="720" y="479"/>
                  <a:pt x="720" y="479"/>
                </a:cubicBezTo>
                <a:cubicBezTo>
                  <a:pt x="719" y="478"/>
                  <a:pt x="719" y="478"/>
                  <a:pt x="719" y="478"/>
                </a:cubicBezTo>
                <a:cubicBezTo>
                  <a:pt x="719" y="479"/>
                  <a:pt x="719" y="479"/>
                  <a:pt x="719" y="479"/>
                </a:cubicBezTo>
                <a:cubicBezTo>
                  <a:pt x="719" y="480"/>
                  <a:pt x="719" y="480"/>
                  <a:pt x="719" y="482"/>
                </a:cubicBezTo>
                <a:cubicBezTo>
                  <a:pt x="719" y="485"/>
                  <a:pt x="719" y="485"/>
                  <a:pt x="718" y="486"/>
                </a:cubicBezTo>
                <a:cubicBezTo>
                  <a:pt x="719" y="485"/>
                  <a:pt x="719" y="485"/>
                  <a:pt x="719" y="485"/>
                </a:cubicBezTo>
                <a:moveTo>
                  <a:pt x="720" y="475"/>
                </a:moveTo>
                <a:cubicBezTo>
                  <a:pt x="720" y="475"/>
                  <a:pt x="720" y="474"/>
                  <a:pt x="720" y="474"/>
                </a:cubicBezTo>
                <a:cubicBezTo>
                  <a:pt x="720" y="473"/>
                  <a:pt x="720" y="473"/>
                  <a:pt x="720" y="473"/>
                </a:cubicBezTo>
                <a:cubicBezTo>
                  <a:pt x="720" y="472"/>
                  <a:pt x="720" y="471"/>
                  <a:pt x="720" y="471"/>
                </a:cubicBezTo>
                <a:cubicBezTo>
                  <a:pt x="720" y="470"/>
                  <a:pt x="720" y="470"/>
                  <a:pt x="720" y="470"/>
                </a:cubicBezTo>
                <a:cubicBezTo>
                  <a:pt x="720" y="470"/>
                  <a:pt x="720" y="471"/>
                  <a:pt x="720" y="471"/>
                </a:cubicBezTo>
                <a:cubicBezTo>
                  <a:pt x="720" y="472"/>
                  <a:pt x="720" y="472"/>
                  <a:pt x="719" y="473"/>
                </a:cubicBezTo>
                <a:cubicBezTo>
                  <a:pt x="719" y="474"/>
                  <a:pt x="719" y="474"/>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19" y="475"/>
                  <a:pt x="719" y="475"/>
                  <a:pt x="719" y="475"/>
                </a:cubicBezTo>
                <a:cubicBezTo>
                  <a:pt x="720" y="475"/>
                  <a:pt x="720" y="475"/>
                  <a:pt x="720" y="475"/>
                </a:cubicBezTo>
                <a:moveTo>
                  <a:pt x="721" y="502"/>
                </a:moveTo>
                <a:cubicBezTo>
                  <a:pt x="721" y="502"/>
                  <a:pt x="723" y="495"/>
                  <a:pt x="723" y="494"/>
                </a:cubicBezTo>
                <a:cubicBezTo>
                  <a:pt x="722" y="495"/>
                  <a:pt x="722" y="495"/>
                  <a:pt x="721" y="497"/>
                </a:cubicBezTo>
                <a:cubicBezTo>
                  <a:pt x="721" y="497"/>
                  <a:pt x="721" y="497"/>
                  <a:pt x="721" y="497"/>
                </a:cubicBezTo>
                <a:cubicBezTo>
                  <a:pt x="723" y="492"/>
                  <a:pt x="723" y="492"/>
                  <a:pt x="723" y="492"/>
                </a:cubicBezTo>
                <a:cubicBezTo>
                  <a:pt x="723" y="492"/>
                  <a:pt x="723" y="492"/>
                  <a:pt x="723" y="492"/>
                </a:cubicBezTo>
                <a:cubicBezTo>
                  <a:pt x="722" y="491"/>
                  <a:pt x="722" y="491"/>
                  <a:pt x="722" y="491"/>
                </a:cubicBezTo>
                <a:cubicBezTo>
                  <a:pt x="723" y="490"/>
                  <a:pt x="723" y="489"/>
                  <a:pt x="723" y="488"/>
                </a:cubicBezTo>
                <a:cubicBezTo>
                  <a:pt x="724" y="486"/>
                  <a:pt x="724" y="484"/>
                  <a:pt x="725" y="482"/>
                </a:cubicBezTo>
                <a:cubicBezTo>
                  <a:pt x="724" y="482"/>
                  <a:pt x="724" y="482"/>
                  <a:pt x="724" y="482"/>
                </a:cubicBezTo>
                <a:cubicBezTo>
                  <a:pt x="724" y="482"/>
                  <a:pt x="724" y="482"/>
                  <a:pt x="724" y="482"/>
                </a:cubicBezTo>
                <a:cubicBezTo>
                  <a:pt x="724" y="480"/>
                  <a:pt x="725" y="477"/>
                  <a:pt x="726" y="474"/>
                </a:cubicBezTo>
                <a:cubicBezTo>
                  <a:pt x="725" y="475"/>
                  <a:pt x="725" y="475"/>
                  <a:pt x="725" y="475"/>
                </a:cubicBezTo>
                <a:cubicBezTo>
                  <a:pt x="725" y="475"/>
                  <a:pt x="725" y="475"/>
                  <a:pt x="725" y="475"/>
                </a:cubicBezTo>
                <a:cubicBezTo>
                  <a:pt x="725" y="475"/>
                  <a:pt x="724" y="474"/>
                  <a:pt x="725" y="473"/>
                </a:cubicBezTo>
                <a:cubicBezTo>
                  <a:pt x="725" y="472"/>
                  <a:pt x="725" y="472"/>
                  <a:pt x="725" y="472"/>
                </a:cubicBezTo>
                <a:cubicBezTo>
                  <a:pt x="725" y="471"/>
                  <a:pt x="725" y="464"/>
                  <a:pt x="725" y="461"/>
                </a:cubicBezTo>
                <a:cubicBezTo>
                  <a:pt x="725" y="461"/>
                  <a:pt x="725" y="461"/>
                  <a:pt x="725" y="457"/>
                </a:cubicBezTo>
                <a:cubicBezTo>
                  <a:pt x="725" y="457"/>
                  <a:pt x="724" y="458"/>
                  <a:pt x="724" y="458"/>
                </a:cubicBezTo>
                <a:cubicBezTo>
                  <a:pt x="724" y="458"/>
                  <a:pt x="723" y="456"/>
                  <a:pt x="723" y="455"/>
                </a:cubicBezTo>
                <a:cubicBezTo>
                  <a:pt x="722" y="455"/>
                  <a:pt x="722" y="456"/>
                  <a:pt x="722" y="458"/>
                </a:cubicBezTo>
                <a:cubicBezTo>
                  <a:pt x="722" y="461"/>
                  <a:pt x="722" y="461"/>
                  <a:pt x="722" y="465"/>
                </a:cubicBezTo>
                <a:cubicBezTo>
                  <a:pt x="723" y="468"/>
                  <a:pt x="721" y="470"/>
                  <a:pt x="721" y="473"/>
                </a:cubicBezTo>
                <a:cubicBezTo>
                  <a:pt x="721" y="473"/>
                  <a:pt x="721" y="473"/>
                  <a:pt x="721" y="473"/>
                </a:cubicBezTo>
                <a:cubicBezTo>
                  <a:pt x="722" y="474"/>
                  <a:pt x="722" y="474"/>
                  <a:pt x="722" y="474"/>
                </a:cubicBezTo>
                <a:cubicBezTo>
                  <a:pt x="722" y="475"/>
                  <a:pt x="721" y="478"/>
                  <a:pt x="721" y="481"/>
                </a:cubicBezTo>
                <a:cubicBezTo>
                  <a:pt x="721" y="481"/>
                  <a:pt x="720" y="481"/>
                  <a:pt x="720" y="482"/>
                </a:cubicBezTo>
                <a:cubicBezTo>
                  <a:pt x="720" y="485"/>
                  <a:pt x="720" y="488"/>
                  <a:pt x="719" y="491"/>
                </a:cubicBezTo>
                <a:cubicBezTo>
                  <a:pt x="719" y="494"/>
                  <a:pt x="718" y="497"/>
                  <a:pt x="717" y="500"/>
                </a:cubicBezTo>
                <a:cubicBezTo>
                  <a:pt x="716" y="506"/>
                  <a:pt x="715" y="512"/>
                  <a:pt x="713" y="517"/>
                </a:cubicBezTo>
                <a:cubicBezTo>
                  <a:pt x="714" y="516"/>
                  <a:pt x="715" y="515"/>
                  <a:pt x="715" y="514"/>
                </a:cubicBezTo>
                <a:cubicBezTo>
                  <a:pt x="715" y="514"/>
                  <a:pt x="716" y="513"/>
                  <a:pt x="716" y="513"/>
                </a:cubicBezTo>
                <a:cubicBezTo>
                  <a:pt x="716" y="513"/>
                  <a:pt x="718" y="508"/>
                  <a:pt x="719" y="506"/>
                </a:cubicBezTo>
                <a:cubicBezTo>
                  <a:pt x="719" y="506"/>
                  <a:pt x="719" y="506"/>
                  <a:pt x="719" y="505"/>
                </a:cubicBezTo>
                <a:cubicBezTo>
                  <a:pt x="720" y="503"/>
                  <a:pt x="720" y="503"/>
                  <a:pt x="720" y="503"/>
                </a:cubicBezTo>
                <a:cubicBezTo>
                  <a:pt x="720" y="504"/>
                  <a:pt x="720" y="504"/>
                  <a:pt x="720" y="504"/>
                </a:cubicBezTo>
                <a:cubicBezTo>
                  <a:pt x="720" y="503"/>
                  <a:pt x="720" y="503"/>
                  <a:pt x="721" y="502"/>
                </a:cubicBezTo>
                <a:moveTo>
                  <a:pt x="482" y="16"/>
                </a:moveTo>
                <a:cubicBezTo>
                  <a:pt x="480" y="15"/>
                  <a:pt x="479" y="15"/>
                  <a:pt x="479" y="15"/>
                </a:cubicBezTo>
                <a:cubicBezTo>
                  <a:pt x="479" y="15"/>
                  <a:pt x="479" y="15"/>
                  <a:pt x="479" y="15"/>
                </a:cubicBezTo>
                <a:cubicBezTo>
                  <a:pt x="478" y="15"/>
                  <a:pt x="478" y="15"/>
                  <a:pt x="478" y="15"/>
                </a:cubicBezTo>
                <a:cubicBezTo>
                  <a:pt x="478" y="15"/>
                  <a:pt x="478" y="15"/>
                  <a:pt x="478" y="15"/>
                </a:cubicBezTo>
                <a:cubicBezTo>
                  <a:pt x="478" y="15"/>
                  <a:pt x="478" y="15"/>
                  <a:pt x="478" y="15"/>
                </a:cubicBezTo>
                <a:cubicBezTo>
                  <a:pt x="479" y="15"/>
                  <a:pt x="479" y="15"/>
                  <a:pt x="479" y="15"/>
                </a:cubicBezTo>
                <a:cubicBezTo>
                  <a:pt x="480" y="15"/>
                  <a:pt x="480" y="15"/>
                  <a:pt x="481" y="15"/>
                </a:cubicBezTo>
                <a:cubicBezTo>
                  <a:pt x="481" y="15"/>
                  <a:pt x="481" y="15"/>
                  <a:pt x="481" y="15"/>
                </a:cubicBezTo>
                <a:cubicBezTo>
                  <a:pt x="481" y="16"/>
                  <a:pt x="482" y="16"/>
                  <a:pt x="482" y="16"/>
                </a:cubicBezTo>
                <a:cubicBezTo>
                  <a:pt x="483" y="16"/>
                  <a:pt x="483" y="16"/>
                  <a:pt x="483" y="16"/>
                </a:cubicBezTo>
                <a:cubicBezTo>
                  <a:pt x="483" y="16"/>
                  <a:pt x="483" y="16"/>
                  <a:pt x="483" y="16"/>
                </a:cubicBezTo>
                <a:cubicBezTo>
                  <a:pt x="483" y="16"/>
                  <a:pt x="482" y="16"/>
                  <a:pt x="482" y="16"/>
                </a:cubicBezTo>
                <a:moveTo>
                  <a:pt x="492" y="21"/>
                </a:moveTo>
                <a:cubicBezTo>
                  <a:pt x="492" y="20"/>
                  <a:pt x="488" y="19"/>
                  <a:pt x="488" y="19"/>
                </a:cubicBezTo>
                <a:cubicBezTo>
                  <a:pt x="488" y="19"/>
                  <a:pt x="488" y="19"/>
                  <a:pt x="488" y="19"/>
                </a:cubicBezTo>
                <a:cubicBezTo>
                  <a:pt x="489" y="20"/>
                  <a:pt x="490" y="20"/>
                  <a:pt x="490" y="20"/>
                </a:cubicBezTo>
                <a:cubicBezTo>
                  <a:pt x="491" y="20"/>
                  <a:pt x="491" y="20"/>
                  <a:pt x="491" y="21"/>
                </a:cubicBezTo>
                <a:cubicBezTo>
                  <a:pt x="491" y="20"/>
                  <a:pt x="491" y="20"/>
                  <a:pt x="491" y="20"/>
                </a:cubicBezTo>
                <a:cubicBezTo>
                  <a:pt x="491" y="20"/>
                  <a:pt x="492" y="21"/>
                  <a:pt x="492" y="21"/>
                </a:cubicBezTo>
                <a:cubicBezTo>
                  <a:pt x="492" y="21"/>
                  <a:pt x="492" y="21"/>
                  <a:pt x="492" y="21"/>
                </a:cubicBezTo>
                <a:moveTo>
                  <a:pt x="476" y="14"/>
                </a:moveTo>
                <a:cubicBezTo>
                  <a:pt x="475" y="14"/>
                  <a:pt x="475" y="14"/>
                  <a:pt x="474" y="14"/>
                </a:cubicBezTo>
                <a:cubicBezTo>
                  <a:pt x="474" y="13"/>
                  <a:pt x="473" y="13"/>
                  <a:pt x="473" y="13"/>
                </a:cubicBezTo>
                <a:cubicBezTo>
                  <a:pt x="473" y="13"/>
                  <a:pt x="473" y="13"/>
                  <a:pt x="473" y="13"/>
                </a:cubicBezTo>
                <a:cubicBezTo>
                  <a:pt x="469" y="12"/>
                  <a:pt x="468" y="12"/>
                  <a:pt x="467" y="12"/>
                </a:cubicBezTo>
                <a:cubicBezTo>
                  <a:pt x="468" y="12"/>
                  <a:pt x="469" y="12"/>
                  <a:pt x="469" y="12"/>
                </a:cubicBezTo>
                <a:cubicBezTo>
                  <a:pt x="469" y="12"/>
                  <a:pt x="469" y="12"/>
                  <a:pt x="469" y="12"/>
                </a:cubicBezTo>
                <a:cubicBezTo>
                  <a:pt x="467" y="12"/>
                  <a:pt x="465" y="11"/>
                  <a:pt x="463" y="11"/>
                </a:cubicBezTo>
                <a:cubicBezTo>
                  <a:pt x="463" y="11"/>
                  <a:pt x="463" y="11"/>
                  <a:pt x="463" y="11"/>
                </a:cubicBezTo>
                <a:cubicBezTo>
                  <a:pt x="465" y="12"/>
                  <a:pt x="468" y="12"/>
                  <a:pt x="470" y="13"/>
                </a:cubicBezTo>
                <a:cubicBezTo>
                  <a:pt x="470" y="13"/>
                  <a:pt x="470" y="13"/>
                  <a:pt x="470" y="13"/>
                </a:cubicBezTo>
                <a:cubicBezTo>
                  <a:pt x="482" y="17"/>
                  <a:pt x="482" y="17"/>
                  <a:pt x="483" y="17"/>
                </a:cubicBezTo>
                <a:cubicBezTo>
                  <a:pt x="482" y="16"/>
                  <a:pt x="480" y="16"/>
                  <a:pt x="479" y="15"/>
                </a:cubicBezTo>
                <a:cubicBezTo>
                  <a:pt x="480" y="16"/>
                  <a:pt x="480" y="16"/>
                  <a:pt x="480" y="16"/>
                </a:cubicBezTo>
                <a:cubicBezTo>
                  <a:pt x="480" y="16"/>
                  <a:pt x="480" y="16"/>
                  <a:pt x="480" y="16"/>
                </a:cubicBezTo>
                <a:cubicBezTo>
                  <a:pt x="479" y="15"/>
                  <a:pt x="479" y="15"/>
                  <a:pt x="478" y="15"/>
                </a:cubicBezTo>
                <a:cubicBezTo>
                  <a:pt x="479" y="15"/>
                  <a:pt x="479" y="15"/>
                  <a:pt x="479" y="15"/>
                </a:cubicBezTo>
                <a:cubicBezTo>
                  <a:pt x="478" y="15"/>
                  <a:pt x="478" y="15"/>
                  <a:pt x="478" y="15"/>
                </a:cubicBezTo>
                <a:cubicBezTo>
                  <a:pt x="478" y="15"/>
                  <a:pt x="478" y="15"/>
                  <a:pt x="478" y="15"/>
                </a:cubicBezTo>
                <a:cubicBezTo>
                  <a:pt x="478" y="15"/>
                  <a:pt x="477" y="14"/>
                  <a:pt x="476" y="14"/>
                </a:cubicBezTo>
                <a:moveTo>
                  <a:pt x="460" y="10"/>
                </a:moveTo>
                <a:cubicBezTo>
                  <a:pt x="455" y="9"/>
                  <a:pt x="455" y="9"/>
                  <a:pt x="455" y="9"/>
                </a:cubicBezTo>
                <a:cubicBezTo>
                  <a:pt x="455" y="9"/>
                  <a:pt x="456" y="9"/>
                  <a:pt x="457" y="10"/>
                </a:cubicBezTo>
                <a:cubicBezTo>
                  <a:pt x="457" y="10"/>
                  <a:pt x="457" y="10"/>
                  <a:pt x="455" y="9"/>
                </a:cubicBezTo>
                <a:cubicBezTo>
                  <a:pt x="454" y="9"/>
                  <a:pt x="454" y="9"/>
                  <a:pt x="453" y="9"/>
                </a:cubicBezTo>
                <a:cubicBezTo>
                  <a:pt x="453" y="9"/>
                  <a:pt x="453" y="9"/>
                  <a:pt x="453" y="9"/>
                </a:cubicBezTo>
                <a:cubicBezTo>
                  <a:pt x="454" y="9"/>
                  <a:pt x="455" y="9"/>
                  <a:pt x="456" y="10"/>
                </a:cubicBezTo>
                <a:cubicBezTo>
                  <a:pt x="455" y="10"/>
                  <a:pt x="455" y="10"/>
                  <a:pt x="455" y="10"/>
                </a:cubicBezTo>
                <a:cubicBezTo>
                  <a:pt x="456" y="10"/>
                  <a:pt x="457" y="10"/>
                  <a:pt x="458" y="10"/>
                </a:cubicBezTo>
                <a:cubicBezTo>
                  <a:pt x="457" y="10"/>
                  <a:pt x="457" y="10"/>
                  <a:pt x="457" y="10"/>
                </a:cubicBezTo>
                <a:cubicBezTo>
                  <a:pt x="458" y="11"/>
                  <a:pt x="459" y="11"/>
                  <a:pt x="460" y="11"/>
                </a:cubicBezTo>
                <a:cubicBezTo>
                  <a:pt x="461" y="11"/>
                  <a:pt x="461" y="11"/>
                  <a:pt x="461" y="11"/>
                </a:cubicBezTo>
                <a:cubicBezTo>
                  <a:pt x="462" y="11"/>
                  <a:pt x="462" y="11"/>
                  <a:pt x="466" y="13"/>
                </a:cubicBezTo>
                <a:cubicBezTo>
                  <a:pt x="467" y="13"/>
                  <a:pt x="467" y="13"/>
                  <a:pt x="467" y="13"/>
                </a:cubicBezTo>
                <a:cubicBezTo>
                  <a:pt x="468" y="13"/>
                  <a:pt x="469" y="13"/>
                  <a:pt x="470" y="13"/>
                </a:cubicBezTo>
                <a:cubicBezTo>
                  <a:pt x="470" y="13"/>
                  <a:pt x="470" y="13"/>
                  <a:pt x="470" y="13"/>
                </a:cubicBezTo>
                <a:cubicBezTo>
                  <a:pt x="471" y="13"/>
                  <a:pt x="471" y="13"/>
                  <a:pt x="471" y="13"/>
                </a:cubicBezTo>
                <a:cubicBezTo>
                  <a:pt x="471" y="13"/>
                  <a:pt x="471" y="13"/>
                  <a:pt x="471" y="13"/>
                </a:cubicBezTo>
                <a:cubicBezTo>
                  <a:pt x="470" y="13"/>
                  <a:pt x="470" y="13"/>
                  <a:pt x="469" y="13"/>
                </a:cubicBezTo>
                <a:cubicBezTo>
                  <a:pt x="468" y="12"/>
                  <a:pt x="467" y="12"/>
                  <a:pt x="466" y="12"/>
                </a:cubicBezTo>
                <a:cubicBezTo>
                  <a:pt x="464" y="12"/>
                  <a:pt x="462" y="11"/>
                  <a:pt x="460" y="10"/>
                </a:cubicBezTo>
                <a:moveTo>
                  <a:pt x="445" y="7"/>
                </a:moveTo>
                <a:cubicBezTo>
                  <a:pt x="444" y="7"/>
                  <a:pt x="444" y="7"/>
                  <a:pt x="444" y="7"/>
                </a:cubicBezTo>
                <a:cubicBezTo>
                  <a:pt x="444" y="7"/>
                  <a:pt x="444" y="7"/>
                  <a:pt x="444" y="7"/>
                </a:cubicBezTo>
                <a:cubicBezTo>
                  <a:pt x="443" y="7"/>
                  <a:pt x="443" y="7"/>
                  <a:pt x="443" y="7"/>
                </a:cubicBezTo>
                <a:cubicBezTo>
                  <a:pt x="440" y="6"/>
                  <a:pt x="439" y="6"/>
                  <a:pt x="438" y="6"/>
                </a:cubicBezTo>
                <a:cubicBezTo>
                  <a:pt x="440" y="6"/>
                  <a:pt x="441" y="6"/>
                  <a:pt x="442" y="7"/>
                </a:cubicBezTo>
                <a:cubicBezTo>
                  <a:pt x="442" y="7"/>
                  <a:pt x="442" y="7"/>
                  <a:pt x="442" y="7"/>
                </a:cubicBezTo>
                <a:cubicBezTo>
                  <a:pt x="444" y="7"/>
                  <a:pt x="445" y="7"/>
                  <a:pt x="447" y="8"/>
                </a:cubicBezTo>
                <a:cubicBezTo>
                  <a:pt x="447" y="8"/>
                  <a:pt x="447" y="8"/>
                  <a:pt x="447" y="8"/>
                </a:cubicBezTo>
                <a:cubicBezTo>
                  <a:pt x="450" y="9"/>
                  <a:pt x="450" y="9"/>
                  <a:pt x="450" y="9"/>
                </a:cubicBezTo>
                <a:cubicBezTo>
                  <a:pt x="450" y="9"/>
                  <a:pt x="450" y="9"/>
                  <a:pt x="450" y="9"/>
                </a:cubicBezTo>
                <a:cubicBezTo>
                  <a:pt x="450" y="9"/>
                  <a:pt x="450" y="9"/>
                  <a:pt x="450" y="9"/>
                </a:cubicBezTo>
                <a:cubicBezTo>
                  <a:pt x="451" y="9"/>
                  <a:pt x="452" y="9"/>
                  <a:pt x="452" y="9"/>
                </a:cubicBezTo>
                <a:cubicBezTo>
                  <a:pt x="454" y="9"/>
                  <a:pt x="454" y="9"/>
                  <a:pt x="454" y="9"/>
                </a:cubicBezTo>
                <a:cubicBezTo>
                  <a:pt x="454" y="9"/>
                  <a:pt x="453" y="9"/>
                  <a:pt x="452" y="9"/>
                </a:cubicBezTo>
                <a:cubicBezTo>
                  <a:pt x="453" y="9"/>
                  <a:pt x="453" y="9"/>
                  <a:pt x="453" y="9"/>
                </a:cubicBezTo>
                <a:cubicBezTo>
                  <a:pt x="452" y="9"/>
                  <a:pt x="452" y="9"/>
                  <a:pt x="451" y="9"/>
                </a:cubicBezTo>
                <a:cubicBezTo>
                  <a:pt x="451" y="8"/>
                  <a:pt x="451" y="8"/>
                  <a:pt x="451" y="8"/>
                </a:cubicBezTo>
                <a:cubicBezTo>
                  <a:pt x="451" y="8"/>
                  <a:pt x="451" y="8"/>
                  <a:pt x="449" y="8"/>
                </a:cubicBezTo>
                <a:cubicBezTo>
                  <a:pt x="448" y="8"/>
                  <a:pt x="447" y="7"/>
                  <a:pt x="446" y="7"/>
                </a:cubicBezTo>
                <a:cubicBezTo>
                  <a:pt x="446" y="7"/>
                  <a:pt x="446" y="7"/>
                  <a:pt x="446" y="7"/>
                </a:cubicBezTo>
                <a:cubicBezTo>
                  <a:pt x="446" y="7"/>
                  <a:pt x="445" y="7"/>
                  <a:pt x="445" y="7"/>
                </a:cubicBezTo>
                <a:moveTo>
                  <a:pt x="459" y="11"/>
                </a:moveTo>
                <a:cubicBezTo>
                  <a:pt x="458" y="10"/>
                  <a:pt x="458" y="10"/>
                  <a:pt x="458" y="10"/>
                </a:cubicBezTo>
                <a:cubicBezTo>
                  <a:pt x="457" y="10"/>
                  <a:pt x="457" y="10"/>
                  <a:pt x="457" y="10"/>
                </a:cubicBezTo>
                <a:cubicBezTo>
                  <a:pt x="456" y="10"/>
                  <a:pt x="456" y="10"/>
                  <a:pt x="456" y="10"/>
                </a:cubicBezTo>
                <a:cubicBezTo>
                  <a:pt x="456" y="10"/>
                  <a:pt x="456" y="10"/>
                  <a:pt x="456" y="10"/>
                </a:cubicBezTo>
                <a:cubicBezTo>
                  <a:pt x="455" y="10"/>
                  <a:pt x="454" y="10"/>
                  <a:pt x="454" y="10"/>
                </a:cubicBezTo>
                <a:cubicBezTo>
                  <a:pt x="454" y="10"/>
                  <a:pt x="454" y="10"/>
                  <a:pt x="454" y="10"/>
                </a:cubicBezTo>
                <a:cubicBezTo>
                  <a:pt x="453" y="9"/>
                  <a:pt x="453" y="9"/>
                  <a:pt x="453" y="9"/>
                </a:cubicBezTo>
                <a:cubicBezTo>
                  <a:pt x="454" y="10"/>
                  <a:pt x="454" y="10"/>
                  <a:pt x="454" y="10"/>
                </a:cubicBezTo>
                <a:cubicBezTo>
                  <a:pt x="454" y="10"/>
                  <a:pt x="454" y="10"/>
                  <a:pt x="454" y="10"/>
                </a:cubicBezTo>
                <a:cubicBezTo>
                  <a:pt x="454" y="10"/>
                  <a:pt x="454" y="10"/>
                  <a:pt x="454" y="10"/>
                </a:cubicBezTo>
                <a:cubicBezTo>
                  <a:pt x="457" y="10"/>
                  <a:pt x="457" y="10"/>
                  <a:pt x="458" y="11"/>
                </a:cubicBezTo>
                <a:cubicBezTo>
                  <a:pt x="458" y="11"/>
                  <a:pt x="458" y="11"/>
                  <a:pt x="458" y="11"/>
                </a:cubicBezTo>
                <a:cubicBezTo>
                  <a:pt x="458" y="11"/>
                  <a:pt x="459" y="11"/>
                  <a:pt x="460" y="11"/>
                </a:cubicBezTo>
                <a:cubicBezTo>
                  <a:pt x="460" y="11"/>
                  <a:pt x="460" y="11"/>
                  <a:pt x="460" y="11"/>
                </a:cubicBezTo>
                <a:cubicBezTo>
                  <a:pt x="460" y="11"/>
                  <a:pt x="459" y="11"/>
                  <a:pt x="459" y="11"/>
                </a:cubicBezTo>
                <a:moveTo>
                  <a:pt x="440" y="6"/>
                </a:moveTo>
                <a:cubicBezTo>
                  <a:pt x="440" y="6"/>
                  <a:pt x="437" y="6"/>
                  <a:pt x="436" y="6"/>
                </a:cubicBezTo>
                <a:cubicBezTo>
                  <a:pt x="437" y="6"/>
                  <a:pt x="437" y="6"/>
                  <a:pt x="437" y="6"/>
                </a:cubicBezTo>
                <a:cubicBezTo>
                  <a:pt x="437" y="6"/>
                  <a:pt x="436" y="6"/>
                  <a:pt x="436" y="6"/>
                </a:cubicBezTo>
                <a:cubicBezTo>
                  <a:pt x="437" y="6"/>
                  <a:pt x="437" y="6"/>
                  <a:pt x="437" y="6"/>
                </a:cubicBezTo>
                <a:cubicBezTo>
                  <a:pt x="438" y="6"/>
                  <a:pt x="439" y="6"/>
                  <a:pt x="440" y="6"/>
                </a:cubicBezTo>
                <a:cubicBezTo>
                  <a:pt x="440" y="7"/>
                  <a:pt x="441" y="7"/>
                  <a:pt x="442" y="7"/>
                </a:cubicBezTo>
                <a:cubicBezTo>
                  <a:pt x="442" y="7"/>
                  <a:pt x="442" y="7"/>
                  <a:pt x="442" y="7"/>
                </a:cubicBezTo>
                <a:cubicBezTo>
                  <a:pt x="441" y="7"/>
                  <a:pt x="441" y="7"/>
                  <a:pt x="440" y="6"/>
                </a:cubicBezTo>
                <a:moveTo>
                  <a:pt x="487" y="60"/>
                </a:moveTo>
                <a:cubicBezTo>
                  <a:pt x="487" y="59"/>
                  <a:pt x="487" y="59"/>
                  <a:pt x="486" y="59"/>
                </a:cubicBezTo>
                <a:cubicBezTo>
                  <a:pt x="485" y="59"/>
                  <a:pt x="485" y="59"/>
                  <a:pt x="485" y="59"/>
                </a:cubicBezTo>
                <a:cubicBezTo>
                  <a:pt x="484" y="58"/>
                  <a:pt x="484" y="58"/>
                  <a:pt x="484" y="58"/>
                </a:cubicBezTo>
                <a:cubicBezTo>
                  <a:pt x="483" y="58"/>
                  <a:pt x="482" y="58"/>
                  <a:pt x="480" y="58"/>
                </a:cubicBezTo>
                <a:cubicBezTo>
                  <a:pt x="481" y="58"/>
                  <a:pt x="481" y="58"/>
                  <a:pt x="481" y="58"/>
                </a:cubicBezTo>
                <a:cubicBezTo>
                  <a:pt x="482" y="59"/>
                  <a:pt x="482" y="59"/>
                  <a:pt x="482" y="59"/>
                </a:cubicBezTo>
                <a:cubicBezTo>
                  <a:pt x="483" y="60"/>
                  <a:pt x="483" y="61"/>
                  <a:pt x="484" y="62"/>
                </a:cubicBezTo>
                <a:cubicBezTo>
                  <a:pt x="485" y="62"/>
                  <a:pt x="485" y="62"/>
                  <a:pt x="486" y="62"/>
                </a:cubicBezTo>
                <a:cubicBezTo>
                  <a:pt x="487" y="62"/>
                  <a:pt x="486" y="62"/>
                  <a:pt x="486" y="61"/>
                </a:cubicBezTo>
                <a:cubicBezTo>
                  <a:pt x="486" y="61"/>
                  <a:pt x="486" y="61"/>
                  <a:pt x="486" y="61"/>
                </a:cubicBezTo>
                <a:cubicBezTo>
                  <a:pt x="486" y="61"/>
                  <a:pt x="486" y="61"/>
                  <a:pt x="486" y="61"/>
                </a:cubicBezTo>
                <a:cubicBezTo>
                  <a:pt x="487" y="61"/>
                  <a:pt x="487" y="61"/>
                  <a:pt x="487" y="61"/>
                </a:cubicBezTo>
                <a:cubicBezTo>
                  <a:pt x="487" y="61"/>
                  <a:pt x="487" y="61"/>
                  <a:pt x="487" y="61"/>
                </a:cubicBezTo>
                <a:cubicBezTo>
                  <a:pt x="487" y="60"/>
                  <a:pt x="487" y="60"/>
                  <a:pt x="487" y="60"/>
                </a:cubicBezTo>
                <a:moveTo>
                  <a:pt x="473" y="23"/>
                </a:moveTo>
                <a:cubicBezTo>
                  <a:pt x="471" y="22"/>
                  <a:pt x="471" y="22"/>
                  <a:pt x="468" y="21"/>
                </a:cubicBezTo>
                <a:cubicBezTo>
                  <a:pt x="468" y="21"/>
                  <a:pt x="468" y="21"/>
                  <a:pt x="468" y="21"/>
                </a:cubicBezTo>
                <a:cubicBezTo>
                  <a:pt x="468" y="21"/>
                  <a:pt x="468" y="21"/>
                  <a:pt x="468" y="21"/>
                </a:cubicBezTo>
                <a:cubicBezTo>
                  <a:pt x="468" y="21"/>
                  <a:pt x="468" y="21"/>
                  <a:pt x="467" y="21"/>
                </a:cubicBezTo>
                <a:cubicBezTo>
                  <a:pt x="468" y="22"/>
                  <a:pt x="469" y="22"/>
                  <a:pt x="470" y="23"/>
                </a:cubicBezTo>
                <a:cubicBezTo>
                  <a:pt x="470" y="23"/>
                  <a:pt x="470" y="23"/>
                  <a:pt x="470" y="23"/>
                </a:cubicBezTo>
                <a:cubicBezTo>
                  <a:pt x="469" y="23"/>
                  <a:pt x="469" y="23"/>
                  <a:pt x="469" y="23"/>
                </a:cubicBezTo>
                <a:cubicBezTo>
                  <a:pt x="469" y="23"/>
                  <a:pt x="470" y="23"/>
                  <a:pt x="470" y="23"/>
                </a:cubicBezTo>
                <a:cubicBezTo>
                  <a:pt x="469" y="23"/>
                  <a:pt x="469" y="23"/>
                  <a:pt x="469" y="23"/>
                </a:cubicBezTo>
                <a:cubicBezTo>
                  <a:pt x="469" y="24"/>
                  <a:pt x="469" y="24"/>
                  <a:pt x="469" y="24"/>
                </a:cubicBezTo>
                <a:cubicBezTo>
                  <a:pt x="469" y="24"/>
                  <a:pt x="469" y="24"/>
                  <a:pt x="469" y="24"/>
                </a:cubicBezTo>
                <a:cubicBezTo>
                  <a:pt x="469" y="24"/>
                  <a:pt x="469" y="24"/>
                  <a:pt x="469" y="24"/>
                </a:cubicBezTo>
                <a:cubicBezTo>
                  <a:pt x="468" y="24"/>
                  <a:pt x="468" y="24"/>
                  <a:pt x="467" y="24"/>
                </a:cubicBezTo>
                <a:cubicBezTo>
                  <a:pt x="467" y="24"/>
                  <a:pt x="467" y="24"/>
                  <a:pt x="467" y="24"/>
                </a:cubicBezTo>
                <a:cubicBezTo>
                  <a:pt x="467" y="24"/>
                  <a:pt x="467" y="24"/>
                  <a:pt x="467" y="24"/>
                </a:cubicBezTo>
                <a:cubicBezTo>
                  <a:pt x="466" y="24"/>
                  <a:pt x="466" y="24"/>
                  <a:pt x="466" y="24"/>
                </a:cubicBezTo>
                <a:cubicBezTo>
                  <a:pt x="466" y="24"/>
                  <a:pt x="466" y="24"/>
                  <a:pt x="466" y="24"/>
                </a:cubicBezTo>
                <a:cubicBezTo>
                  <a:pt x="466" y="25"/>
                  <a:pt x="466" y="25"/>
                  <a:pt x="468" y="26"/>
                </a:cubicBezTo>
                <a:cubicBezTo>
                  <a:pt x="467" y="26"/>
                  <a:pt x="466" y="26"/>
                  <a:pt x="466" y="26"/>
                </a:cubicBezTo>
                <a:cubicBezTo>
                  <a:pt x="466" y="26"/>
                  <a:pt x="466" y="26"/>
                  <a:pt x="467" y="27"/>
                </a:cubicBezTo>
                <a:cubicBezTo>
                  <a:pt x="467" y="27"/>
                  <a:pt x="467" y="27"/>
                  <a:pt x="467" y="27"/>
                </a:cubicBezTo>
                <a:cubicBezTo>
                  <a:pt x="467" y="27"/>
                  <a:pt x="467" y="27"/>
                  <a:pt x="466" y="28"/>
                </a:cubicBezTo>
                <a:cubicBezTo>
                  <a:pt x="466" y="28"/>
                  <a:pt x="466" y="28"/>
                  <a:pt x="469" y="30"/>
                </a:cubicBezTo>
                <a:cubicBezTo>
                  <a:pt x="468" y="30"/>
                  <a:pt x="467" y="29"/>
                  <a:pt x="467" y="30"/>
                </a:cubicBezTo>
                <a:cubicBezTo>
                  <a:pt x="468" y="30"/>
                  <a:pt x="469" y="31"/>
                  <a:pt x="470" y="32"/>
                </a:cubicBezTo>
                <a:cubicBezTo>
                  <a:pt x="470" y="33"/>
                  <a:pt x="470" y="33"/>
                  <a:pt x="470" y="33"/>
                </a:cubicBezTo>
                <a:cubicBezTo>
                  <a:pt x="471" y="33"/>
                  <a:pt x="471" y="33"/>
                  <a:pt x="472" y="34"/>
                </a:cubicBezTo>
                <a:cubicBezTo>
                  <a:pt x="471" y="34"/>
                  <a:pt x="471" y="33"/>
                  <a:pt x="470" y="34"/>
                </a:cubicBezTo>
                <a:cubicBezTo>
                  <a:pt x="470" y="34"/>
                  <a:pt x="470" y="34"/>
                  <a:pt x="470" y="35"/>
                </a:cubicBezTo>
                <a:cubicBezTo>
                  <a:pt x="470" y="35"/>
                  <a:pt x="472" y="37"/>
                  <a:pt x="472" y="36"/>
                </a:cubicBezTo>
                <a:cubicBezTo>
                  <a:pt x="472" y="36"/>
                  <a:pt x="472" y="36"/>
                  <a:pt x="474" y="37"/>
                </a:cubicBezTo>
                <a:cubicBezTo>
                  <a:pt x="474" y="37"/>
                  <a:pt x="474" y="37"/>
                  <a:pt x="474" y="37"/>
                </a:cubicBezTo>
                <a:cubicBezTo>
                  <a:pt x="475" y="37"/>
                  <a:pt x="475" y="37"/>
                  <a:pt x="475" y="37"/>
                </a:cubicBezTo>
                <a:cubicBezTo>
                  <a:pt x="474" y="38"/>
                  <a:pt x="473" y="37"/>
                  <a:pt x="473" y="38"/>
                </a:cubicBezTo>
                <a:cubicBezTo>
                  <a:pt x="473" y="38"/>
                  <a:pt x="474" y="39"/>
                  <a:pt x="475" y="39"/>
                </a:cubicBezTo>
                <a:cubicBezTo>
                  <a:pt x="474" y="39"/>
                  <a:pt x="473" y="39"/>
                  <a:pt x="473" y="40"/>
                </a:cubicBezTo>
                <a:cubicBezTo>
                  <a:pt x="474" y="41"/>
                  <a:pt x="475" y="41"/>
                  <a:pt x="475" y="42"/>
                </a:cubicBezTo>
                <a:cubicBezTo>
                  <a:pt x="475" y="42"/>
                  <a:pt x="475" y="42"/>
                  <a:pt x="476" y="43"/>
                </a:cubicBezTo>
                <a:cubicBezTo>
                  <a:pt x="475" y="43"/>
                  <a:pt x="475" y="43"/>
                  <a:pt x="475" y="43"/>
                </a:cubicBezTo>
                <a:cubicBezTo>
                  <a:pt x="475" y="43"/>
                  <a:pt x="475" y="43"/>
                  <a:pt x="476" y="44"/>
                </a:cubicBezTo>
                <a:cubicBezTo>
                  <a:pt x="476" y="44"/>
                  <a:pt x="476" y="44"/>
                  <a:pt x="476" y="44"/>
                </a:cubicBezTo>
                <a:cubicBezTo>
                  <a:pt x="477" y="46"/>
                  <a:pt x="478" y="46"/>
                  <a:pt x="479" y="47"/>
                </a:cubicBezTo>
                <a:cubicBezTo>
                  <a:pt x="479" y="47"/>
                  <a:pt x="480" y="47"/>
                  <a:pt x="480" y="47"/>
                </a:cubicBezTo>
                <a:cubicBezTo>
                  <a:pt x="480" y="47"/>
                  <a:pt x="480" y="47"/>
                  <a:pt x="480" y="47"/>
                </a:cubicBezTo>
                <a:cubicBezTo>
                  <a:pt x="480" y="47"/>
                  <a:pt x="480" y="47"/>
                  <a:pt x="480" y="47"/>
                </a:cubicBezTo>
                <a:cubicBezTo>
                  <a:pt x="481" y="47"/>
                  <a:pt x="481" y="47"/>
                  <a:pt x="482" y="48"/>
                </a:cubicBezTo>
                <a:cubicBezTo>
                  <a:pt x="482" y="47"/>
                  <a:pt x="482" y="47"/>
                  <a:pt x="481" y="47"/>
                </a:cubicBezTo>
                <a:cubicBezTo>
                  <a:pt x="484" y="48"/>
                  <a:pt x="485" y="48"/>
                  <a:pt x="486" y="49"/>
                </a:cubicBezTo>
                <a:cubicBezTo>
                  <a:pt x="486" y="50"/>
                  <a:pt x="486" y="50"/>
                  <a:pt x="486" y="50"/>
                </a:cubicBezTo>
                <a:cubicBezTo>
                  <a:pt x="487" y="51"/>
                  <a:pt x="487" y="51"/>
                  <a:pt x="487" y="51"/>
                </a:cubicBezTo>
                <a:cubicBezTo>
                  <a:pt x="488" y="51"/>
                  <a:pt x="488" y="51"/>
                  <a:pt x="488" y="51"/>
                </a:cubicBezTo>
                <a:cubicBezTo>
                  <a:pt x="488" y="51"/>
                  <a:pt x="489" y="51"/>
                  <a:pt x="490" y="51"/>
                </a:cubicBezTo>
                <a:cubicBezTo>
                  <a:pt x="492" y="51"/>
                  <a:pt x="494" y="52"/>
                  <a:pt x="495" y="52"/>
                </a:cubicBezTo>
                <a:cubicBezTo>
                  <a:pt x="495" y="52"/>
                  <a:pt x="496" y="52"/>
                  <a:pt x="496" y="52"/>
                </a:cubicBezTo>
                <a:cubicBezTo>
                  <a:pt x="496" y="52"/>
                  <a:pt x="496" y="52"/>
                  <a:pt x="497" y="52"/>
                </a:cubicBezTo>
                <a:cubicBezTo>
                  <a:pt x="496" y="52"/>
                  <a:pt x="496" y="51"/>
                  <a:pt x="495" y="51"/>
                </a:cubicBezTo>
                <a:cubicBezTo>
                  <a:pt x="495" y="51"/>
                  <a:pt x="495" y="51"/>
                  <a:pt x="487" y="46"/>
                </a:cubicBezTo>
                <a:cubicBezTo>
                  <a:pt x="486" y="45"/>
                  <a:pt x="484" y="44"/>
                  <a:pt x="483" y="43"/>
                </a:cubicBezTo>
                <a:cubicBezTo>
                  <a:pt x="483" y="43"/>
                  <a:pt x="483" y="43"/>
                  <a:pt x="483" y="43"/>
                </a:cubicBezTo>
                <a:cubicBezTo>
                  <a:pt x="483" y="42"/>
                  <a:pt x="483" y="42"/>
                  <a:pt x="481" y="41"/>
                </a:cubicBezTo>
                <a:cubicBezTo>
                  <a:pt x="480" y="40"/>
                  <a:pt x="480" y="40"/>
                  <a:pt x="480" y="40"/>
                </a:cubicBezTo>
                <a:cubicBezTo>
                  <a:pt x="480" y="40"/>
                  <a:pt x="480" y="40"/>
                  <a:pt x="480" y="40"/>
                </a:cubicBezTo>
                <a:cubicBezTo>
                  <a:pt x="480" y="39"/>
                  <a:pt x="480" y="39"/>
                  <a:pt x="479" y="39"/>
                </a:cubicBezTo>
                <a:cubicBezTo>
                  <a:pt x="479" y="38"/>
                  <a:pt x="479" y="38"/>
                  <a:pt x="479" y="38"/>
                </a:cubicBezTo>
                <a:cubicBezTo>
                  <a:pt x="479" y="38"/>
                  <a:pt x="479" y="38"/>
                  <a:pt x="479" y="38"/>
                </a:cubicBezTo>
                <a:cubicBezTo>
                  <a:pt x="479" y="38"/>
                  <a:pt x="479" y="38"/>
                  <a:pt x="479" y="38"/>
                </a:cubicBezTo>
                <a:cubicBezTo>
                  <a:pt x="479" y="37"/>
                  <a:pt x="479" y="37"/>
                  <a:pt x="479" y="37"/>
                </a:cubicBezTo>
                <a:cubicBezTo>
                  <a:pt x="479" y="37"/>
                  <a:pt x="479" y="37"/>
                  <a:pt x="479" y="37"/>
                </a:cubicBezTo>
                <a:cubicBezTo>
                  <a:pt x="479" y="37"/>
                  <a:pt x="479" y="37"/>
                  <a:pt x="478" y="36"/>
                </a:cubicBezTo>
                <a:cubicBezTo>
                  <a:pt x="478" y="35"/>
                  <a:pt x="477" y="35"/>
                  <a:pt x="477" y="35"/>
                </a:cubicBezTo>
                <a:cubicBezTo>
                  <a:pt x="477" y="35"/>
                  <a:pt x="477" y="35"/>
                  <a:pt x="477" y="35"/>
                </a:cubicBezTo>
                <a:cubicBezTo>
                  <a:pt x="477" y="34"/>
                  <a:pt x="475" y="33"/>
                  <a:pt x="474" y="32"/>
                </a:cubicBezTo>
                <a:cubicBezTo>
                  <a:pt x="475" y="32"/>
                  <a:pt x="475" y="32"/>
                  <a:pt x="476" y="32"/>
                </a:cubicBezTo>
                <a:cubicBezTo>
                  <a:pt x="475" y="31"/>
                  <a:pt x="475" y="31"/>
                  <a:pt x="475" y="31"/>
                </a:cubicBezTo>
                <a:cubicBezTo>
                  <a:pt x="476" y="31"/>
                  <a:pt x="476" y="31"/>
                  <a:pt x="476" y="31"/>
                </a:cubicBezTo>
                <a:cubicBezTo>
                  <a:pt x="475" y="31"/>
                  <a:pt x="475" y="31"/>
                  <a:pt x="475" y="31"/>
                </a:cubicBezTo>
                <a:cubicBezTo>
                  <a:pt x="475" y="30"/>
                  <a:pt x="475" y="30"/>
                  <a:pt x="475" y="30"/>
                </a:cubicBezTo>
                <a:cubicBezTo>
                  <a:pt x="475" y="30"/>
                  <a:pt x="475" y="30"/>
                  <a:pt x="475" y="30"/>
                </a:cubicBezTo>
                <a:cubicBezTo>
                  <a:pt x="475" y="29"/>
                  <a:pt x="473" y="29"/>
                  <a:pt x="472" y="28"/>
                </a:cubicBezTo>
                <a:cubicBezTo>
                  <a:pt x="473" y="27"/>
                  <a:pt x="473" y="28"/>
                  <a:pt x="474" y="28"/>
                </a:cubicBezTo>
                <a:cubicBezTo>
                  <a:pt x="474" y="27"/>
                  <a:pt x="473" y="27"/>
                  <a:pt x="473" y="27"/>
                </a:cubicBezTo>
                <a:cubicBezTo>
                  <a:pt x="473" y="27"/>
                  <a:pt x="473" y="27"/>
                  <a:pt x="473" y="27"/>
                </a:cubicBezTo>
                <a:cubicBezTo>
                  <a:pt x="473" y="26"/>
                  <a:pt x="473" y="26"/>
                  <a:pt x="473" y="26"/>
                </a:cubicBezTo>
                <a:cubicBezTo>
                  <a:pt x="474" y="26"/>
                  <a:pt x="474" y="26"/>
                  <a:pt x="475" y="26"/>
                </a:cubicBezTo>
                <a:cubicBezTo>
                  <a:pt x="475" y="26"/>
                  <a:pt x="474" y="26"/>
                  <a:pt x="474" y="26"/>
                </a:cubicBezTo>
                <a:cubicBezTo>
                  <a:pt x="475" y="25"/>
                  <a:pt x="475" y="25"/>
                  <a:pt x="475" y="25"/>
                </a:cubicBezTo>
                <a:cubicBezTo>
                  <a:pt x="474" y="25"/>
                  <a:pt x="474" y="25"/>
                  <a:pt x="474" y="25"/>
                </a:cubicBezTo>
                <a:cubicBezTo>
                  <a:pt x="475" y="25"/>
                  <a:pt x="475" y="25"/>
                  <a:pt x="476" y="25"/>
                </a:cubicBezTo>
                <a:cubicBezTo>
                  <a:pt x="475" y="24"/>
                  <a:pt x="475" y="24"/>
                  <a:pt x="473" y="23"/>
                </a:cubicBezTo>
                <a:cubicBezTo>
                  <a:pt x="473" y="23"/>
                  <a:pt x="473" y="23"/>
                  <a:pt x="473" y="23"/>
                </a:cubicBezTo>
                <a:cubicBezTo>
                  <a:pt x="474" y="23"/>
                  <a:pt x="474" y="23"/>
                  <a:pt x="474" y="23"/>
                </a:cubicBezTo>
                <a:cubicBezTo>
                  <a:pt x="474" y="23"/>
                  <a:pt x="473" y="23"/>
                  <a:pt x="473" y="23"/>
                </a:cubicBezTo>
                <a:moveTo>
                  <a:pt x="504" y="38"/>
                </a:moveTo>
                <a:cubicBezTo>
                  <a:pt x="503" y="37"/>
                  <a:pt x="501" y="36"/>
                  <a:pt x="501" y="36"/>
                </a:cubicBezTo>
                <a:cubicBezTo>
                  <a:pt x="500" y="36"/>
                  <a:pt x="500" y="36"/>
                  <a:pt x="500" y="36"/>
                </a:cubicBezTo>
                <a:cubicBezTo>
                  <a:pt x="500" y="36"/>
                  <a:pt x="500" y="36"/>
                  <a:pt x="500" y="36"/>
                </a:cubicBezTo>
                <a:cubicBezTo>
                  <a:pt x="501" y="37"/>
                  <a:pt x="501" y="37"/>
                  <a:pt x="501" y="37"/>
                </a:cubicBezTo>
                <a:cubicBezTo>
                  <a:pt x="502" y="38"/>
                  <a:pt x="502" y="38"/>
                  <a:pt x="502" y="38"/>
                </a:cubicBezTo>
                <a:cubicBezTo>
                  <a:pt x="503" y="39"/>
                  <a:pt x="503" y="39"/>
                  <a:pt x="503" y="39"/>
                </a:cubicBezTo>
                <a:cubicBezTo>
                  <a:pt x="504" y="39"/>
                  <a:pt x="504" y="39"/>
                  <a:pt x="504" y="39"/>
                </a:cubicBezTo>
                <a:cubicBezTo>
                  <a:pt x="504" y="39"/>
                  <a:pt x="504" y="39"/>
                  <a:pt x="504" y="39"/>
                </a:cubicBezTo>
                <a:cubicBezTo>
                  <a:pt x="504" y="39"/>
                  <a:pt x="504" y="39"/>
                  <a:pt x="504" y="39"/>
                </a:cubicBezTo>
                <a:cubicBezTo>
                  <a:pt x="504" y="38"/>
                  <a:pt x="504" y="38"/>
                  <a:pt x="504" y="38"/>
                </a:cubicBezTo>
                <a:cubicBezTo>
                  <a:pt x="504" y="38"/>
                  <a:pt x="504" y="38"/>
                  <a:pt x="504" y="38"/>
                </a:cubicBezTo>
                <a:cubicBezTo>
                  <a:pt x="504" y="38"/>
                  <a:pt x="504" y="38"/>
                  <a:pt x="504" y="38"/>
                </a:cubicBezTo>
                <a:cubicBezTo>
                  <a:pt x="505" y="38"/>
                  <a:pt x="505" y="38"/>
                  <a:pt x="505" y="38"/>
                </a:cubicBezTo>
                <a:cubicBezTo>
                  <a:pt x="505" y="38"/>
                  <a:pt x="504" y="38"/>
                  <a:pt x="504" y="38"/>
                </a:cubicBezTo>
                <a:moveTo>
                  <a:pt x="428" y="7"/>
                </a:moveTo>
                <a:cubicBezTo>
                  <a:pt x="428" y="7"/>
                  <a:pt x="428" y="7"/>
                  <a:pt x="428" y="7"/>
                </a:cubicBezTo>
                <a:cubicBezTo>
                  <a:pt x="428" y="7"/>
                  <a:pt x="427" y="6"/>
                  <a:pt x="426" y="6"/>
                </a:cubicBezTo>
                <a:cubicBezTo>
                  <a:pt x="426" y="6"/>
                  <a:pt x="426" y="6"/>
                  <a:pt x="426" y="6"/>
                </a:cubicBezTo>
                <a:cubicBezTo>
                  <a:pt x="426" y="6"/>
                  <a:pt x="426" y="6"/>
                  <a:pt x="426" y="6"/>
                </a:cubicBezTo>
                <a:cubicBezTo>
                  <a:pt x="426" y="6"/>
                  <a:pt x="426" y="6"/>
                  <a:pt x="426" y="6"/>
                </a:cubicBezTo>
                <a:cubicBezTo>
                  <a:pt x="427" y="7"/>
                  <a:pt x="427" y="7"/>
                  <a:pt x="427" y="7"/>
                </a:cubicBezTo>
                <a:cubicBezTo>
                  <a:pt x="426" y="7"/>
                  <a:pt x="426" y="7"/>
                  <a:pt x="426" y="7"/>
                </a:cubicBezTo>
                <a:cubicBezTo>
                  <a:pt x="426" y="7"/>
                  <a:pt x="427" y="7"/>
                  <a:pt x="427" y="7"/>
                </a:cubicBezTo>
                <a:cubicBezTo>
                  <a:pt x="427" y="7"/>
                  <a:pt x="427" y="7"/>
                  <a:pt x="427" y="7"/>
                </a:cubicBezTo>
                <a:cubicBezTo>
                  <a:pt x="427" y="7"/>
                  <a:pt x="431" y="8"/>
                  <a:pt x="431" y="8"/>
                </a:cubicBezTo>
                <a:cubicBezTo>
                  <a:pt x="431" y="8"/>
                  <a:pt x="431" y="8"/>
                  <a:pt x="431" y="8"/>
                </a:cubicBezTo>
                <a:cubicBezTo>
                  <a:pt x="431" y="8"/>
                  <a:pt x="431" y="8"/>
                  <a:pt x="429" y="7"/>
                </a:cubicBezTo>
                <a:cubicBezTo>
                  <a:pt x="429" y="7"/>
                  <a:pt x="429" y="7"/>
                  <a:pt x="429" y="7"/>
                </a:cubicBezTo>
                <a:cubicBezTo>
                  <a:pt x="428" y="7"/>
                  <a:pt x="428" y="7"/>
                  <a:pt x="428" y="7"/>
                </a:cubicBezTo>
                <a:moveTo>
                  <a:pt x="431" y="8"/>
                </a:moveTo>
                <a:cubicBezTo>
                  <a:pt x="430" y="8"/>
                  <a:pt x="430" y="8"/>
                  <a:pt x="429" y="8"/>
                </a:cubicBezTo>
                <a:cubicBezTo>
                  <a:pt x="429" y="8"/>
                  <a:pt x="429" y="8"/>
                  <a:pt x="428" y="8"/>
                </a:cubicBezTo>
                <a:cubicBezTo>
                  <a:pt x="427" y="7"/>
                  <a:pt x="426" y="7"/>
                  <a:pt x="425" y="7"/>
                </a:cubicBezTo>
                <a:cubicBezTo>
                  <a:pt x="424" y="6"/>
                  <a:pt x="424" y="6"/>
                  <a:pt x="424" y="6"/>
                </a:cubicBezTo>
                <a:cubicBezTo>
                  <a:pt x="424" y="6"/>
                  <a:pt x="424" y="6"/>
                  <a:pt x="424" y="6"/>
                </a:cubicBezTo>
                <a:cubicBezTo>
                  <a:pt x="424" y="6"/>
                  <a:pt x="424" y="6"/>
                  <a:pt x="424" y="7"/>
                </a:cubicBezTo>
                <a:cubicBezTo>
                  <a:pt x="425" y="7"/>
                  <a:pt x="425" y="7"/>
                  <a:pt x="426" y="7"/>
                </a:cubicBezTo>
                <a:cubicBezTo>
                  <a:pt x="425" y="7"/>
                  <a:pt x="425" y="7"/>
                  <a:pt x="425" y="7"/>
                </a:cubicBezTo>
                <a:cubicBezTo>
                  <a:pt x="425" y="7"/>
                  <a:pt x="426" y="7"/>
                  <a:pt x="426" y="7"/>
                </a:cubicBezTo>
                <a:cubicBezTo>
                  <a:pt x="426" y="7"/>
                  <a:pt x="426" y="7"/>
                  <a:pt x="426" y="7"/>
                </a:cubicBezTo>
                <a:cubicBezTo>
                  <a:pt x="427" y="8"/>
                  <a:pt x="427" y="8"/>
                  <a:pt x="428" y="8"/>
                </a:cubicBezTo>
                <a:cubicBezTo>
                  <a:pt x="428" y="8"/>
                  <a:pt x="429" y="8"/>
                  <a:pt x="430" y="9"/>
                </a:cubicBezTo>
                <a:cubicBezTo>
                  <a:pt x="430" y="8"/>
                  <a:pt x="430" y="8"/>
                  <a:pt x="430" y="8"/>
                </a:cubicBezTo>
                <a:cubicBezTo>
                  <a:pt x="429" y="8"/>
                  <a:pt x="429" y="8"/>
                  <a:pt x="429" y="8"/>
                </a:cubicBezTo>
                <a:cubicBezTo>
                  <a:pt x="430" y="8"/>
                  <a:pt x="430" y="8"/>
                  <a:pt x="430" y="8"/>
                </a:cubicBezTo>
                <a:cubicBezTo>
                  <a:pt x="430" y="8"/>
                  <a:pt x="430" y="8"/>
                  <a:pt x="430" y="8"/>
                </a:cubicBezTo>
                <a:cubicBezTo>
                  <a:pt x="430" y="8"/>
                  <a:pt x="430" y="8"/>
                  <a:pt x="431" y="8"/>
                </a:cubicBezTo>
                <a:cubicBezTo>
                  <a:pt x="431" y="8"/>
                  <a:pt x="431" y="8"/>
                  <a:pt x="431" y="8"/>
                </a:cubicBezTo>
                <a:moveTo>
                  <a:pt x="433" y="10"/>
                </a:moveTo>
                <a:cubicBezTo>
                  <a:pt x="433" y="10"/>
                  <a:pt x="432" y="9"/>
                  <a:pt x="432" y="9"/>
                </a:cubicBezTo>
                <a:cubicBezTo>
                  <a:pt x="432" y="9"/>
                  <a:pt x="432" y="9"/>
                  <a:pt x="432" y="9"/>
                </a:cubicBezTo>
                <a:cubicBezTo>
                  <a:pt x="432" y="9"/>
                  <a:pt x="432" y="9"/>
                  <a:pt x="432" y="9"/>
                </a:cubicBezTo>
                <a:cubicBezTo>
                  <a:pt x="432" y="9"/>
                  <a:pt x="432" y="9"/>
                  <a:pt x="432" y="9"/>
                </a:cubicBezTo>
                <a:cubicBezTo>
                  <a:pt x="432" y="9"/>
                  <a:pt x="432" y="9"/>
                  <a:pt x="432" y="9"/>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2" y="10"/>
                  <a:pt x="432" y="10"/>
                  <a:pt x="432" y="10"/>
                </a:cubicBezTo>
                <a:cubicBezTo>
                  <a:pt x="433" y="10"/>
                  <a:pt x="433" y="10"/>
                  <a:pt x="433" y="10"/>
                </a:cubicBezTo>
                <a:cubicBezTo>
                  <a:pt x="434" y="10"/>
                  <a:pt x="434" y="10"/>
                  <a:pt x="434" y="10"/>
                </a:cubicBezTo>
                <a:cubicBezTo>
                  <a:pt x="434" y="10"/>
                  <a:pt x="434" y="10"/>
                  <a:pt x="434" y="10"/>
                </a:cubicBezTo>
                <a:cubicBezTo>
                  <a:pt x="433" y="10"/>
                  <a:pt x="433" y="10"/>
                  <a:pt x="433" y="10"/>
                </a:cubicBezTo>
                <a:cubicBezTo>
                  <a:pt x="433" y="10"/>
                  <a:pt x="433" y="10"/>
                  <a:pt x="433" y="10"/>
                </a:cubicBezTo>
                <a:moveTo>
                  <a:pt x="430" y="9"/>
                </a:moveTo>
                <a:cubicBezTo>
                  <a:pt x="429" y="9"/>
                  <a:pt x="429" y="9"/>
                  <a:pt x="429" y="9"/>
                </a:cubicBezTo>
                <a:cubicBezTo>
                  <a:pt x="428" y="8"/>
                  <a:pt x="428" y="8"/>
                  <a:pt x="428" y="8"/>
                </a:cubicBezTo>
                <a:cubicBezTo>
                  <a:pt x="428" y="8"/>
                  <a:pt x="428" y="8"/>
                  <a:pt x="427" y="8"/>
                </a:cubicBezTo>
                <a:cubicBezTo>
                  <a:pt x="427" y="8"/>
                  <a:pt x="427" y="8"/>
                  <a:pt x="427" y="8"/>
                </a:cubicBezTo>
                <a:cubicBezTo>
                  <a:pt x="428" y="9"/>
                  <a:pt x="428" y="9"/>
                  <a:pt x="428" y="9"/>
                </a:cubicBezTo>
                <a:cubicBezTo>
                  <a:pt x="428" y="9"/>
                  <a:pt x="428" y="9"/>
                  <a:pt x="428" y="9"/>
                </a:cubicBezTo>
                <a:cubicBezTo>
                  <a:pt x="429" y="9"/>
                  <a:pt x="429" y="10"/>
                  <a:pt x="430" y="10"/>
                </a:cubicBezTo>
                <a:cubicBezTo>
                  <a:pt x="431" y="10"/>
                  <a:pt x="431" y="10"/>
                  <a:pt x="431" y="10"/>
                </a:cubicBezTo>
                <a:cubicBezTo>
                  <a:pt x="430" y="9"/>
                  <a:pt x="429" y="9"/>
                  <a:pt x="429" y="9"/>
                </a:cubicBezTo>
                <a:cubicBezTo>
                  <a:pt x="430" y="10"/>
                  <a:pt x="431" y="10"/>
                  <a:pt x="432" y="10"/>
                </a:cubicBezTo>
                <a:cubicBezTo>
                  <a:pt x="431" y="10"/>
                  <a:pt x="431" y="10"/>
                  <a:pt x="431" y="10"/>
                </a:cubicBezTo>
                <a:cubicBezTo>
                  <a:pt x="432" y="10"/>
                  <a:pt x="432" y="10"/>
                  <a:pt x="432" y="10"/>
                </a:cubicBezTo>
                <a:cubicBezTo>
                  <a:pt x="431" y="10"/>
                  <a:pt x="430" y="9"/>
                  <a:pt x="429" y="9"/>
                </a:cubicBezTo>
                <a:cubicBezTo>
                  <a:pt x="430" y="9"/>
                  <a:pt x="430" y="9"/>
                  <a:pt x="430" y="9"/>
                </a:cubicBezTo>
                <a:moveTo>
                  <a:pt x="425" y="7"/>
                </a:moveTo>
                <a:cubicBezTo>
                  <a:pt x="424" y="7"/>
                  <a:pt x="424" y="7"/>
                  <a:pt x="424" y="7"/>
                </a:cubicBezTo>
                <a:cubicBezTo>
                  <a:pt x="423" y="7"/>
                  <a:pt x="423" y="7"/>
                  <a:pt x="423" y="6"/>
                </a:cubicBezTo>
                <a:cubicBezTo>
                  <a:pt x="422" y="6"/>
                  <a:pt x="422" y="6"/>
                  <a:pt x="422" y="6"/>
                </a:cubicBezTo>
                <a:cubicBezTo>
                  <a:pt x="422" y="7"/>
                  <a:pt x="422" y="7"/>
                  <a:pt x="422" y="7"/>
                </a:cubicBezTo>
                <a:cubicBezTo>
                  <a:pt x="422" y="7"/>
                  <a:pt x="422" y="7"/>
                  <a:pt x="419" y="6"/>
                </a:cubicBezTo>
                <a:cubicBezTo>
                  <a:pt x="419" y="5"/>
                  <a:pt x="418" y="5"/>
                  <a:pt x="418" y="5"/>
                </a:cubicBezTo>
                <a:cubicBezTo>
                  <a:pt x="418" y="5"/>
                  <a:pt x="418" y="5"/>
                  <a:pt x="418" y="5"/>
                </a:cubicBezTo>
                <a:cubicBezTo>
                  <a:pt x="418" y="5"/>
                  <a:pt x="418" y="5"/>
                  <a:pt x="418" y="5"/>
                </a:cubicBezTo>
                <a:cubicBezTo>
                  <a:pt x="418" y="5"/>
                  <a:pt x="418" y="5"/>
                  <a:pt x="418" y="5"/>
                </a:cubicBezTo>
                <a:cubicBezTo>
                  <a:pt x="418" y="6"/>
                  <a:pt x="418" y="6"/>
                  <a:pt x="418" y="6"/>
                </a:cubicBezTo>
                <a:cubicBezTo>
                  <a:pt x="419" y="6"/>
                  <a:pt x="420" y="6"/>
                  <a:pt x="421" y="7"/>
                </a:cubicBezTo>
                <a:cubicBezTo>
                  <a:pt x="420" y="6"/>
                  <a:pt x="420" y="6"/>
                  <a:pt x="420" y="6"/>
                </a:cubicBezTo>
                <a:cubicBezTo>
                  <a:pt x="420" y="6"/>
                  <a:pt x="420" y="6"/>
                  <a:pt x="420" y="6"/>
                </a:cubicBezTo>
                <a:cubicBezTo>
                  <a:pt x="420" y="6"/>
                  <a:pt x="420" y="6"/>
                  <a:pt x="420" y="6"/>
                </a:cubicBezTo>
                <a:cubicBezTo>
                  <a:pt x="420" y="6"/>
                  <a:pt x="420" y="6"/>
                  <a:pt x="420" y="6"/>
                </a:cubicBezTo>
                <a:cubicBezTo>
                  <a:pt x="420" y="7"/>
                  <a:pt x="421" y="7"/>
                  <a:pt x="421" y="7"/>
                </a:cubicBezTo>
                <a:cubicBezTo>
                  <a:pt x="421" y="7"/>
                  <a:pt x="421" y="7"/>
                  <a:pt x="421" y="7"/>
                </a:cubicBezTo>
                <a:cubicBezTo>
                  <a:pt x="422" y="7"/>
                  <a:pt x="422" y="7"/>
                  <a:pt x="422" y="7"/>
                </a:cubicBezTo>
                <a:cubicBezTo>
                  <a:pt x="423" y="7"/>
                  <a:pt x="423" y="8"/>
                  <a:pt x="424"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3" y="8"/>
                </a:cubicBezTo>
                <a:cubicBezTo>
                  <a:pt x="423" y="8"/>
                  <a:pt x="423" y="8"/>
                  <a:pt x="424" y="9"/>
                </a:cubicBezTo>
                <a:cubicBezTo>
                  <a:pt x="424" y="9"/>
                  <a:pt x="424" y="9"/>
                  <a:pt x="424" y="9"/>
                </a:cubicBezTo>
                <a:cubicBezTo>
                  <a:pt x="425" y="9"/>
                  <a:pt x="425" y="9"/>
                  <a:pt x="425" y="9"/>
                </a:cubicBezTo>
                <a:cubicBezTo>
                  <a:pt x="425" y="9"/>
                  <a:pt x="425" y="9"/>
                  <a:pt x="425" y="9"/>
                </a:cubicBezTo>
                <a:cubicBezTo>
                  <a:pt x="425" y="9"/>
                  <a:pt x="425" y="9"/>
                  <a:pt x="425" y="9"/>
                </a:cubicBezTo>
                <a:cubicBezTo>
                  <a:pt x="425" y="9"/>
                  <a:pt x="424" y="9"/>
                  <a:pt x="423"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4" y="8"/>
                </a:cubicBezTo>
                <a:cubicBezTo>
                  <a:pt x="424" y="8"/>
                  <a:pt x="424" y="8"/>
                  <a:pt x="423" y="8"/>
                </a:cubicBezTo>
                <a:cubicBezTo>
                  <a:pt x="423" y="7"/>
                  <a:pt x="423" y="7"/>
                  <a:pt x="423" y="7"/>
                </a:cubicBezTo>
                <a:cubicBezTo>
                  <a:pt x="424" y="8"/>
                  <a:pt x="424" y="8"/>
                  <a:pt x="425" y="8"/>
                </a:cubicBezTo>
                <a:cubicBezTo>
                  <a:pt x="425" y="8"/>
                  <a:pt x="425" y="8"/>
                  <a:pt x="425" y="8"/>
                </a:cubicBezTo>
                <a:cubicBezTo>
                  <a:pt x="422" y="7"/>
                  <a:pt x="422" y="7"/>
                  <a:pt x="422" y="7"/>
                </a:cubicBezTo>
                <a:cubicBezTo>
                  <a:pt x="423" y="7"/>
                  <a:pt x="423" y="7"/>
                  <a:pt x="423" y="7"/>
                </a:cubicBezTo>
                <a:cubicBezTo>
                  <a:pt x="425" y="7"/>
                  <a:pt x="425" y="7"/>
                  <a:pt x="425" y="7"/>
                </a:cubicBezTo>
                <a:cubicBezTo>
                  <a:pt x="425" y="7"/>
                  <a:pt x="425" y="7"/>
                  <a:pt x="425" y="7"/>
                </a:cubicBezTo>
                <a:moveTo>
                  <a:pt x="421" y="8"/>
                </a:moveTo>
                <a:cubicBezTo>
                  <a:pt x="420" y="8"/>
                  <a:pt x="420" y="8"/>
                  <a:pt x="419" y="7"/>
                </a:cubicBezTo>
                <a:cubicBezTo>
                  <a:pt x="419" y="7"/>
                  <a:pt x="419" y="7"/>
                  <a:pt x="419" y="7"/>
                </a:cubicBezTo>
                <a:cubicBezTo>
                  <a:pt x="418" y="7"/>
                  <a:pt x="417" y="7"/>
                  <a:pt x="417" y="7"/>
                </a:cubicBezTo>
                <a:cubicBezTo>
                  <a:pt x="416" y="6"/>
                  <a:pt x="416" y="6"/>
                  <a:pt x="416" y="6"/>
                </a:cubicBezTo>
                <a:cubicBezTo>
                  <a:pt x="416" y="6"/>
                  <a:pt x="416" y="6"/>
                  <a:pt x="416" y="6"/>
                </a:cubicBezTo>
                <a:cubicBezTo>
                  <a:pt x="416" y="6"/>
                  <a:pt x="416" y="6"/>
                  <a:pt x="416" y="6"/>
                </a:cubicBezTo>
                <a:cubicBezTo>
                  <a:pt x="416" y="6"/>
                  <a:pt x="416" y="6"/>
                  <a:pt x="416" y="6"/>
                </a:cubicBezTo>
                <a:cubicBezTo>
                  <a:pt x="416" y="7"/>
                  <a:pt x="416" y="7"/>
                  <a:pt x="416" y="7"/>
                </a:cubicBezTo>
                <a:cubicBezTo>
                  <a:pt x="416" y="7"/>
                  <a:pt x="417" y="7"/>
                  <a:pt x="417" y="7"/>
                </a:cubicBezTo>
                <a:cubicBezTo>
                  <a:pt x="417" y="7"/>
                  <a:pt x="417" y="7"/>
                  <a:pt x="416" y="7"/>
                </a:cubicBezTo>
                <a:cubicBezTo>
                  <a:pt x="416" y="7"/>
                  <a:pt x="416" y="7"/>
                  <a:pt x="416" y="7"/>
                </a:cubicBezTo>
                <a:cubicBezTo>
                  <a:pt x="417" y="7"/>
                  <a:pt x="417" y="7"/>
                  <a:pt x="417" y="7"/>
                </a:cubicBezTo>
                <a:cubicBezTo>
                  <a:pt x="416" y="7"/>
                  <a:pt x="416" y="7"/>
                  <a:pt x="416" y="7"/>
                </a:cubicBezTo>
                <a:cubicBezTo>
                  <a:pt x="416" y="7"/>
                  <a:pt x="416" y="7"/>
                  <a:pt x="415" y="7"/>
                </a:cubicBezTo>
                <a:cubicBezTo>
                  <a:pt x="416" y="8"/>
                  <a:pt x="416" y="8"/>
                  <a:pt x="416" y="8"/>
                </a:cubicBezTo>
                <a:cubicBezTo>
                  <a:pt x="416" y="8"/>
                  <a:pt x="415" y="7"/>
                  <a:pt x="415" y="7"/>
                </a:cubicBezTo>
                <a:cubicBezTo>
                  <a:pt x="414" y="7"/>
                  <a:pt x="414" y="7"/>
                  <a:pt x="414" y="7"/>
                </a:cubicBezTo>
                <a:cubicBezTo>
                  <a:pt x="416" y="8"/>
                  <a:pt x="417" y="9"/>
                  <a:pt x="417" y="8"/>
                </a:cubicBezTo>
                <a:cubicBezTo>
                  <a:pt x="417" y="8"/>
                  <a:pt x="417" y="8"/>
                  <a:pt x="417" y="8"/>
                </a:cubicBezTo>
                <a:cubicBezTo>
                  <a:pt x="417" y="8"/>
                  <a:pt x="417" y="8"/>
                  <a:pt x="417" y="8"/>
                </a:cubicBezTo>
                <a:cubicBezTo>
                  <a:pt x="417" y="8"/>
                  <a:pt x="417" y="8"/>
                  <a:pt x="417" y="8"/>
                </a:cubicBezTo>
                <a:cubicBezTo>
                  <a:pt x="417" y="8"/>
                  <a:pt x="418" y="8"/>
                  <a:pt x="418" y="8"/>
                </a:cubicBezTo>
                <a:cubicBezTo>
                  <a:pt x="418" y="8"/>
                  <a:pt x="418" y="8"/>
                  <a:pt x="418" y="8"/>
                </a:cubicBezTo>
                <a:cubicBezTo>
                  <a:pt x="419" y="8"/>
                  <a:pt x="419" y="8"/>
                  <a:pt x="420" y="9"/>
                </a:cubicBezTo>
                <a:cubicBezTo>
                  <a:pt x="419" y="9"/>
                  <a:pt x="419" y="9"/>
                  <a:pt x="419" y="9"/>
                </a:cubicBezTo>
                <a:cubicBezTo>
                  <a:pt x="420" y="9"/>
                  <a:pt x="420" y="9"/>
                  <a:pt x="420" y="9"/>
                </a:cubicBezTo>
                <a:cubicBezTo>
                  <a:pt x="421" y="9"/>
                  <a:pt x="421" y="10"/>
                  <a:pt x="422" y="10"/>
                </a:cubicBezTo>
                <a:cubicBezTo>
                  <a:pt x="424" y="10"/>
                  <a:pt x="424" y="10"/>
                  <a:pt x="424" y="10"/>
                </a:cubicBezTo>
                <a:cubicBezTo>
                  <a:pt x="424" y="10"/>
                  <a:pt x="423" y="9"/>
                  <a:pt x="421" y="9"/>
                </a:cubicBezTo>
                <a:cubicBezTo>
                  <a:pt x="421" y="9"/>
                  <a:pt x="421" y="9"/>
                  <a:pt x="421" y="9"/>
                </a:cubicBezTo>
                <a:cubicBezTo>
                  <a:pt x="421" y="9"/>
                  <a:pt x="421" y="9"/>
                  <a:pt x="422" y="9"/>
                </a:cubicBezTo>
                <a:cubicBezTo>
                  <a:pt x="422" y="9"/>
                  <a:pt x="422" y="9"/>
                  <a:pt x="422" y="9"/>
                </a:cubicBezTo>
                <a:cubicBezTo>
                  <a:pt x="422" y="9"/>
                  <a:pt x="422" y="9"/>
                  <a:pt x="422" y="9"/>
                </a:cubicBezTo>
                <a:cubicBezTo>
                  <a:pt x="422" y="8"/>
                  <a:pt x="421" y="8"/>
                  <a:pt x="421" y="8"/>
                </a:cubicBezTo>
                <a:moveTo>
                  <a:pt x="399" y="10"/>
                </a:moveTo>
                <a:cubicBezTo>
                  <a:pt x="399" y="9"/>
                  <a:pt x="399" y="9"/>
                  <a:pt x="399" y="9"/>
                </a:cubicBezTo>
                <a:cubicBezTo>
                  <a:pt x="398" y="9"/>
                  <a:pt x="398" y="9"/>
                  <a:pt x="398" y="9"/>
                </a:cubicBezTo>
                <a:cubicBezTo>
                  <a:pt x="397" y="9"/>
                  <a:pt x="397" y="9"/>
                  <a:pt x="397" y="9"/>
                </a:cubicBezTo>
                <a:cubicBezTo>
                  <a:pt x="397" y="9"/>
                  <a:pt x="397" y="9"/>
                  <a:pt x="397" y="9"/>
                </a:cubicBezTo>
                <a:cubicBezTo>
                  <a:pt x="397" y="9"/>
                  <a:pt x="397" y="9"/>
                  <a:pt x="397" y="9"/>
                </a:cubicBezTo>
                <a:cubicBezTo>
                  <a:pt x="396" y="8"/>
                  <a:pt x="395" y="8"/>
                  <a:pt x="395" y="8"/>
                </a:cubicBezTo>
                <a:cubicBezTo>
                  <a:pt x="395" y="9"/>
                  <a:pt x="395" y="9"/>
                  <a:pt x="394" y="9"/>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4" y="8"/>
                  <a:pt x="394" y="8"/>
                  <a:pt x="394" y="8"/>
                </a:cubicBezTo>
                <a:cubicBezTo>
                  <a:pt x="393" y="8"/>
                  <a:pt x="393" y="8"/>
                  <a:pt x="393" y="8"/>
                </a:cubicBezTo>
                <a:cubicBezTo>
                  <a:pt x="393" y="8"/>
                  <a:pt x="393" y="8"/>
                  <a:pt x="393" y="8"/>
                </a:cubicBezTo>
                <a:cubicBezTo>
                  <a:pt x="393" y="9"/>
                  <a:pt x="393" y="9"/>
                  <a:pt x="393" y="9"/>
                </a:cubicBezTo>
                <a:cubicBezTo>
                  <a:pt x="393" y="9"/>
                  <a:pt x="393" y="9"/>
                  <a:pt x="393" y="9"/>
                </a:cubicBezTo>
                <a:cubicBezTo>
                  <a:pt x="393" y="9"/>
                  <a:pt x="392" y="8"/>
                  <a:pt x="392" y="8"/>
                </a:cubicBezTo>
                <a:cubicBezTo>
                  <a:pt x="392" y="8"/>
                  <a:pt x="390" y="8"/>
                  <a:pt x="389" y="8"/>
                </a:cubicBezTo>
                <a:cubicBezTo>
                  <a:pt x="389" y="8"/>
                  <a:pt x="388" y="9"/>
                  <a:pt x="390" y="9"/>
                </a:cubicBezTo>
                <a:cubicBezTo>
                  <a:pt x="390" y="9"/>
                  <a:pt x="390" y="9"/>
                  <a:pt x="390" y="9"/>
                </a:cubicBezTo>
                <a:cubicBezTo>
                  <a:pt x="391" y="9"/>
                  <a:pt x="391" y="9"/>
                  <a:pt x="391" y="9"/>
                </a:cubicBezTo>
                <a:cubicBezTo>
                  <a:pt x="391" y="9"/>
                  <a:pt x="391" y="9"/>
                  <a:pt x="392" y="9"/>
                </a:cubicBezTo>
                <a:cubicBezTo>
                  <a:pt x="392" y="9"/>
                  <a:pt x="392" y="10"/>
                  <a:pt x="393" y="10"/>
                </a:cubicBezTo>
                <a:cubicBezTo>
                  <a:pt x="392" y="10"/>
                  <a:pt x="391" y="10"/>
                  <a:pt x="391" y="10"/>
                </a:cubicBezTo>
                <a:cubicBezTo>
                  <a:pt x="391" y="10"/>
                  <a:pt x="391" y="10"/>
                  <a:pt x="391" y="10"/>
                </a:cubicBezTo>
                <a:cubicBezTo>
                  <a:pt x="391" y="11"/>
                  <a:pt x="392" y="11"/>
                  <a:pt x="392" y="11"/>
                </a:cubicBezTo>
                <a:cubicBezTo>
                  <a:pt x="393" y="11"/>
                  <a:pt x="393" y="11"/>
                  <a:pt x="394" y="11"/>
                </a:cubicBezTo>
                <a:cubicBezTo>
                  <a:pt x="394" y="11"/>
                  <a:pt x="394" y="11"/>
                  <a:pt x="394" y="11"/>
                </a:cubicBezTo>
                <a:cubicBezTo>
                  <a:pt x="395" y="11"/>
                  <a:pt x="395" y="11"/>
                  <a:pt x="395" y="11"/>
                </a:cubicBezTo>
                <a:cubicBezTo>
                  <a:pt x="396" y="12"/>
                  <a:pt x="396" y="12"/>
                  <a:pt x="396" y="12"/>
                </a:cubicBezTo>
                <a:cubicBezTo>
                  <a:pt x="397" y="12"/>
                  <a:pt x="397" y="11"/>
                  <a:pt x="397" y="11"/>
                </a:cubicBezTo>
                <a:cubicBezTo>
                  <a:pt x="398" y="11"/>
                  <a:pt x="398" y="11"/>
                  <a:pt x="399" y="11"/>
                </a:cubicBezTo>
                <a:cubicBezTo>
                  <a:pt x="398" y="11"/>
                  <a:pt x="398" y="11"/>
                  <a:pt x="398" y="11"/>
                </a:cubicBezTo>
                <a:cubicBezTo>
                  <a:pt x="398" y="10"/>
                  <a:pt x="398" y="10"/>
                  <a:pt x="398" y="10"/>
                </a:cubicBezTo>
                <a:cubicBezTo>
                  <a:pt x="398" y="10"/>
                  <a:pt x="399" y="10"/>
                  <a:pt x="399" y="10"/>
                </a:cubicBezTo>
                <a:moveTo>
                  <a:pt x="390" y="11"/>
                </a:moveTo>
                <a:cubicBezTo>
                  <a:pt x="390" y="11"/>
                  <a:pt x="390" y="11"/>
                  <a:pt x="390" y="11"/>
                </a:cubicBezTo>
                <a:cubicBezTo>
                  <a:pt x="390" y="11"/>
                  <a:pt x="390" y="11"/>
                  <a:pt x="390" y="11"/>
                </a:cubicBezTo>
                <a:cubicBezTo>
                  <a:pt x="390" y="11"/>
                  <a:pt x="390" y="11"/>
                  <a:pt x="390" y="11"/>
                </a:cubicBezTo>
                <a:cubicBezTo>
                  <a:pt x="390" y="11"/>
                  <a:pt x="390" y="11"/>
                  <a:pt x="390" y="11"/>
                </a:cubicBezTo>
                <a:moveTo>
                  <a:pt x="401" y="18"/>
                </a:moveTo>
                <a:cubicBezTo>
                  <a:pt x="401" y="17"/>
                  <a:pt x="401" y="17"/>
                  <a:pt x="401" y="17"/>
                </a:cubicBezTo>
                <a:cubicBezTo>
                  <a:pt x="401" y="17"/>
                  <a:pt x="401" y="17"/>
                  <a:pt x="399" y="17"/>
                </a:cubicBezTo>
                <a:cubicBezTo>
                  <a:pt x="398" y="16"/>
                  <a:pt x="398" y="16"/>
                  <a:pt x="398" y="16"/>
                </a:cubicBezTo>
                <a:cubicBezTo>
                  <a:pt x="398" y="15"/>
                  <a:pt x="397" y="15"/>
                  <a:pt x="396" y="15"/>
                </a:cubicBezTo>
                <a:cubicBezTo>
                  <a:pt x="396" y="15"/>
                  <a:pt x="396" y="14"/>
                  <a:pt x="395" y="14"/>
                </a:cubicBezTo>
                <a:cubicBezTo>
                  <a:pt x="395" y="14"/>
                  <a:pt x="395" y="14"/>
                  <a:pt x="394" y="13"/>
                </a:cubicBezTo>
                <a:cubicBezTo>
                  <a:pt x="394" y="13"/>
                  <a:pt x="394" y="13"/>
                  <a:pt x="393" y="13"/>
                </a:cubicBezTo>
                <a:cubicBezTo>
                  <a:pt x="393" y="13"/>
                  <a:pt x="393" y="12"/>
                  <a:pt x="392" y="12"/>
                </a:cubicBezTo>
                <a:cubicBezTo>
                  <a:pt x="392" y="12"/>
                  <a:pt x="392" y="12"/>
                  <a:pt x="392" y="12"/>
                </a:cubicBezTo>
                <a:cubicBezTo>
                  <a:pt x="392" y="12"/>
                  <a:pt x="392" y="12"/>
                  <a:pt x="391" y="12"/>
                </a:cubicBezTo>
                <a:cubicBezTo>
                  <a:pt x="390" y="12"/>
                  <a:pt x="390" y="12"/>
                  <a:pt x="390" y="12"/>
                </a:cubicBezTo>
                <a:cubicBezTo>
                  <a:pt x="390" y="11"/>
                  <a:pt x="390" y="11"/>
                  <a:pt x="390" y="11"/>
                </a:cubicBezTo>
                <a:cubicBezTo>
                  <a:pt x="389" y="11"/>
                  <a:pt x="389" y="11"/>
                  <a:pt x="389" y="11"/>
                </a:cubicBezTo>
                <a:cubicBezTo>
                  <a:pt x="389" y="10"/>
                  <a:pt x="389" y="10"/>
                  <a:pt x="389" y="10"/>
                </a:cubicBezTo>
                <a:cubicBezTo>
                  <a:pt x="388" y="10"/>
                  <a:pt x="387" y="9"/>
                  <a:pt x="387" y="9"/>
                </a:cubicBezTo>
                <a:cubicBezTo>
                  <a:pt x="387" y="9"/>
                  <a:pt x="387" y="9"/>
                  <a:pt x="387" y="9"/>
                </a:cubicBezTo>
                <a:cubicBezTo>
                  <a:pt x="386" y="9"/>
                  <a:pt x="386" y="9"/>
                  <a:pt x="386" y="10"/>
                </a:cubicBezTo>
                <a:cubicBezTo>
                  <a:pt x="386" y="10"/>
                  <a:pt x="386" y="10"/>
                  <a:pt x="386" y="10"/>
                </a:cubicBezTo>
                <a:cubicBezTo>
                  <a:pt x="386" y="11"/>
                  <a:pt x="387" y="11"/>
                  <a:pt x="387" y="11"/>
                </a:cubicBezTo>
                <a:cubicBezTo>
                  <a:pt x="386" y="12"/>
                  <a:pt x="386" y="12"/>
                  <a:pt x="386" y="12"/>
                </a:cubicBezTo>
                <a:cubicBezTo>
                  <a:pt x="385" y="11"/>
                  <a:pt x="385" y="11"/>
                  <a:pt x="385" y="11"/>
                </a:cubicBezTo>
                <a:cubicBezTo>
                  <a:pt x="385" y="11"/>
                  <a:pt x="385" y="11"/>
                  <a:pt x="385" y="11"/>
                </a:cubicBezTo>
                <a:cubicBezTo>
                  <a:pt x="385" y="10"/>
                  <a:pt x="385" y="10"/>
                  <a:pt x="385" y="10"/>
                </a:cubicBezTo>
                <a:cubicBezTo>
                  <a:pt x="385" y="10"/>
                  <a:pt x="385" y="10"/>
                  <a:pt x="385" y="10"/>
                </a:cubicBezTo>
                <a:cubicBezTo>
                  <a:pt x="385" y="10"/>
                  <a:pt x="385" y="10"/>
                  <a:pt x="385" y="10"/>
                </a:cubicBezTo>
                <a:cubicBezTo>
                  <a:pt x="385" y="9"/>
                  <a:pt x="385" y="9"/>
                  <a:pt x="385" y="9"/>
                </a:cubicBezTo>
                <a:cubicBezTo>
                  <a:pt x="384" y="10"/>
                  <a:pt x="384" y="10"/>
                  <a:pt x="384" y="10"/>
                </a:cubicBezTo>
                <a:cubicBezTo>
                  <a:pt x="383" y="10"/>
                  <a:pt x="383" y="10"/>
                  <a:pt x="383" y="10"/>
                </a:cubicBezTo>
                <a:cubicBezTo>
                  <a:pt x="383" y="10"/>
                  <a:pt x="383" y="10"/>
                  <a:pt x="383" y="10"/>
                </a:cubicBezTo>
                <a:cubicBezTo>
                  <a:pt x="383" y="9"/>
                  <a:pt x="383" y="9"/>
                  <a:pt x="383" y="9"/>
                </a:cubicBezTo>
                <a:cubicBezTo>
                  <a:pt x="383" y="9"/>
                  <a:pt x="383" y="9"/>
                  <a:pt x="383" y="9"/>
                </a:cubicBezTo>
                <a:cubicBezTo>
                  <a:pt x="383" y="9"/>
                  <a:pt x="383" y="9"/>
                  <a:pt x="382" y="10"/>
                </a:cubicBezTo>
                <a:cubicBezTo>
                  <a:pt x="382" y="10"/>
                  <a:pt x="381" y="10"/>
                  <a:pt x="381" y="10"/>
                </a:cubicBezTo>
                <a:cubicBezTo>
                  <a:pt x="378" y="10"/>
                  <a:pt x="380" y="11"/>
                  <a:pt x="380" y="11"/>
                </a:cubicBezTo>
                <a:cubicBezTo>
                  <a:pt x="380" y="11"/>
                  <a:pt x="381" y="11"/>
                  <a:pt x="381" y="11"/>
                </a:cubicBezTo>
                <a:cubicBezTo>
                  <a:pt x="381" y="11"/>
                  <a:pt x="381" y="12"/>
                  <a:pt x="381" y="12"/>
                </a:cubicBezTo>
                <a:cubicBezTo>
                  <a:pt x="380" y="13"/>
                  <a:pt x="381" y="13"/>
                  <a:pt x="381" y="14"/>
                </a:cubicBezTo>
                <a:cubicBezTo>
                  <a:pt x="380" y="14"/>
                  <a:pt x="380" y="12"/>
                  <a:pt x="379" y="12"/>
                </a:cubicBezTo>
                <a:cubicBezTo>
                  <a:pt x="379" y="13"/>
                  <a:pt x="379" y="13"/>
                  <a:pt x="379" y="14"/>
                </a:cubicBezTo>
                <a:cubicBezTo>
                  <a:pt x="380" y="15"/>
                  <a:pt x="381" y="15"/>
                  <a:pt x="381" y="15"/>
                </a:cubicBezTo>
                <a:cubicBezTo>
                  <a:pt x="381" y="14"/>
                  <a:pt x="381" y="14"/>
                  <a:pt x="381" y="14"/>
                </a:cubicBezTo>
                <a:cubicBezTo>
                  <a:pt x="381" y="14"/>
                  <a:pt x="381" y="14"/>
                  <a:pt x="381" y="14"/>
                </a:cubicBezTo>
                <a:cubicBezTo>
                  <a:pt x="382" y="15"/>
                  <a:pt x="382" y="15"/>
                  <a:pt x="382" y="15"/>
                </a:cubicBezTo>
                <a:cubicBezTo>
                  <a:pt x="382" y="15"/>
                  <a:pt x="382" y="15"/>
                  <a:pt x="383" y="15"/>
                </a:cubicBezTo>
                <a:cubicBezTo>
                  <a:pt x="383" y="15"/>
                  <a:pt x="383" y="15"/>
                  <a:pt x="383" y="15"/>
                </a:cubicBezTo>
                <a:cubicBezTo>
                  <a:pt x="384" y="15"/>
                  <a:pt x="384" y="14"/>
                  <a:pt x="384" y="14"/>
                </a:cubicBezTo>
                <a:cubicBezTo>
                  <a:pt x="384" y="14"/>
                  <a:pt x="384" y="14"/>
                  <a:pt x="385" y="14"/>
                </a:cubicBezTo>
                <a:cubicBezTo>
                  <a:pt x="385" y="14"/>
                  <a:pt x="385" y="14"/>
                  <a:pt x="385" y="14"/>
                </a:cubicBezTo>
                <a:cubicBezTo>
                  <a:pt x="385" y="13"/>
                  <a:pt x="385" y="13"/>
                  <a:pt x="385" y="13"/>
                </a:cubicBezTo>
                <a:cubicBezTo>
                  <a:pt x="385" y="13"/>
                  <a:pt x="385" y="13"/>
                  <a:pt x="385" y="13"/>
                </a:cubicBezTo>
                <a:cubicBezTo>
                  <a:pt x="385" y="13"/>
                  <a:pt x="385" y="13"/>
                  <a:pt x="385" y="14"/>
                </a:cubicBezTo>
                <a:cubicBezTo>
                  <a:pt x="386" y="14"/>
                  <a:pt x="386" y="14"/>
                  <a:pt x="387" y="14"/>
                </a:cubicBezTo>
                <a:cubicBezTo>
                  <a:pt x="387" y="14"/>
                  <a:pt x="387" y="14"/>
                  <a:pt x="387" y="14"/>
                </a:cubicBezTo>
                <a:cubicBezTo>
                  <a:pt x="388" y="14"/>
                  <a:pt x="388" y="14"/>
                  <a:pt x="388" y="14"/>
                </a:cubicBezTo>
                <a:cubicBezTo>
                  <a:pt x="388" y="15"/>
                  <a:pt x="388" y="15"/>
                  <a:pt x="388" y="15"/>
                </a:cubicBezTo>
                <a:cubicBezTo>
                  <a:pt x="388" y="15"/>
                  <a:pt x="388" y="15"/>
                  <a:pt x="388" y="15"/>
                </a:cubicBezTo>
                <a:cubicBezTo>
                  <a:pt x="388" y="15"/>
                  <a:pt x="388" y="15"/>
                  <a:pt x="387" y="15"/>
                </a:cubicBezTo>
                <a:cubicBezTo>
                  <a:pt x="387" y="15"/>
                  <a:pt x="387" y="15"/>
                  <a:pt x="387" y="15"/>
                </a:cubicBezTo>
                <a:cubicBezTo>
                  <a:pt x="387" y="15"/>
                  <a:pt x="383" y="15"/>
                  <a:pt x="383" y="16"/>
                </a:cubicBezTo>
                <a:cubicBezTo>
                  <a:pt x="383" y="17"/>
                  <a:pt x="383" y="17"/>
                  <a:pt x="383" y="17"/>
                </a:cubicBezTo>
                <a:cubicBezTo>
                  <a:pt x="384" y="17"/>
                  <a:pt x="384" y="17"/>
                  <a:pt x="384" y="17"/>
                </a:cubicBezTo>
                <a:cubicBezTo>
                  <a:pt x="384" y="17"/>
                  <a:pt x="384" y="17"/>
                  <a:pt x="384" y="17"/>
                </a:cubicBezTo>
                <a:cubicBezTo>
                  <a:pt x="385" y="17"/>
                  <a:pt x="385" y="17"/>
                  <a:pt x="386" y="17"/>
                </a:cubicBezTo>
                <a:cubicBezTo>
                  <a:pt x="386" y="17"/>
                  <a:pt x="387" y="16"/>
                  <a:pt x="387" y="16"/>
                </a:cubicBezTo>
                <a:cubicBezTo>
                  <a:pt x="387" y="16"/>
                  <a:pt x="387" y="16"/>
                  <a:pt x="387" y="16"/>
                </a:cubicBezTo>
                <a:cubicBezTo>
                  <a:pt x="387" y="16"/>
                  <a:pt x="387" y="16"/>
                  <a:pt x="388" y="16"/>
                </a:cubicBezTo>
                <a:cubicBezTo>
                  <a:pt x="387" y="17"/>
                  <a:pt x="387" y="17"/>
                  <a:pt x="387" y="17"/>
                </a:cubicBezTo>
                <a:cubicBezTo>
                  <a:pt x="386" y="18"/>
                  <a:pt x="386" y="18"/>
                  <a:pt x="386" y="18"/>
                </a:cubicBezTo>
                <a:cubicBezTo>
                  <a:pt x="386" y="18"/>
                  <a:pt x="386" y="18"/>
                  <a:pt x="386" y="18"/>
                </a:cubicBezTo>
                <a:cubicBezTo>
                  <a:pt x="383" y="17"/>
                  <a:pt x="383" y="18"/>
                  <a:pt x="384" y="19"/>
                </a:cubicBezTo>
                <a:cubicBezTo>
                  <a:pt x="384" y="19"/>
                  <a:pt x="384" y="19"/>
                  <a:pt x="385" y="19"/>
                </a:cubicBezTo>
                <a:cubicBezTo>
                  <a:pt x="386" y="19"/>
                  <a:pt x="386" y="19"/>
                  <a:pt x="388" y="22"/>
                </a:cubicBezTo>
                <a:cubicBezTo>
                  <a:pt x="388" y="22"/>
                  <a:pt x="388" y="22"/>
                  <a:pt x="388" y="22"/>
                </a:cubicBezTo>
                <a:cubicBezTo>
                  <a:pt x="388" y="21"/>
                  <a:pt x="388" y="21"/>
                  <a:pt x="388" y="21"/>
                </a:cubicBezTo>
                <a:cubicBezTo>
                  <a:pt x="388" y="21"/>
                  <a:pt x="389" y="21"/>
                  <a:pt x="389" y="20"/>
                </a:cubicBezTo>
                <a:cubicBezTo>
                  <a:pt x="389" y="19"/>
                  <a:pt x="389" y="19"/>
                  <a:pt x="389" y="18"/>
                </a:cubicBezTo>
                <a:cubicBezTo>
                  <a:pt x="390" y="18"/>
                  <a:pt x="390" y="18"/>
                  <a:pt x="390" y="18"/>
                </a:cubicBezTo>
                <a:cubicBezTo>
                  <a:pt x="390" y="17"/>
                  <a:pt x="390" y="17"/>
                  <a:pt x="390" y="16"/>
                </a:cubicBezTo>
                <a:cubicBezTo>
                  <a:pt x="391" y="16"/>
                  <a:pt x="391" y="16"/>
                  <a:pt x="391" y="16"/>
                </a:cubicBezTo>
                <a:cubicBezTo>
                  <a:pt x="391" y="15"/>
                  <a:pt x="391" y="14"/>
                  <a:pt x="391" y="14"/>
                </a:cubicBezTo>
                <a:cubicBezTo>
                  <a:pt x="391" y="14"/>
                  <a:pt x="392" y="14"/>
                  <a:pt x="393" y="14"/>
                </a:cubicBezTo>
                <a:cubicBezTo>
                  <a:pt x="393" y="14"/>
                  <a:pt x="393" y="14"/>
                  <a:pt x="393" y="14"/>
                </a:cubicBezTo>
                <a:cubicBezTo>
                  <a:pt x="393" y="14"/>
                  <a:pt x="393" y="15"/>
                  <a:pt x="393" y="15"/>
                </a:cubicBezTo>
                <a:cubicBezTo>
                  <a:pt x="395" y="15"/>
                  <a:pt x="395" y="17"/>
                  <a:pt x="395" y="17"/>
                </a:cubicBezTo>
                <a:cubicBezTo>
                  <a:pt x="394" y="17"/>
                  <a:pt x="394" y="18"/>
                  <a:pt x="395" y="18"/>
                </a:cubicBezTo>
                <a:cubicBezTo>
                  <a:pt x="395" y="18"/>
                  <a:pt x="395" y="18"/>
                  <a:pt x="395" y="18"/>
                </a:cubicBezTo>
                <a:cubicBezTo>
                  <a:pt x="396" y="18"/>
                  <a:pt x="396" y="17"/>
                  <a:pt x="397" y="17"/>
                </a:cubicBezTo>
                <a:cubicBezTo>
                  <a:pt x="397" y="18"/>
                  <a:pt x="397" y="18"/>
                  <a:pt x="398" y="19"/>
                </a:cubicBezTo>
                <a:cubicBezTo>
                  <a:pt x="398" y="19"/>
                  <a:pt x="398" y="19"/>
                  <a:pt x="399" y="19"/>
                </a:cubicBezTo>
                <a:cubicBezTo>
                  <a:pt x="399" y="19"/>
                  <a:pt x="399" y="19"/>
                  <a:pt x="399" y="19"/>
                </a:cubicBezTo>
                <a:cubicBezTo>
                  <a:pt x="399" y="18"/>
                  <a:pt x="399" y="18"/>
                  <a:pt x="399" y="18"/>
                </a:cubicBezTo>
                <a:cubicBezTo>
                  <a:pt x="400" y="18"/>
                  <a:pt x="400" y="18"/>
                  <a:pt x="401" y="18"/>
                </a:cubicBezTo>
                <a:cubicBezTo>
                  <a:pt x="401" y="18"/>
                  <a:pt x="401" y="18"/>
                  <a:pt x="401" y="18"/>
                </a:cubicBezTo>
                <a:moveTo>
                  <a:pt x="609" y="325"/>
                </a:moveTo>
                <a:cubicBezTo>
                  <a:pt x="608" y="313"/>
                  <a:pt x="607" y="300"/>
                  <a:pt x="605" y="288"/>
                </a:cubicBezTo>
                <a:cubicBezTo>
                  <a:pt x="590" y="288"/>
                  <a:pt x="575" y="288"/>
                  <a:pt x="558" y="288"/>
                </a:cubicBezTo>
                <a:cubicBezTo>
                  <a:pt x="537" y="287"/>
                  <a:pt x="514" y="287"/>
                  <a:pt x="492" y="287"/>
                </a:cubicBezTo>
                <a:cubicBezTo>
                  <a:pt x="492" y="287"/>
                  <a:pt x="490" y="292"/>
                  <a:pt x="489" y="294"/>
                </a:cubicBezTo>
                <a:cubicBezTo>
                  <a:pt x="488" y="294"/>
                  <a:pt x="488" y="294"/>
                  <a:pt x="488" y="294"/>
                </a:cubicBezTo>
                <a:cubicBezTo>
                  <a:pt x="488" y="295"/>
                  <a:pt x="488" y="295"/>
                  <a:pt x="488" y="295"/>
                </a:cubicBezTo>
                <a:cubicBezTo>
                  <a:pt x="487" y="295"/>
                  <a:pt x="487" y="295"/>
                  <a:pt x="487" y="295"/>
                </a:cubicBezTo>
                <a:cubicBezTo>
                  <a:pt x="486" y="295"/>
                  <a:pt x="486" y="295"/>
                  <a:pt x="484" y="295"/>
                </a:cubicBezTo>
                <a:cubicBezTo>
                  <a:pt x="484" y="295"/>
                  <a:pt x="484" y="295"/>
                  <a:pt x="484" y="295"/>
                </a:cubicBezTo>
                <a:cubicBezTo>
                  <a:pt x="483" y="295"/>
                  <a:pt x="483" y="295"/>
                  <a:pt x="483" y="295"/>
                </a:cubicBezTo>
                <a:cubicBezTo>
                  <a:pt x="482" y="296"/>
                  <a:pt x="482" y="296"/>
                  <a:pt x="482" y="296"/>
                </a:cubicBezTo>
                <a:cubicBezTo>
                  <a:pt x="482" y="296"/>
                  <a:pt x="482" y="296"/>
                  <a:pt x="482" y="296"/>
                </a:cubicBezTo>
                <a:cubicBezTo>
                  <a:pt x="481" y="296"/>
                  <a:pt x="481" y="296"/>
                  <a:pt x="480" y="296"/>
                </a:cubicBezTo>
                <a:cubicBezTo>
                  <a:pt x="480" y="295"/>
                  <a:pt x="479" y="295"/>
                  <a:pt x="479" y="295"/>
                </a:cubicBezTo>
                <a:cubicBezTo>
                  <a:pt x="479" y="295"/>
                  <a:pt x="478" y="294"/>
                  <a:pt x="478" y="294"/>
                </a:cubicBezTo>
                <a:cubicBezTo>
                  <a:pt x="478" y="294"/>
                  <a:pt x="475" y="294"/>
                  <a:pt x="473" y="294"/>
                </a:cubicBezTo>
                <a:cubicBezTo>
                  <a:pt x="473" y="294"/>
                  <a:pt x="473" y="294"/>
                  <a:pt x="473" y="294"/>
                </a:cubicBezTo>
                <a:cubicBezTo>
                  <a:pt x="472" y="294"/>
                  <a:pt x="472" y="294"/>
                  <a:pt x="472" y="294"/>
                </a:cubicBezTo>
                <a:cubicBezTo>
                  <a:pt x="471" y="294"/>
                  <a:pt x="471" y="294"/>
                  <a:pt x="471" y="294"/>
                </a:cubicBezTo>
                <a:cubicBezTo>
                  <a:pt x="473" y="295"/>
                  <a:pt x="474" y="295"/>
                  <a:pt x="477" y="296"/>
                </a:cubicBezTo>
                <a:cubicBezTo>
                  <a:pt x="478" y="296"/>
                  <a:pt x="478" y="297"/>
                  <a:pt x="478" y="297"/>
                </a:cubicBezTo>
                <a:cubicBezTo>
                  <a:pt x="478" y="298"/>
                  <a:pt x="478" y="298"/>
                  <a:pt x="478" y="298"/>
                </a:cubicBezTo>
                <a:cubicBezTo>
                  <a:pt x="478" y="299"/>
                  <a:pt x="478" y="299"/>
                  <a:pt x="479" y="300"/>
                </a:cubicBezTo>
                <a:cubicBezTo>
                  <a:pt x="479" y="300"/>
                  <a:pt x="479" y="301"/>
                  <a:pt x="479" y="301"/>
                </a:cubicBezTo>
                <a:cubicBezTo>
                  <a:pt x="479" y="302"/>
                  <a:pt x="479" y="302"/>
                  <a:pt x="479" y="302"/>
                </a:cubicBezTo>
                <a:cubicBezTo>
                  <a:pt x="479" y="303"/>
                  <a:pt x="479" y="303"/>
                  <a:pt x="479" y="303"/>
                </a:cubicBezTo>
                <a:cubicBezTo>
                  <a:pt x="479" y="306"/>
                  <a:pt x="482" y="308"/>
                  <a:pt x="483" y="311"/>
                </a:cubicBezTo>
                <a:cubicBezTo>
                  <a:pt x="485" y="314"/>
                  <a:pt x="486" y="314"/>
                  <a:pt x="487" y="315"/>
                </a:cubicBezTo>
                <a:cubicBezTo>
                  <a:pt x="488" y="315"/>
                  <a:pt x="488" y="315"/>
                  <a:pt x="489" y="315"/>
                </a:cubicBezTo>
                <a:cubicBezTo>
                  <a:pt x="491" y="316"/>
                  <a:pt x="491" y="313"/>
                  <a:pt x="492" y="312"/>
                </a:cubicBezTo>
                <a:cubicBezTo>
                  <a:pt x="492" y="313"/>
                  <a:pt x="493" y="313"/>
                  <a:pt x="493" y="313"/>
                </a:cubicBezTo>
                <a:cubicBezTo>
                  <a:pt x="495" y="316"/>
                  <a:pt x="498" y="318"/>
                  <a:pt x="499" y="321"/>
                </a:cubicBezTo>
                <a:cubicBezTo>
                  <a:pt x="505" y="332"/>
                  <a:pt x="505" y="332"/>
                  <a:pt x="505" y="332"/>
                </a:cubicBezTo>
                <a:cubicBezTo>
                  <a:pt x="505" y="333"/>
                  <a:pt x="505" y="333"/>
                  <a:pt x="505" y="333"/>
                </a:cubicBezTo>
                <a:cubicBezTo>
                  <a:pt x="504" y="335"/>
                  <a:pt x="504" y="337"/>
                  <a:pt x="505" y="339"/>
                </a:cubicBezTo>
                <a:cubicBezTo>
                  <a:pt x="506" y="341"/>
                  <a:pt x="509" y="340"/>
                  <a:pt x="510" y="341"/>
                </a:cubicBezTo>
                <a:cubicBezTo>
                  <a:pt x="511" y="342"/>
                  <a:pt x="516" y="352"/>
                  <a:pt x="516" y="352"/>
                </a:cubicBezTo>
                <a:cubicBezTo>
                  <a:pt x="518" y="356"/>
                  <a:pt x="514" y="362"/>
                  <a:pt x="519" y="364"/>
                </a:cubicBezTo>
                <a:cubicBezTo>
                  <a:pt x="519" y="364"/>
                  <a:pt x="525" y="368"/>
                  <a:pt x="527" y="373"/>
                </a:cubicBezTo>
                <a:cubicBezTo>
                  <a:pt x="527" y="376"/>
                  <a:pt x="528" y="376"/>
                  <a:pt x="529" y="377"/>
                </a:cubicBezTo>
                <a:cubicBezTo>
                  <a:pt x="531" y="379"/>
                  <a:pt x="531" y="379"/>
                  <a:pt x="538" y="397"/>
                </a:cubicBezTo>
                <a:cubicBezTo>
                  <a:pt x="538" y="401"/>
                  <a:pt x="538" y="404"/>
                  <a:pt x="538" y="408"/>
                </a:cubicBezTo>
                <a:cubicBezTo>
                  <a:pt x="539" y="414"/>
                  <a:pt x="547" y="415"/>
                  <a:pt x="549" y="412"/>
                </a:cubicBezTo>
                <a:cubicBezTo>
                  <a:pt x="553" y="408"/>
                  <a:pt x="553" y="408"/>
                  <a:pt x="555" y="407"/>
                </a:cubicBezTo>
                <a:cubicBezTo>
                  <a:pt x="557" y="407"/>
                  <a:pt x="559" y="407"/>
                  <a:pt x="561" y="407"/>
                </a:cubicBezTo>
                <a:cubicBezTo>
                  <a:pt x="561" y="407"/>
                  <a:pt x="561" y="407"/>
                  <a:pt x="561" y="407"/>
                </a:cubicBezTo>
                <a:cubicBezTo>
                  <a:pt x="562" y="408"/>
                  <a:pt x="562" y="408"/>
                  <a:pt x="563" y="408"/>
                </a:cubicBezTo>
                <a:cubicBezTo>
                  <a:pt x="563" y="408"/>
                  <a:pt x="563" y="408"/>
                  <a:pt x="563" y="408"/>
                </a:cubicBezTo>
                <a:cubicBezTo>
                  <a:pt x="564" y="408"/>
                  <a:pt x="564" y="407"/>
                  <a:pt x="565" y="406"/>
                </a:cubicBezTo>
                <a:cubicBezTo>
                  <a:pt x="569" y="400"/>
                  <a:pt x="577" y="402"/>
                  <a:pt x="582" y="397"/>
                </a:cubicBezTo>
                <a:cubicBezTo>
                  <a:pt x="583" y="396"/>
                  <a:pt x="583" y="396"/>
                  <a:pt x="586" y="396"/>
                </a:cubicBezTo>
                <a:cubicBezTo>
                  <a:pt x="587" y="395"/>
                  <a:pt x="587" y="395"/>
                  <a:pt x="587" y="395"/>
                </a:cubicBezTo>
                <a:cubicBezTo>
                  <a:pt x="587" y="392"/>
                  <a:pt x="587" y="392"/>
                  <a:pt x="588" y="391"/>
                </a:cubicBezTo>
                <a:cubicBezTo>
                  <a:pt x="589" y="391"/>
                  <a:pt x="589" y="391"/>
                  <a:pt x="591" y="390"/>
                </a:cubicBezTo>
                <a:cubicBezTo>
                  <a:pt x="593" y="389"/>
                  <a:pt x="593" y="389"/>
                  <a:pt x="601" y="389"/>
                </a:cubicBezTo>
                <a:cubicBezTo>
                  <a:pt x="601" y="389"/>
                  <a:pt x="601" y="385"/>
                  <a:pt x="603" y="382"/>
                </a:cubicBezTo>
                <a:cubicBezTo>
                  <a:pt x="605" y="382"/>
                  <a:pt x="606" y="382"/>
                  <a:pt x="608" y="382"/>
                </a:cubicBezTo>
                <a:cubicBezTo>
                  <a:pt x="609" y="379"/>
                  <a:pt x="610" y="376"/>
                  <a:pt x="610" y="376"/>
                </a:cubicBezTo>
                <a:cubicBezTo>
                  <a:pt x="611" y="365"/>
                  <a:pt x="610" y="354"/>
                  <a:pt x="610" y="342"/>
                </a:cubicBezTo>
                <a:cubicBezTo>
                  <a:pt x="609" y="343"/>
                  <a:pt x="609" y="343"/>
                  <a:pt x="609" y="343"/>
                </a:cubicBezTo>
                <a:cubicBezTo>
                  <a:pt x="608" y="342"/>
                  <a:pt x="609" y="340"/>
                  <a:pt x="608" y="339"/>
                </a:cubicBezTo>
                <a:cubicBezTo>
                  <a:pt x="607" y="339"/>
                  <a:pt x="607" y="339"/>
                  <a:pt x="607" y="338"/>
                </a:cubicBezTo>
                <a:cubicBezTo>
                  <a:pt x="607" y="335"/>
                  <a:pt x="606" y="333"/>
                  <a:pt x="606" y="331"/>
                </a:cubicBezTo>
                <a:cubicBezTo>
                  <a:pt x="606" y="330"/>
                  <a:pt x="606" y="330"/>
                  <a:pt x="605" y="329"/>
                </a:cubicBezTo>
                <a:cubicBezTo>
                  <a:pt x="602" y="331"/>
                  <a:pt x="602" y="331"/>
                  <a:pt x="601" y="340"/>
                </a:cubicBezTo>
                <a:cubicBezTo>
                  <a:pt x="600" y="340"/>
                  <a:pt x="599" y="340"/>
                  <a:pt x="597" y="340"/>
                </a:cubicBezTo>
                <a:cubicBezTo>
                  <a:pt x="596" y="340"/>
                  <a:pt x="596" y="340"/>
                  <a:pt x="596" y="340"/>
                </a:cubicBezTo>
                <a:cubicBezTo>
                  <a:pt x="595" y="340"/>
                  <a:pt x="594" y="339"/>
                  <a:pt x="593" y="339"/>
                </a:cubicBezTo>
                <a:cubicBezTo>
                  <a:pt x="592" y="339"/>
                  <a:pt x="592" y="339"/>
                  <a:pt x="592" y="339"/>
                </a:cubicBezTo>
                <a:cubicBezTo>
                  <a:pt x="589" y="341"/>
                  <a:pt x="589" y="341"/>
                  <a:pt x="588" y="343"/>
                </a:cubicBezTo>
                <a:cubicBezTo>
                  <a:pt x="588" y="343"/>
                  <a:pt x="584" y="342"/>
                  <a:pt x="584" y="337"/>
                </a:cubicBezTo>
                <a:cubicBezTo>
                  <a:pt x="584" y="337"/>
                  <a:pt x="584" y="336"/>
                  <a:pt x="585" y="336"/>
                </a:cubicBezTo>
                <a:cubicBezTo>
                  <a:pt x="586" y="335"/>
                  <a:pt x="586" y="335"/>
                  <a:pt x="587" y="335"/>
                </a:cubicBezTo>
                <a:cubicBezTo>
                  <a:pt x="587" y="335"/>
                  <a:pt x="588" y="335"/>
                  <a:pt x="588" y="335"/>
                </a:cubicBezTo>
                <a:cubicBezTo>
                  <a:pt x="594" y="338"/>
                  <a:pt x="594" y="334"/>
                  <a:pt x="594" y="334"/>
                </a:cubicBezTo>
                <a:cubicBezTo>
                  <a:pt x="593" y="334"/>
                  <a:pt x="593" y="334"/>
                  <a:pt x="593" y="334"/>
                </a:cubicBezTo>
                <a:cubicBezTo>
                  <a:pt x="592" y="333"/>
                  <a:pt x="592" y="333"/>
                  <a:pt x="591" y="333"/>
                </a:cubicBezTo>
                <a:cubicBezTo>
                  <a:pt x="591" y="333"/>
                  <a:pt x="590" y="333"/>
                  <a:pt x="590" y="334"/>
                </a:cubicBezTo>
                <a:cubicBezTo>
                  <a:pt x="589" y="334"/>
                  <a:pt x="589" y="334"/>
                  <a:pt x="588" y="334"/>
                </a:cubicBezTo>
                <a:cubicBezTo>
                  <a:pt x="585" y="333"/>
                  <a:pt x="582" y="333"/>
                  <a:pt x="580" y="332"/>
                </a:cubicBezTo>
                <a:cubicBezTo>
                  <a:pt x="579" y="332"/>
                  <a:pt x="578" y="332"/>
                  <a:pt x="578" y="332"/>
                </a:cubicBezTo>
                <a:cubicBezTo>
                  <a:pt x="578" y="330"/>
                  <a:pt x="578" y="327"/>
                  <a:pt x="577" y="325"/>
                </a:cubicBezTo>
                <a:cubicBezTo>
                  <a:pt x="576" y="324"/>
                  <a:pt x="576" y="324"/>
                  <a:pt x="570" y="321"/>
                </a:cubicBezTo>
                <a:cubicBezTo>
                  <a:pt x="568" y="316"/>
                  <a:pt x="565" y="311"/>
                  <a:pt x="565" y="305"/>
                </a:cubicBezTo>
                <a:cubicBezTo>
                  <a:pt x="566" y="301"/>
                  <a:pt x="571" y="303"/>
                  <a:pt x="572" y="303"/>
                </a:cubicBezTo>
                <a:cubicBezTo>
                  <a:pt x="572" y="304"/>
                  <a:pt x="572" y="304"/>
                  <a:pt x="576" y="308"/>
                </a:cubicBezTo>
                <a:cubicBezTo>
                  <a:pt x="578" y="310"/>
                  <a:pt x="578" y="310"/>
                  <a:pt x="580" y="314"/>
                </a:cubicBezTo>
                <a:cubicBezTo>
                  <a:pt x="581" y="317"/>
                  <a:pt x="584" y="317"/>
                  <a:pt x="586" y="319"/>
                </a:cubicBezTo>
                <a:cubicBezTo>
                  <a:pt x="589" y="323"/>
                  <a:pt x="590" y="323"/>
                  <a:pt x="598" y="324"/>
                </a:cubicBezTo>
                <a:cubicBezTo>
                  <a:pt x="599" y="324"/>
                  <a:pt x="599" y="324"/>
                  <a:pt x="599" y="324"/>
                </a:cubicBezTo>
                <a:cubicBezTo>
                  <a:pt x="599" y="324"/>
                  <a:pt x="600" y="324"/>
                  <a:pt x="600" y="324"/>
                </a:cubicBezTo>
                <a:cubicBezTo>
                  <a:pt x="601" y="324"/>
                  <a:pt x="602" y="324"/>
                  <a:pt x="604" y="323"/>
                </a:cubicBezTo>
                <a:cubicBezTo>
                  <a:pt x="604" y="323"/>
                  <a:pt x="605" y="323"/>
                  <a:pt x="605" y="323"/>
                </a:cubicBezTo>
                <a:cubicBezTo>
                  <a:pt x="607" y="323"/>
                  <a:pt x="607" y="323"/>
                  <a:pt x="609" y="325"/>
                </a:cubicBezTo>
                <a:cubicBezTo>
                  <a:pt x="609" y="325"/>
                  <a:pt x="609" y="325"/>
                  <a:pt x="609" y="325"/>
                </a:cubicBezTo>
                <a:moveTo>
                  <a:pt x="680" y="160"/>
                </a:moveTo>
                <a:cubicBezTo>
                  <a:pt x="671" y="147"/>
                  <a:pt x="657" y="130"/>
                  <a:pt x="646" y="118"/>
                </a:cubicBezTo>
                <a:cubicBezTo>
                  <a:pt x="649" y="120"/>
                  <a:pt x="614" y="121"/>
                  <a:pt x="550" y="121"/>
                </a:cubicBezTo>
                <a:cubicBezTo>
                  <a:pt x="577" y="168"/>
                  <a:pt x="596" y="225"/>
                  <a:pt x="605" y="288"/>
                </a:cubicBezTo>
                <a:cubicBezTo>
                  <a:pt x="690" y="289"/>
                  <a:pt x="736" y="287"/>
                  <a:pt x="736" y="284"/>
                </a:cubicBezTo>
                <a:cubicBezTo>
                  <a:pt x="730" y="264"/>
                  <a:pt x="730" y="264"/>
                  <a:pt x="730" y="264"/>
                </a:cubicBezTo>
                <a:cubicBezTo>
                  <a:pt x="718" y="228"/>
                  <a:pt x="718" y="227"/>
                  <a:pt x="709" y="210"/>
                </a:cubicBezTo>
                <a:cubicBezTo>
                  <a:pt x="693" y="178"/>
                  <a:pt x="690" y="173"/>
                  <a:pt x="680" y="160"/>
                </a:cubicBezTo>
                <a:moveTo>
                  <a:pt x="415" y="119"/>
                </a:moveTo>
                <a:cubicBezTo>
                  <a:pt x="416" y="119"/>
                  <a:pt x="418" y="119"/>
                  <a:pt x="420" y="119"/>
                </a:cubicBezTo>
                <a:cubicBezTo>
                  <a:pt x="419" y="119"/>
                  <a:pt x="419" y="119"/>
                  <a:pt x="419" y="119"/>
                </a:cubicBezTo>
                <a:cubicBezTo>
                  <a:pt x="418" y="119"/>
                  <a:pt x="418" y="119"/>
                  <a:pt x="418" y="119"/>
                </a:cubicBezTo>
                <a:cubicBezTo>
                  <a:pt x="418" y="119"/>
                  <a:pt x="418" y="119"/>
                  <a:pt x="418" y="119"/>
                </a:cubicBezTo>
                <a:cubicBezTo>
                  <a:pt x="418" y="119"/>
                  <a:pt x="418" y="119"/>
                  <a:pt x="417" y="118"/>
                </a:cubicBezTo>
                <a:cubicBezTo>
                  <a:pt x="417" y="117"/>
                  <a:pt x="417" y="117"/>
                  <a:pt x="417" y="117"/>
                </a:cubicBezTo>
                <a:cubicBezTo>
                  <a:pt x="417" y="117"/>
                  <a:pt x="417" y="117"/>
                  <a:pt x="417" y="117"/>
                </a:cubicBezTo>
                <a:cubicBezTo>
                  <a:pt x="416" y="117"/>
                  <a:pt x="416" y="117"/>
                  <a:pt x="415" y="117"/>
                </a:cubicBezTo>
                <a:cubicBezTo>
                  <a:pt x="415" y="117"/>
                  <a:pt x="415" y="117"/>
                  <a:pt x="415" y="117"/>
                </a:cubicBezTo>
                <a:cubicBezTo>
                  <a:pt x="414" y="118"/>
                  <a:pt x="414" y="118"/>
                  <a:pt x="414" y="118"/>
                </a:cubicBezTo>
                <a:cubicBezTo>
                  <a:pt x="414" y="118"/>
                  <a:pt x="414" y="118"/>
                  <a:pt x="414" y="118"/>
                </a:cubicBezTo>
                <a:cubicBezTo>
                  <a:pt x="415" y="119"/>
                  <a:pt x="415" y="119"/>
                  <a:pt x="415" y="119"/>
                </a:cubicBezTo>
                <a:moveTo>
                  <a:pt x="416" y="52"/>
                </a:moveTo>
                <a:cubicBezTo>
                  <a:pt x="416" y="51"/>
                  <a:pt x="416" y="50"/>
                  <a:pt x="415" y="50"/>
                </a:cubicBezTo>
                <a:cubicBezTo>
                  <a:pt x="415" y="50"/>
                  <a:pt x="415" y="50"/>
                  <a:pt x="415" y="50"/>
                </a:cubicBezTo>
                <a:cubicBezTo>
                  <a:pt x="415" y="50"/>
                  <a:pt x="415" y="50"/>
                  <a:pt x="415" y="50"/>
                </a:cubicBezTo>
                <a:cubicBezTo>
                  <a:pt x="414" y="50"/>
                  <a:pt x="414" y="50"/>
                  <a:pt x="413" y="50"/>
                </a:cubicBezTo>
                <a:cubicBezTo>
                  <a:pt x="414" y="50"/>
                  <a:pt x="414" y="50"/>
                  <a:pt x="414" y="50"/>
                </a:cubicBezTo>
                <a:cubicBezTo>
                  <a:pt x="414" y="51"/>
                  <a:pt x="414" y="51"/>
                  <a:pt x="414" y="51"/>
                </a:cubicBezTo>
                <a:cubicBezTo>
                  <a:pt x="414" y="51"/>
                  <a:pt x="414" y="52"/>
                  <a:pt x="414" y="52"/>
                </a:cubicBezTo>
                <a:cubicBezTo>
                  <a:pt x="415" y="52"/>
                  <a:pt x="415" y="52"/>
                  <a:pt x="416" y="52"/>
                </a:cubicBezTo>
                <a:moveTo>
                  <a:pt x="550" y="121"/>
                </a:moveTo>
                <a:cubicBezTo>
                  <a:pt x="537" y="99"/>
                  <a:pt x="522" y="79"/>
                  <a:pt x="507" y="62"/>
                </a:cubicBezTo>
                <a:cubicBezTo>
                  <a:pt x="507" y="63"/>
                  <a:pt x="507" y="63"/>
                  <a:pt x="507" y="63"/>
                </a:cubicBezTo>
                <a:cubicBezTo>
                  <a:pt x="506" y="64"/>
                  <a:pt x="506" y="64"/>
                  <a:pt x="506" y="64"/>
                </a:cubicBezTo>
                <a:cubicBezTo>
                  <a:pt x="505" y="63"/>
                  <a:pt x="504" y="63"/>
                  <a:pt x="504" y="63"/>
                </a:cubicBezTo>
                <a:cubicBezTo>
                  <a:pt x="504" y="63"/>
                  <a:pt x="504" y="63"/>
                  <a:pt x="503" y="63"/>
                </a:cubicBezTo>
                <a:cubicBezTo>
                  <a:pt x="503" y="64"/>
                  <a:pt x="504" y="65"/>
                  <a:pt x="504" y="65"/>
                </a:cubicBezTo>
                <a:cubicBezTo>
                  <a:pt x="504" y="65"/>
                  <a:pt x="503" y="65"/>
                  <a:pt x="503" y="65"/>
                </a:cubicBezTo>
                <a:cubicBezTo>
                  <a:pt x="501" y="64"/>
                  <a:pt x="501" y="64"/>
                  <a:pt x="498" y="61"/>
                </a:cubicBezTo>
                <a:cubicBezTo>
                  <a:pt x="497" y="62"/>
                  <a:pt x="497" y="62"/>
                  <a:pt x="497" y="62"/>
                </a:cubicBezTo>
                <a:cubicBezTo>
                  <a:pt x="497" y="62"/>
                  <a:pt x="497" y="62"/>
                  <a:pt x="496" y="62"/>
                </a:cubicBezTo>
                <a:cubicBezTo>
                  <a:pt x="496" y="63"/>
                  <a:pt x="496" y="63"/>
                  <a:pt x="496" y="63"/>
                </a:cubicBezTo>
                <a:cubicBezTo>
                  <a:pt x="495" y="63"/>
                  <a:pt x="495" y="63"/>
                  <a:pt x="495" y="63"/>
                </a:cubicBezTo>
                <a:cubicBezTo>
                  <a:pt x="494" y="63"/>
                  <a:pt x="494" y="63"/>
                  <a:pt x="494" y="63"/>
                </a:cubicBezTo>
                <a:cubicBezTo>
                  <a:pt x="494" y="64"/>
                  <a:pt x="493" y="64"/>
                  <a:pt x="493" y="64"/>
                </a:cubicBezTo>
                <a:cubicBezTo>
                  <a:pt x="492" y="65"/>
                  <a:pt x="492" y="65"/>
                  <a:pt x="492" y="65"/>
                </a:cubicBezTo>
                <a:cubicBezTo>
                  <a:pt x="490" y="65"/>
                  <a:pt x="490" y="65"/>
                  <a:pt x="490" y="67"/>
                </a:cubicBezTo>
                <a:cubicBezTo>
                  <a:pt x="489" y="67"/>
                  <a:pt x="489" y="67"/>
                  <a:pt x="488" y="67"/>
                </a:cubicBezTo>
                <a:cubicBezTo>
                  <a:pt x="487" y="68"/>
                  <a:pt x="487" y="68"/>
                  <a:pt x="487" y="68"/>
                </a:cubicBezTo>
                <a:cubicBezTo>
                  <a:pt x="490" y="70"/>
                  <a:pt x="490" y="70"/>
                  <a:pt x="490" y="70"/>
                </a:cubicBezTo>
                <a:cubicBezTo>
                  <a:pt x="489" y="72"/>
                  <a:pt x="489" y="72"/>
                  <a:pt x="486" y="73"/>
                </a:cubicBezTo>
                <a:cubicBezTo>
                  <a:pt x="486" y="73"/>
                  <a:pt x="486" y="73"/>
                  <a:pt x="486" y="73"/>
                </a:cubicBezTo>
                <a:cubicBezTo>
                  <a:pt x="480" y="69"/>
                  <a:pt x="480" y="69"/>
                  <a:pt x="480" y="68"/>
                </a:cubicBezTo>
                <a:cubicBezTo>
                  <a:pt x="481" y="68"/>
                  <a:pt x="482" y="68"/>
                  <a:pt x="483" y="68"/>
                </a:cubicBezTo>
                <a:cubicBezTo>
                  <a:pt x="483" y="67"/>
                  <a:pt x="482" y="66"/>
                  <a:pt x="482" y="65"/>
                </a:cubicBezTo>
                <a:cubicBezTo>
                  <a:pt x="481" y="65"/>
                  <a:pt x="481" y="65"/>
                  <a:pt x="480" y="65"/>
                </a:cubicBezTo>
                <a:cubicBezTo>
                  <a:pt x="479" y="64"/>
                  <a:pt x="479" y="64"/>
                  <a:pt x="477" y="63"/>
                </a:cubicBezTo>
                <a:cubicBezTo>
                  <a:pt x="477" y="63"/>
                  <a:pt x="477" y="63"/>
                  <a:pt x="476" y="63"/>
                </a:cubicBezTo>
                <a:cubicBezTo>
                  <a:pt x="476" y="63"/>
                  <a:pt x="476" y="63"/>
                  <a:pt x="476" y="63"/>
                </a:cubicBezTo>
                <a:cubicBezTo>
                  <a:pt x="475" y="62"/>
                  <a:pt x="475" y="62"/>
                  <a:pt x="473" y="62"/>
                </a:cubicBezTo>
                <a:cubicBezTo>
                  <a:pt x="472" y="62"/>
                  <a:pt x="472" y="62"/>
                  <a:pt x="472" y="62"/>
                </a:cubicBezTo>
                <a:cubicBezTo>
                  <a:pt x="471" y="63"/>
                  <a:pt x="471" y="63"/>
                  <a:pt x="472" y="63"/>
                </a:cubicBezTo>
                <a:cubicBezTo>
                  <a:pt x="472" y="64"/>
                  <a:pt x="472" y="64"/>
                  <a:pt x="473" y="64"/>
                </a:cubicBezTo>
                <a:cubicBezTo>
                  <a:pt x="475" y="65"/>
                  <a:pt x="476" y="67"/>
                  <a:pt x="476" y="68"/>
                </a:cubicBezTo>
                <a:cubicBezTo>
                  <a:pt x="476" y="69"/>
                  <a:pt x="476" y="70"/>
                  <a:pt x="478" y="71"/>
                </a:cubicBezTo>
                <a:cubicBezTo>
                  <a:pt x="479" y="71"/>
                  <a:pt x="479" y="71"/>
                  <a:pt x="481" y="73"/>
                </a:cubicBezTo>
                <a:cubicBezTo>
                  <a:pt x="481" y="73"/>
                  <a:pt x="481" y="73"/>
                  <a:pt x="481" y="73"/>
                </a:cubicBezTo>
                <a:cubicBezTo>
                  <a:pt x="481" y="75"/>
                  <a:pt x="482" y="76"/>
                  <a:pt x="483" y="77"/>
                </a:cubicBezTo>
                <a:cubicBezTo>
                  <a:pt x="480" y="77"/>
                  <a:pt x="480" y="77"/>
                  <a:pt x="480" y="76"/>
                </a:cubicBezTo>
                <a:cubicBezTo>
                  <a:pt x="479" y="75"/>
                  <a:pt x="479" y="75"/>
                  <a:pt x="479" y="75"/>
                </a:cubicBezTo>
                <a:cubicBezTo>
                  <a:pt x="479" y="75"/>
                  <a:pt x="479" y="75"/>
                  <a:pt x="474" y="75"/>
                </a:cubicBezTo>
                <a:cubicBezTo>
                  <a:pt x="474" y="76"/>
                  <a:pt x="474" y="77"/>
                  <a:pt x="474" y="77"/>
                </a:cubicBezTo>
                <a:cubicBezTo>
                  <a:pt x="471" y="78"/>
                  <a:pt x="471" y="78"/>
                  <a:pt x="471" y="80"/>
                </a:cubicBezTo>
                <a:cubicBezTo>
                  <a:pt x="470" y="80"/>
                  <a:pt x="470" y="80"/>
                  <a:pt x="470" y="80"/>
                </a:cubicBezTo>
                <a:cubicBezTo>
                  <a:pt x="470" y="80"/>
                  <a:pt x="470" y="80"/>
                  <a:pt x="470" y="80"/>
                </a:cubicBezTo>
                <a:cubicBezTo>
                  <a:pt x="471" y="82"/>
                  <a:pt x="474" y="83"/>
                  <a:pt x="475" y="85"/>
                </a:cubicBezTo>
                <a:cubicBezTo>
                  <a:pt x="474" y="85"/>
                  <a:pt x="474" y="85"/>
                  <a:pt x="474" y="85"/>
                </a:cubicBezTo>
                <a:cubicBezTo>
                  <a:pt x="471" y="85"/>
                  <a:pt x="471" y="85"/>
                  <a:pt x="470" y="85"/>
                </a:cubicBezTo>
                <a:cubicBezTo>
                  <a:pt x="470" y="85"/>
                  <a:pt x="470" y="85"/>
                  <a:pt x="469" y="85"/>
                </a:cubicBezTo>
                <a:cubicBezTo>
                  <a:pt x="464" y="84"/>
                  <a:pt x="462" y="82"/>
                  <a:pt x="462" y="81"/>
                </a:cubicBezTo>
                <a:cubicBezTo>
                  <a:pt x="461" y="82"/>
                  <a:pt x="461" y="82"/>
                  <a:pt x="460" y="83"/>
                </a:cubicBezTo>
                <a:cubicBezTo>
                  <a:pt x="460" y="84"/>
                  <a:pt x="460" y="85"/>
                  <a:pt x="463" y="85"/>
                </a:cubicBezTo>
                <a:cubicBezTo>
                  <a:pt x="463" y="86"/>
                  <a:pt x="463" y="86"/>
                  <a:pt x="463" y="86"/>
                </a:cubicBezTo>
                <a:cubicBezTo>
                  <a:pt x="464" y="87"/>
                  <a:pt x="464" y="87"/>
                  <a:pt x="464" y="87"/>
                </a:cubicBezTo>
                <a:cubicBezTo>
                  <a:pt x="466" y="87"/>
                  <a:pt x="467" y="87"/>
                  <a:pt x="468" y="88"/>
                </a:cubicBezTo>
                <a:cubicBezTo>
                  <a:pt x="468" y="89"/>
                  <a:pt x="468" y="89"/>
                  <a:pt x="468" y="89"/>
                </a:cubicBezTo>
                <a:cubicBezTo>
                  <a:pt x="467" y="89"/>
                  <a:pt x="466" y="89"/>
                  <a:pt x="465" y="89"/>
                </a:cubicBezTo>
                <a:cubicBezTo>
                  <a:pt x="464" y="90"/>
                  <a:pt x="464" y="90"/>
                  <a:pt x="464" y="90"/>
                </a:cubicBezTo>
                <a:cubicBezTo>
                  <a:pt x="455" y="83"/>
                  <a:pt x="455" y="83"/>
                  <a:pt x="455" y="83"/>
                </a:cubicBezTo>
                <a:cubicBezTo>
                  <a:pt x="454" y="83"/>
                  <a:pt x="453" y="83"/>
                  <a:pt x="453" y="83"/>
                </a:cubicBezTo>
                <a:cubicBezTo>
                  <a:pt x="452" y="80"/>
                  <a:pt x="452" y="80"/>
                  <a:pt x="452" y="80"/>
                </a:cubicBezTo>
                <a:cubicBezTo>
                  <a:pt x="450" y="75"/>
                  <a:pt x="443" y="75"/>
                  <a:pt x="441" y="70"/>
                </a:cubicBezTo>
                <a:cubicBezTo>
                  <a:pt x="443" y="71"/>
                  <a:pt x="452" y="74"/>
                  <a:pt x="452" y="74"/>
                </a:cubicBezTo>
                <a:cubicBezTo>
                  <a:pt x="454" y="74"/>
                  <a:pt x="455" y="75"/>
                  <a:pt x="457" y="75"/>
                </a:cubicBezTo>
                <a:cubicBezTo>
                  <a:pt x="459" y="75"/>
                  <a:pt x="460" y="76"/>
                  <a:pt x="462" y="76"/>
                </a:cubicBezTo>
                <a:cubicBezTo>
                  <a:pt x="463" y="76"/>
                  <a:pt x="463" y="76"/>
                  <a:pt x="464" y="76"/>
                </a:cubicBezTo>
                <a:cubicBezTo>
                  <a:pt x="464" y="76"/>
                  <a:pt x="464" y="76"/>
                  <a:pt x="464" y="76"/>
                </a:cubicBezTo>
                <a:cubicBezTo>
                  <a:pt x="477" y="72"/>
                  <a:pt x="464" y="66"/>
                  <a:pt x="464" y="66"/>
                </a:cubicBezTo>
                <a:cubicBezTo>
                  <a:pt x="454" y="62"/>
                  <a:pt x="454" y="62"/>
                  <a:pt x="454" y="62"/>
                </a:cubicBezTo>
                <a:cubicBezTo>
                  <a:pt x="453" y="61"/>
                  <a:pt x="452" y="61"/>
                  <a:pt x="451" y="61"/>
                </a:cubicBezTo>
                <a:cubicBezTo>
                  <a:pt x="450" y="60"/>
                  <a:pt x="450" y="60"/>
                  <a:pt x="447" y="60"/>
                </a:cubicBezTo>
                <a:cubicBezTo>
                  <a:pt x="446" y="60"/>
                  <a:pt x="446" y="60"/>
                  <a:pt x="446" y="60"/>
                </a:cubicBezTo>
                <a:cubicBezTo>
                  <a:pt x="445" y="60"/>
                  <a:pt x="444" y="59"/>
                  <a:pt x="443" y="58"/>
                </a:cubicBezTo>
                <a:cubicBezTo>
                  <a:pt x="442" y="58"/>
                  <a:pt x="441" y="58"/>
                  <a:pt x="441" y="58"/>
                </a:cubicBezTo>
                <a:cubicBezTo>
                  <a:pt x="441" y="59"/>
                  <a:pt x="441" y="59"/>
                  <a:pt x="441" y="59"/>
                </a:cubicBezTo>
                <a:cubicBezTo>
                  <a:pt x="440" y="60"/>
                  <a:pt x="440" y="60"/>
                  <a:pt x="440" y="60"/>
                </a:cubicBezTo>
                <a:cubicBezTo>
                  <a:pt x="439" y="59"/>
                  <a:pt x="439" y="59"/>
                  <a:pt x="439" y="59"/>
                </a:cubicBezTo>
                <a:cubicBezTo>
                  <a:pt x="439" y="59"/>
                  <a:pt x="439" y="58"/>
                  <a:pt x="439" y="58"/>
                </a:cubicBezTo>
                <a:cubicBezTo>
                  <a:pt x="439" y="57"/>
                  <a:pt x="439" y="57"/>
                  <a:pt x="439" y="57"/>
                </a:cubicBezTo>
                <a:cubicBezTo>
                  <a:pt x="438" y="57"/>
                  <a:pt x="437" y="57"/>
                  <a:pt x="436" y="55"/>
                </a:cubicBezTo>
                <a:cubicBezTo>
                  <a:pt x="436" y="55"/>
                  <a:pt x="435" y="55"/>
                  <a:pt x="435" y="55"/>
                </a:cubicBezTo>
                <a:cubicBezTo>
                  <a:pt x="434" y="56"/>
                  <a:pt x="434" y="56"/>
                  <a:pt x="434" y="56"/>
                </a:cubicBezTo>
                <a:cubicBezTo>
                  <a:pt x="432" y="56"/>
                  <a:pt x="431" y="55"/>
                  <a:pt x="429" y="54"/>
                </a:cubicBezTo>
                <a:cubicBezTo>
                  <a:pt x="428" y="54"/>
                  <a:pt x="428" y="54"/>
                  <a:pt x="428" y="54"/>
                </a:cubicBezTo>
                <a:cubicBezTo>
                  <a:pt x="428" y="54"/>
                  <a:pt x="429" y="54"/>
                  <a:pt x="429" y="54"/>
                </a:cubicBezTo>
                <a:cubicBezTo>
                  <a:pt x="429" y="53"/>
                  <a:pt x="429" y="53"/>
                  <a:pt x="430" y="52"/>
                </a:cubicBezTo>
                <a:cubicBezTo>
                  <a:pt x="429" y="52"/>
                  <a:pt x="427" y="50"/>
                  <a:pt x="423" y="50"/>
                </a:cubicBezTo>
                <a:cubicBezTo>
                  <a:pt x="423" y="50"/>
                  <a:pt x="423" y="51"/>
                  <a:pt x="423" y="51"/>
                </a:cubicBezTo>
                <a:cubicBezTo>
                  <a:pt x="423" y="51"/>
                  <a:pt x="423" y="51"/>
                  <a:pt x="422" y="51"/>
                </a:cubicBezTo>
                <a:cubicBezTo>
                  <a:pt x="422" y="51"/>
                  <a:pt x="421" y="51"/>
                  <a:pt x="421" y="50"/>
                </a:cubicBezTo>
                <a:cubicBezTo>
                  <a:pt x="422" y="49"/>
                  <a:pt x="422" y="49"/>
                  <a:pt x="422" y="49"/>
                </a:cubicBezTo>
                <a:cubicBezTo>
                  <a:pt x="422" y="49"/>
                  <a:pt x="422" y="49"/>
                  <a:pt x="422" y="49"/>
                </a:cubicBezTo>
                <a:cubicBezTo>
                  <a:pt x="418" y="48"/>
                  <a:pt x="418" y="48"/>
                  <a:pt x="418" y="48"/>
                </a:cubicBezTo>
                <a:cubicBezTo>
                  <a:pt x="418" y="49"/>
                  <a:pt x="418" y="50"/>
                  <a:pt x="418" y="50"/>
                </a:cubicBezTo>
                <a:cubicBezTo>
                  <a:pt x="418" y="51"/>
                  <a:pt x="418" y="51"/>
                  <a:pt x="418" y="52"/>
                </a:cubicBezTo>
                <a:cubicBezTo>
                  <a:pt x="418" y="52"/>
                  <a:pt x="418" y="52"/>
                  <a:pt x="418" y="52"/>
                </a:cubicBezTo>
                <a:cubicBezTo>
                  <a:pt x="418" y="50"/>
                  <a:pt x="418" y="50"/>
                  <a:pt x="417" y="49"/>
                </a:cubicBezTo>
                <a:cubicBezTo>
                  <a:pt x="416" y="49"/>
                  <a:pt x="416" y="49"/>
                  <a:pt x="415" y="49"/>
                </a:cubicBezTo>
                <a:cubicBezTo>
                  <a:pt x="415" y="48"/>
                  <a:pt x="415" y="48"/>
                  <a:pt x="415" y="48"/>
                </a:cubicBezTo>
                <a:cubicBezTo>
                  <a:pt x="414" y="48"/>
                  <a:pt x="414" y="48"/>
                  <a:pt x="414" y="48"/>
                </a:cubicBezTo>
                <a:cubicBezTo>
                  <a:pt x="414" y="48"/>
                  <a:pt x="414" y="48"/>
                  <a:pt x="414" y="48"/>
                </a:cubicBezTo>
                <a:cubicBezTo>
                  <a:pt x="413" y="48"/>
                  <a:pt x="412" y="49"/>
                  <a:pt x="411" y="49"/>
                </a:cubicBezTo>
                <a:cubicBezTo>
                  <a:pt x="411" y="50"/>
                  <a:pt x="411" y="50"/>
                  <a:pt x="410" y="51"/>
                </a:cubicBezTo>
                <a:cubicBezTo>
                  <a:pt x="410" y="51"/>
                  <a:pt x="410" y="51"/>
                  <a:pt x="410" y="51"/>
                </a:cubicBezTo>
                <a:cubicBezTo>
                  <a:pt x="409" y="50"/>
                  <a:pt x="409" y="50"/>
                  <a:pt x="409" y="50"/>
                </a:cubicBezTo>
                <a:cubicBezTo>
                  <a:pt x="409" y="50"/>
                  <a:pt x="409" y="50"/>
                  <a:pt x="409" y="49"/>
                </a:cubicBezTo>
                <a:cubicBezTo>
                  <a:pt x="409" y="49"/>
                  <a:pt x="408" y="49"/>
                  <a:pt x="407" y="49"/>
                </a:cubicBezTo>
                <a:cubicBezTo>
                  <a:pt x="406" y="49"/>
                  <a:pt x="405" y="49"/>
                  <a:pt x="404" y="50"/>
                </a:cubicBezTo>
                <a:cubicBezTo>
                  <a:pt x="405" y="52"/>
                  <a:pt x="405" y="52"/>
                  <a:pt x="407" y="52"/>
                </a:cubicBezTo>
                <a:cubicBezTo>
                  <a:pt x="408" y="53"/>
                  <a:pt x="408" y="53"/>
                  <a:pt x="408" y="54"/>
                </a:cubicBezTo>
                <a:cubicBezTo>
                  <a:pt x="408" y="54"/>
                  <a:pt x="407" y="54"/>
                  <a:pt x="407" y="54"/>
                </a:cubicBezTo>
                <a:cubicBezTo>
                  <a:pt x="406" y="53"/>
                  <a:pt x="406" y="53"/>
                  <a:pt x="404" y="53"/>
                </a:cubicBezTo>
                <a:cubicBezTo>
                  <a:pt x="402" y="53"/>
                  <a:pt x="402" y="53"/>
                  <a:pt x="402" y="53"/>
                </a:cubicBezTo>
                <a:cubicBezTo>
                  <a:pt x="402" y="55"/>
                  <a:pt x="402" y="55"/>
                  <a:pt x="402" y="56"/>
                </a:cubicBezTo>
                <a:cubicBezTo>
                  <a:pt x="401" y="55"/>
                  <a:pt x="401" y="54"/>
                  <a:pt x="401" y="54"/>
                </a:cubicBezTo>
                <a:cubicBezTo>
                  <a:pt x="399" y="54"/>
                  <a:pt x="398" y="52"/>
                  <a:pt x="396" y="52"/>
                </a:cubicBezTo>
                <a:cubicBezTo>
                  <a:pt x="396" y="52"/>
                  <a:pt x="396" y="53"/>
                  <a:pt x="396" y="53"/>
                </a:cubicBezTo>
                <a:cubicBezTo>
                  <a:pt x="397" y="56"/>
                  <a:pt x="395" y="57"/>
                  <a:pt x="394" y="57"/>
                </a:cubicBezTo>
                <a:cubicBezTo>
                  <a:pt x="394" y="57"/>
                  <a:pt x="393" y="56"/>
                  <a:pt x="393" y="55"/>
                </a:cubicBezTo>
                <a:cubicBezTo>
                  <a:pt x="393" y="56"/>
                  <a:pt x="393" y="56"/>
                  <a:pt x="393" y="56"/>
                </a:cubicBezTo>
                <a:cubicBezTo>
                  <a:pt x="392" y="56"/>
                  <a:pt x="392" y="56"/>
                  <a:pt x="391" y="56"/>
                </a:cubicBezTo>
                <a:cubicBezTo>
                  <a:pt x="391" y="57"/>
                  <a:pt x="391" y="57"/>
                  <a:pt x="391" y="57"/>
                </a:cubicBezTo>
                <a:cubicBezTo>
                  <a:pt x="391" y="58"/>
                  <a:pt x="392" y="58"/>
                  <a:pt x="392" y="59"/>
                </a:cubicBezTo>
                <a:cubicBezTo>
                  <a:pt x="392" y="59"/>
                  <a:pt x="392" y="60"/>
                  <a:pt x="392" y="60"/>
                </a:cubicBezTo>
                <a:cubicBezTo>
                  <a:pt x="391" y="60"/>
                  <a:pt x="391" y="60"/>
                  <a:pt x="391" y="60"/>
                </a:cubicBezTo>
                <a:cubicBezTo>
                  <a:pt x="391" y="60"/>
                  <a:pt x="391" y="60"/>
                  <a:pt x="388" y="59"/>
                </a:cubicBezTo>
                <a:cubicBezTo>
                  <a:pt x="389" y="59"/>
                  <a:pt x="389" y="58"/>
                  <a:pt x="389" y="57"/>
                </a:cubicBezTo>
                <a:cubicBezTo>
                  <a:pt x="388" y="57"/>
                  <a:pt x="388" y="57"/>
                  <a:pt x="388" y="57"/>
                </a:cubicBezTo>
                <a:cubicBezTo>
                  <a:pt x="388" y="58"/>
                  <a:pt x="388" y="58"/>
                  <a:pt x="388" y="59"/>
                </a:cubicBezTo>
                <a:cubicBezTo>
                  <a:pt x="385" y="59"/>
                  <a:pt x="385" y="59"/>
                  <a:pt x="384" y="59"/>
                </a:cubicBezTo>
                <a:cubicBezTo>
                  <a:pt x="385" y="60"/>
                  <a:pt x="385" y="60"/>
                  <a:pt x="385" y="60"/>
                </a:cubicBezTo>
                <a:cubicBezTo>
                  <a:pt x="384" y="61"/>
                  <a:pt x="384" y="61"/>
                  <a:pt x="384" y="61"/>
                </a:cubicBezTo>
                <a:cubicBezTo>
                  <a:pt x="382" y="61"/>
                  <a:pt x="382" y="61"/>
                  <a:pt x="381" y="62"/>
                </a:cubicBezTo>
                <a:cubicBezTo>
                  <a:pt x="380" y="62"/>
                  <a:pt x="380" y="62"/>
                  <a:pt x="380" y="62"/>
                </a:cubicBezTo>
                <a:cubicBezTo>
                  <a:pt x="380" y="64"/>
                  <a:pt x="380" y="64"/>
                  <a:pt x="380" y="64"/>
                </a:cubicBezTo>
                <a:cubicBezTo>
                  <a:pt x="379" y="64"/>
                  <a:pt x="379" y="64"/>
                  <a:pt x="379" y="64"/>
                </a:cubicBezTo>
                <a:cubicBezTo>
                  <a:pt x="378" y="65"/>
                  <a:pt x="378" y="65"/>
                  <a:pt x="378" y="65"/>
                </a:cubicBezTo>
                <a:cubicBezTo>
                  <a:pt x="379" y="65"/>
                  <a:pt x="379" y="65"/>
                  <a:pt x="379" y="65"/>
                </a:cubicBezTo>
                <a:cubicBezTo>
                  <a:pt x="382" y="63"/>
                  <a:pt x="382" y="63"/>
                  <a:pt x="383" y="63"/>
                </a:cubicBezTo>
                <a:cubicBezTo>
                  <a:pt x="386" y="61"/>
                  <a:pt x="388" y="62"/>
                  <a:pt x="390" y="62"/>
                </a:cubicBezTo>
                <a:cubicBezTo>
                  <a:pt x="390" y="62"/>
                  <a:pt x="390" y="63"/>
                  <a:pt x="390" y="63"/>
                </a:cubicBezTo>
                <a:cubicBezTo>
                  <a:pt x="389" y="63"/>
                  <a:pt x="389" y="63"/>
                  <a:pt x="386" y="64"/>
                </a:cubicBezTo>
                <a:cubicBezTo>
                  <a:pt x="386" y="65"/>
                  <a:pt x="385" y="66"/>
                  <a:pt x="385" y="68"/>
                </a:cubicBezTo>
                <a:cubicBezTo>
                  <a:pt x="384" y="68"/>
                  <a:pt x="383" y="69"/>
                  <a:pt x="383" y="69"/>
                </a:cubicBezTo>
                <a:cubicBezTo>
                  <a:pt x="382" y="71"/>
                  <a:pt x="379" y="72"/>
                  <a:pt x="379" y="72"/>
                </a:cubicBezTo>
                <a:cubicBezTo>
                  <a:pt x="378" y="74"/>
                  <a:pt x="377" y="76"/>
                  <a:pt x="377" y="78"/>
                </a:cubicBezTo>
                <a:cubicBezTo>
                  <a:pt x="376" y="78"/>
                  <a:pt x="376" y="78"/>
                  <a:pt x="376" y="78"/>
                </a:cubicBezTo>
                <a:cubicBezTo>
                  <a:pt x="376" y="78"/>
                  <a:pt x="375" y="79"/>
                  <a:pt x="371" y="81"/>
                </a:cubicBezTo>
                <a:cubicBezTo>
                  <a:pt x="370" y="82"/>
                  <a:pt x="370" y="82"/>
                  <a:pt x="370" y="82"/>
                </a:cubicBezTo>
                <a:cubicBezTo>
                  <a:pt x="371" y="82"/>
                  <a:pt x="371" y="82"/>
                  <a:pt x="371" y="82"/>
                </a:cubicBezTo>
                <a:cubicBezTo>
                  <a:pt x="372" y="82"/>
                  <a:pt x="373" y="82"/>
                  <a:pt x="373" y="82"/>
                </a:cubicBezTo>
                <a:cubicBezTo>
                  <a:pt x="372" y="86"/>
                  <a:pt x="367" y="86"/>
                  <a:pt x="365" y="89"/>
                </a:cubicBezTo>
                <a:cubicBezTo>
                  <a:pt x="364" y="89"/>
                  <a:pt x="363" y="89"/>
                  <a:pt x="363" y="88"/>
                </a:cubicBezTo>
                <a:cubicBezTo>
                  <a:pt x="362" y="88"/>
                  <a:pt x="361" y="88"/>
                  <a:pt x="361" y="88"/>
                </a:cubicBezTo>
                <a:cubicBezTo>
                  <a:pt x="361" y="90"/>
                  <a:pt x="361" y="90"/>
                  <a:pt x="361" y="90"/>
                </a:cubicBezTo>
                <a:cubicBezTo>
                  <a:pt x="361" y="90"/>
                  <a:pt x="361" y="91"/>
                  <a:pt x="361" y="91"/>
                </a:cubicBezTo>
                <a:cubicBezTo>
                  <a:pt x="360" y="91"/>
                  <a:pt x="360" y="92"/>
                  <a:pt x="359"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8" y="92"/>
                  <a:pt x="358" y="92"/>
                  <a:pt x="358" y="92"/>
                </a:cubicBezTo>
                <a:cubicBezTo>
                  <a:pt x="356" y="92"/>
                  <a:pt x="355" y="93"/>
                  <a:pt x="353" y="94"/>
                </a:cubicBezTo>
                <a:cubicBezTo>
                  <a:pt x="352" y="97"/>
                  <a:pt x="349" y="97"/>
                  <a:pt x="347" y="98"/>
                </a:cubicBezTo>
                <a:cubicBezTo>
                  <a:pt x="347" y="99"/>
                  <a:pt x="347" y="100"/>
                  <a:pt x="347" y="100"/>
                </a:cubicBezTo>
                <a:cubicBezTo>
                  <a:pt x="347" y="100"/>
                  <a:pt x="347" y="100"/>
                  <a:pt x="346" y="105"/>
                </a:cubicBezTo>
                <a:cubicBezTo>
                  <a:pt x="345" y="105"/>
                  <a:pt x="345" y="105"/>
                  <a:pt x="345" y="105"/>
                </a:cubicBezTo>
                <a:cubicBezTo>
                  <a:pt x="344" y="106"/>
                  <a:pt x="344" y="107"/>
                  <a:pt x="344" y="108"/>
                </a:cubicBezTo>
                <a:cubicBezTo>
                  <a:pt x="345" y="108"/>
                  <a:pt x="346" y="108"/>
                  <a:pt x="346" y="108"/>
                </a:cubicBezTo>
                <a:cubicBezTo>
                  <a:pt x="347" y="108"/>
                  <a:pt x="347" y="108"/>
                  <a:pt x="347" y="108"/>
                </a:cubicBezTo>
                <a:cubicBezTo>
                  <a:pt x="348" y="108"/>
                  <a:pt x="348" y="108"/>
                  <a:pt x="348" y="108"/>
                </a:cubicBezTo>
                <a:cubicBezTo>
                  <a:pt x="348" y="109"/>
                  <a:pt x="347" y="110"/>
                  <a:pt x="347" y="110"/>
                </a:cubicBezTo>
                <a:cubicBezTo>
                  <a:pt x="346" y="112"/>
                  <a:pt x="346" y="112"/>
                  <a:pt x="345" y="112"/>
                </a:cubicBezTo>
                <a:cubicBezTo>
                  <a:pt x="345" y="113"/>
                  <a:pt x="345" y="113"/>
                  <a:pt x="345" y="114"/>
                </a:cubicBezTo>
                <a:cubicBezTo>
                  <a:pt x="346" y="114"/>
                  <a:pt x="346" y="114"/>
                  <a:pt x="348" y="114"/>
                </a:cubicBezTo>
                <a:cubicBezTo>
                  <a:pt x="348" y="116"/>
                  <a:pt x="348" y="116"/>
                  <a:pt x="347" y="117"/>
                </a:cubicBezTo>
                <a:cubicBezTo>
                  <a:pt x="352" y="117"/>
                  <a:pt x="357" y="117"/>
                  <a:pt x="362" y="117"/>
                </a:cubicBezTo>
                <a:cubicBezTo>
                  <a:pt x="363" y="116"/>
                  <a:pt x="363" y="116"/>
                  <a:pt x="366" y="115"/>
                </a:cubicBezTo>
                <a:cubicBezTo>
                  <a:pt x="366" y="114"/>
                  <a:pt x="366" y="114"/>
                  <a:pt x="366" y="113"/>
                </a:cubicBezTo>
                <a:cubicBezTo>
                  <a:pt x="368" y="113"/>
                  <a:pt x="368" y="115"/>
                  <a:pt x="369" y="116"/>
                </a:cubicBezTo>
                <a:cubicBezTo>
                  <a:pt x="369" y="116"/>
                  <a:pt x="369" y="117"/>
                  <a:pt x="369" y="117"/>
                </a:cubicBezTo>
                <a:cubicBezTo>
                  <a:pt x="378" y="118"/>
                  <a:pt x="387" y="118"/>
                  <a:pt x="395" y="118"/>
                </a:cubicBezTo>
                <a:cubicBezTo>
                  <a:pt x="396" y="118"/>
                  <a:pt x="397" y="118"/>
                  <a:pt x="398" y="117"/>
                </a:cubicBezTo>
                <a:cubicBezTo>
                  <a:pt x="398" y="116"/>
                  <a:pt x="399" y="115"/>
                  <a:pt x="401" y="114"/>
                </a:cubicBezTo>
                <a:cubicBezTo>
                  <a:pt x="401" y="113"/>
                  <a:pt x="401" y="112"/>
                  <a:pt x="401" y="112"/>
                </a:cubicBezTo>
                <a:cubicBezTo>
                  <a:pt x="401" y="112"/>
                  <a:pt x="400" y="111"/>
                  <a:pt x="400" y="111"/>
                </a:cubicBezTo>
                <a:cubicBezTo>
                  <a:pt x="399" y="111"/>
                  <a:pt x="398" y="111"/>
                  <a:pt x="396" y="111"/>
                </a:cubicBezTo>
                <a:cubicBezTo>
                  <a:pt x="396" y="109"/>
                  <a:pt x="396" y="109"/>
                  <a:pt x="396" y="107"/>
                </a:cubicBezTo>
                <a:cubicBezTo>
                  <a:pt x="395" y="107"/>
                  <a:pt x="394" y="107"/>
                  <a:pt x="394" y="107"/>
                </a:cubicBezTo>
                <a:cubicBezTo>
                  <a:pt x="394" y="104"/>
                  <a:pt x="394" y="101"/>
                  <a:pt x="393" y="99"/>
                </a:cubicBezTo>
                <a:cubicBezTo>
                  <a:pt x="394" y="99"/>
                  <a:pt x="394" y="99"/>
                  <a:pt x="397" y="94"/>
                </a:cubicBezTo>
                <a:cubicBezTo>
                  <a:pt x="402" y="93"/>
                  <a:pt x="405" y="88"/>
                  <a:pt x="405" y="88"/>
                </a:cubicBezTo>
                <a:cubicBezTo>
                  <a:pt x="406" y="87"/>
                  <a:pt x="406" y="87"/>
                  <a:pt x="408" y="87"/>
                </a:cubicBezTo>
                <a:cubicBezTo>
                  <a:pt x="409" y="86"/>
                  <a:pt x="409" y="86"/>
                  <a:pt x="409" y="86"/>
                </a:cubicBezTo>
                <a:cubicBezTo>
                  <a:pt x="408" y="83"/>
                  <a:pt x="410" y="80"/>
                  <a:pt x="410" y="77"/>
                </a:cubicBezTo>
                <a:cubicBezTo>
                  <a:pt x="411" y="77"/>
                  <a:pt x="411"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3" y="77"/>
                  <a:pt x="413" y="77"/>
                  <a:pt x="413" y="77"/>
                </a:cubicBezTo>
                <a:cubicBezTo>
                  <a:pt x="414" y="77"/>
                  <a:pt x="414" y="77"/>
                  <a:pt x="414" y="77"/>
                </a:cubicBezTo>
                <a:cubicBezTo>
                  <a:pt x="414" y="77"/>
                  <a:pt x="414" y="77"/>
                  <a:pt x="414" y="77"/>
                </a:cubicBezTo>
                <a:cubicBezTo>
                  <a:pt x="415" y="79"/>
                  <a:pt x="415" y="79"/>
                  <a:pt x="416" y="79"/>
                </a:cubicBezTo>
                <a:cubicBezTo>
                  <a:pt x="417" y="78"/>
                  <a:pt x="417" y="78"/>
                  <a:pt x="417" y="78"/>
                </a:cubicBezTo>
                <a:cubicBezTo>
                  <a:pt x="419" y="79"/>
                  <a:pt x="419" y="79"/>
                  <a:pt x="420" y="80"/>
                </a:cubicBezTo>
                <a:cubicBezTo>
                  <a:pt x="420" y="82"/>
                  <a:pt x="420" y="82"/>
                  <a:pt x="420" y="83"/>
                </a:cubicBezTo>
                <a:cubicBezTo>
                  <a:pt x="420" y="83"/>
                  <a:pt x="419" y="83"/>
                  <a:pt x="418" y="83"/>
                </a:cubicBezTo>
                <a:cubicBezTo>
                  <a:pt x="419" y="86"/>
                  <a:pt x="419" y="86"/>
                  <a:pt x="409" y="95"/>
                </a:cubicBezTo>
                <a:cubicBezTo>
                  <a:pt x="409" y="97"/>
                  <a:pt x="408" y="100"/>
                  <a:pt x="409" y="103"/>
                </a:cubicBezTo>
                <a:cubicBezTo>
                  <a:pt x="409" y="104"/>
                  <a:pt x="409" y="104"/>
                  <a:pt x="409" y="104"/>
                </a:cubicBezTo>
                <a:cubicBezTo>
                  <a:pt x="409" y="105"/>
                  <a:pt x="410" y="106"/>
                  <a:pt x="410" y="106"/>
                </a:cubicBezTo>
                <a:cubicBezTo>
                  <a:pt x="411" y="108"/>
                  <a:pt x="419" y="112"/>
                  <a:pt x="419" y="112"/>
                </a:cubicBezTo>
                <a:cubicBezTo>
                  <a:pt x="420" y="112"/>
                  <a:pt x="420" y="112"/>
                  <a:pt x="420" y="112"/>
                </a:cubicBezTo>
                <a:cubicBezTo>
                  <a:pt x="423" y="111"/>
                  <a:pt x="426" y="111"/>
                  <a:pt x="429" y="110"/>
                </a:cubicBezTo>
                <a:cubicBezTo>
                  <a:pt x="429" y="109"/>
                  <a:pt x="429" y="109"/>
                  <a:pt x="429" y="109"/>
                </a:cubicBezTo>
                <a:cubicBezTo>
                  <a:pt x="432" y="109"/>
                  <a:pt x="434" y="109"/>
                  <a:pt x="436" y="109"/>
                </a:cubicBezTo>
                <a:cubicBezTo>
                  <a:pt x="436" y="109"/>
                  <a:pt x="437" y="108"/>
                  <a:pt x="438" y="108"/>
                </a:cubicBezTo>
                <a:cubicBezTo>
                  <a:pt x="438" y="108"/>
                  <a:pt x="438" y="108"/>
                  <a:pt x="438" y="108"/>
                </a:cubicBezTo>
                <a:cubicBezTo>
                  <a:pt x="439" y="109"/>
                  <a:pt x="439" y="109"/>
                  <a:pt x="440" y="110"/>
                </a:cubicBezTo>
                <a:cubicBezTo>
                  <a:pt x="442" y="111"/>
                  <a:pt x="443" y="111"/>
                  <a:pt x="445" y="111"/>
                </a:cubicBezTo>
                <a:cubicBezTo>
                  <a:pt x="445" y="111"/>
                  <a:pt x="445" y="111"/>
                  <a:pt x="445" y="111"/>
                </a:cubicBezTo>
                <a:cubicBezTo>
                  <a:pt x="445" y="112"/>
                  <a:pt x="445" y="112"/>
                  <a:pt x="445" y="112"/>
                </a:cubicBezTo>
                <a:cubicBezTo>
                  <a:pt x="439" y="112"/>
                  <a:pt x="438" y="112"/>
                  <a:pt x="437" y="116"/>
                </a:cubicBezTo>
                <a:cubicBezTo>
                  <a:pt x="432" y="118"/>
                  <a:pt x="428" y="114"/>
                  <a:pt x="424" y="116"/>
                </a:cubicBezTo>
                <a:cubicBezTo>
                  <a:pt x="422" y="116"/>
                  <a:pt x="422" y="116"/>
                  <a:pt x="421" y="116"/>
                </a:cubicBezTo>
                <a:cubicBezTo>
                  <a:pt x="421" y="117"/>
                  <a:pt x="420" y="118"/>
                  <a:pt x="420" y="118"/>
                </a:cubicBezTo>
                <a:cubicBezTo>
                  <a:pt x="453" y="120"/>
                  <a:pt x="485" y="121"/>
                  <a:pt x="515" y="121"/>
                </a:cubicBezTo>
                <a:cubicBezTo>
                  <a:pt x="528" y="121"/>
                  <a:pt x="539" y="121"/>
                  <a:pt x="550" y="121"/>
                </a:cubicBezTo>
                <a:moveTo>
                  <a:pt x="362" y="117"/>
                </a:moveTo>
                <a:cubicBezTo>
                  <a:pt x="357" y="117"/>
                  <a:pt x="352" y="117"/>
                  <a:pt x="347" y="117"/>
                </a:cubicBezTo>
                <a:cubicBezTo>
                  <a:pt x="347" y="117"/>
                  <a:pt x="347" y="117"/>
                  <a:pt x="347" y="117"/>
                </a:cubicBezTo>
                <a:cubicBezTo>
                  <a:pt x="346" y="118"/>
                  <a:pt x="346" y="118"/>
                  <a:pt x="346" y="118"/>
                </a:cubicBezTo>
                <a:cubicBezTo>
                  <a:pt x="346" y="118"/>
                  <a:pt x="346" y="118"/>
                  <a:pt x="346" y="119"/>
                </a:cubicBezTo>
                <a:cubicBezTo>
                  <a:pt x="346" y="119"/>
                  <a:pt x="346" y="119"/>
                  <a:pt x="346" y="119"/>
                </a:cubicBezTo>
                <a:cubicBezTo>
                  <a:pt x="349" y="119"/>
                  <a:pt x="349" y="119"/>
                  <a:pt x="349" y="119"/>
                </a:cubicBezTo>
                <a:cubicBezTo>
                  <a:pt x="349" y="120"/>
                  <a:pt x="349" y="120"/>
                  <a:pt x="349" y="120"/>
                </a:cubicBezTo>
                <a:cubicBezTo>
                  <a:pt x="349" y="120"/>
                  <a:pt x="349" y="120"/>
                  <a:pt x="350" y="121"/>
                </a:cubicBezTo>
                <a:cubicBezTo>
                  <a:pt x="351" y="121"/>
                  <a:pt x="352" y="121"/>
                  <a:pt x="352" y="121"/>
                </a:cubicBezTo>
                <a:cubicBezTo>
                  <a:pt x="353" y="121"/>
                  <a:pt x="353" y="121"/>
                  <a:pt x="354" y="122"/>
                </a:cubicBezTo>
                <a:cubicBezTo>
                  <a:pt x="354" y="122"/>
                  <a:pt x="354" y="122"/>
                  <a:pt x="355" y="122"/>
                </a:cubicBezTo>
                <a:cubicBezTo>
                  <a:pt x="355" y="122"/>
                  <a:pt x="356" y="121"/>
                  <a:pt x="357" y="121"/>
                </a:cubicBezTo>
                <a:cubicBezTo>
                  <a:pt x="357" y="120"/>
                  <a:pt x="357" y="120"/>
                  <a:pt x="357" y="120"/>
                </a:cubicBezTo>
                <a:cubicBezTo>
                  <a:pt x="359" y="120"/>
                  <a:pt x="359" y="120"/>
                  <a:pt x="359" y="120"/>
                </a:cubicBezTo>
                <a:cubicBezTo>
                  <a:pt x="359" y="120"/>
                  <a:pt x="360" y="119"/>
                  <a:pt x="360" y="119"/>
                </a:cubicBezTo>
                <a:cubicBezTo>
                  <a:pt x="360" y="118"/>
                  <a:pt x="360" y="118"/>
                  <a:pt x="360" y="118"/>
                </a:cubicBezTo>
                <a:cubicBezTo>
                  <a:pt x="361" y="118"/>
                  <a:pt x="361" y="118"/>
                  <a:pt x="362" y="117"/>
                </a:cubicBezTo>
                <a:moveTo>
                  <a:pt x="395" y="118"/>
                </a:moveTo>
                <a:cubicBezTo>
                  <a:pt x="387" y="118"/>
                  <a:pt x="378" y="118"/>
                  <a:pt x="369" y="118"/>
                </a:cubicBezTo>
                <a:cubicBezTo>
                  <a:pt x="369" y="119"/>
                  <a:pt x="371" y="119"/>
                  <a:pt x="371" y="121"/>
                </a:cubicBezTo>
                <a:cubicBezTo>
                  <a:pt x="371" y="121"/>
                  <a:pt x="371" y="121"/>
                  <a:pt x="371" y="121"/>
                </a:cubicBezTo>
                <a:cubicBezTo>
                  <a:pt x="371" y="122"/>
                  <a:pt x="370" y="122"/>
                  <a:pt x="370" y="122"/>
                </a:cubicBezTo>
                <a:cubicBezTo>
                  <a:pt x="370" y="122"/>
                  <a:pt x="370" y="124"/>
                  <a:pt x="371" y="125"/>
                </a:cubicBezTo>
                <a:cubicBezTo>
                  <a:pt x="372" y="125"/>
                  <a:pt x="372" y="125"/>
                  <a:pt x="372" y="125"/>
                </a:cubicBezTo>
                <a:cubicBezTo>
                  <a:pt x="372" y="125"/>
                  <a:pt x="373" y="126"/>
                  <a:pt x="373" y="127"/>
                </a:cubicBezTo>
                <a:cubicBezTo>
                  <a:pt x="373" y="127"/>
                  <a:pt x="373" y="128"/>
                  <a:pt x="373" y="128"/>
                </a:cubicBezTo>
                <a:cubicBezTo>
                  <a:pt x="373" y="129"/>
                  <a:pt x="373" y="129"/>
                  <a:pt x="373" y="129"/>
                </a:cubicBezTo>
                <a:cubicBezTo>
                  <a:pt x="373" y="131"/>
                  <a:pt x="374" y="131"/>
                  <a:pt x="375" y="132"/>
                </a:cubicBezTo>
                <a:cubicBezTo>
                  <a:pt x="376" y="133"/>
                  <a:pt x="376" y="133"/>
                  <a:pt x="376" y="134"/>
                </a:cubicBezTo>
                <a:cubicBezTo>
                  <a:pt x="376" y="135"/>
                  <a:pt x="375" y="135"/>
                  <a:pt x="375" y="136"/>
                </a:cubicBezTo>
                <a:cubicBezTo>
                  <a:pt x="375" y="137"/>
                  <a:pt x="375" y="137"/>
                  <a:pt x="375" y="137"/>
                </a:cubicBezTo>
                <a:cubicBezTo>
                  <a:pt x="375" y="137"/>
                  <a:pt x="376" y="138"/>
                  <a:pt x="376" y="138"/>
                </a:cubicBezTo>
                <a:cubicBezTo>
                  <a:pt x="378" y="139"/>
                  <a:pt x="380" y="139"/>
                  <a:pt x="382" y="139"/>
                </a:cubicBezTo>
                <a:cubicBezTo>
                  <a:pt x="382" y="136"/>
                  <a:pt x="383" y="134"/>
                  <a:pt x="385" y="135"/>
                </a:cubicBezTo>
                <a:cubicBezTo>
                  <a:pt x="385" y="135"/>
                  <a:pt x="386" y="135"/>
                  <a:pt x="386" y="135"/>
                </a:cubicBezTo>
                <a:cubicBezTo>
                  <a:pt x="387" y="135"/>
                  <a:pt x="387" y="135"/>
                  <a:pt x="387" y="135"/>
                </a:cubicBezTo>
                <a:cubicBezTo>
                  <a:pt x="388" y="136"/>
                  <a:pt x="388" y="135"/>
                  <a:pt x="389" y="134"/>
                </a:cubicBezTo>
                <a:cubicBezTo>
                  <a:pt x="389" y="134"/>
                  <a:pt x="390" y="134"/>
                  <a:pt x="391" y="134"/>
                </a:cubicBezTo>
                <a:cubicBezTo>
                  <a:pt x="391" y="133"/>
                  <a:pt x="391" y="132"/>
                  <a:pt x="391" y="131"/>
                </a:cubicBezTo>
                <a:cubicBezTo>
                  <a:pt x="392" y="131"/>
                  <a:pt x="394" y="131"/>
                  <a:pt x="395" y="131"/>
                </a:cubicBezTo>
                <a:cubicBezTo>
                  <a:pt x="395" y="130"/>
                  <a:pt x="395" y="130"/>
                  <a:pt x="395" y="129"/>
                </a:cubicBezTo>
                <a:cubicBezTo>
                  <a:pt x="394" y="129"/>
                  <a:pt x="394" y="129"/>
                  <a:pt x="393" y="129"/>
                </a:cubicBezTo>
                <a:cubicBezTo>
                  <a:pt x="391" y="129"/>
                  <a:pt x="391" y="129"/>
                  <a:pt x="391" y="129"/>
                </a:cubicBezTo>
                <a:cubicBezTo>
                  <a:pt x="391" y="128"/>
                  <a:pt x="391" y="128"/>
                  <a:pt x="391" y="128"/>
                </a:cubicBezTo>
                <a:cubicBezTo>
                  <a:pt x="390" y="128"/>
                  <a:pt x="390" y="128"/>
                  <a:pt x="390" y="128"/>
                </a:cubicBezTo>
                <a:cubicBezTo>
                  <a:pt x="392" y="125"/>
                  <a:pt x="392" y="125"/>
                  <a:pt x="392" y="123"/>
                </a:cubicBezTo>
                <a:cubicBezTo>
                  <a:pt x="393" y="120"/>
                  <a:pt x="393" y="120"/>
                  <a:pt x="393" y="120"/>
                </a:cubicBezTo>
                <a:cubicBezTo>
                  <a:pt x="394" y="119"/>
                  <a:pt x="395" y="119"/>
                  <a:pt x="395" y="118"/>
                </a:cubicBezTo>
                <a:moveTo>
                  <a:pt x="605" y="288"/>
                </a:moveTo>
                <a:cubicBezTo>
                  <a:pt x="596" y="225"/>
                  <a:pt x="577" y="168"/>
                  <a:pt x="550" y="121"/>
                </a:cubicBezTo>
                <a:cubicBezTo>
                  <a:pt x="539" y="121"/>
                  <a:pt x="528" y="121"/>
                  <a:pt x="515" y="121"/>
                </a:cubicBezTo>
                <a:cubicBezTo>
                  <a:pt x="485" y="121"/>
                  <a:pt x="453" y="120"/>
                  <a:pt x="420" y="119"/>
                </a:cubicBezTo>
                <a:cubicBezTo>
                  <a:pt x="418" y="119"/>
                  <a:pt x="416" y="119"/>
                  <a:pt x="415"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6" y="119"/>
                  <a:pt x="416" y="119"/>
                  <a:pt x="416" y="119"/>
                </a:cubicBezTo>
                <a:cubicBezTo>
                  <a:pt x="415" y="120"/>
                  <a:pt x="414" y="120"/>
                  <a:pt x="412" y="121"/>
                </a:cubicBezTo>
                <a:cubicBezTo>
                  <a:pt x="412" y="121"/>
                  <a:pt x="412" y="122"/>
                  <a:pt x="413" y="123"/>
                </a:cubicBezTo>
                <a:cubicBezTo>
                  <a:pt x="415" y="124"/>
                  <a:pt x="415" y="124"/>
                  <a:pt x="418" y="124"/>
                </a:cubicBezTo>
                <a:cubicBezTo>
                  <a:pt x="418" y="123"/>
                  <a:pt x="420" y="122"/>
                  <a:pt x="420" y="121"/>
                </a:cubicBezTo>
                <a:cubicBezTo>
                  <a:pt x="423" y="122"/>
                  <a:pt x="424" y="125"/>
                  <a:pt x="426" y="126"/>
                </a:cubicBezTo>
                <a:cubicBezTo>
                  <a:pt x="426" y="126"/>
                  <a:pt x="426" y="127"/>
                  <a:pt x="426" y="127"/>
                </a:cubicBezTo>
                <a:cubicBezTo>
                  <a:pt x="425" y="128"/>
                  <a:pt x="424" y="129"/>
                  <a:pt x="423" y="130"/>
                </a:cubicBezTo>
                <a:cubicBezTo>
                  <a:pt x="423" y="131"/>
                  <a:pt x="422" y="131"/>
                  <a:pt x="421" y="131"/>
                </a:cubicBezTo>
                <a:cubicBezTo>
                  <a:pt x="421" y="131"/>
                  <a:pt x="420" y="131"/>
                  <a:pt x="420" y="131"/>
                </a:cubicBezTo>
                <a:cubicBezTo>
                  <a:pt x="419" y="130"/>
                  <a:pt x="419" y="129"/>
                  <a:pt x="419" y="129"/>
                </a:cubicBezTo>
                <a:cubicBezTo>
                  <a:pt x="418" y="128"/>
                  <a:pt x="417" y="128"/>
                  <a:pt x="417" y="128"/>
                </a:cubicBezTo>
                <a:cubicBezTo>
                  <a:pt x="417" y="127"/>
                  <a:pt x="417" y="126"/>
                  <a:pt x="417" y="126"/>
                </a:cubicBezTo>
                <a:cubicBezTo>
                  <a:pt x="416" y="126"/>
                  <a:pt x="416" y="126"/>
                  <a:pt x="415" y="126"/>
                </a:cubicBezTo>
                <a:cubicBezTo>
                  <a:pt x="415" y="127"/>
                  <a:pt x="414" y="128"/>
                  <a:pt x="413" y="128"/>
                </a:cubicBezTo>
                <a:cubicBezTo>
                  <a:pt x="412" y="133"/>
                  <a:pt x="410" y="141"/>
                  <a:pt x="410" y="141"/>
                </a:cubicBezTo>
                <a:cubicBezTo>
                  <a:pt x="411" y="141"/>
                  <a:pt x="411" y="141"/>
                  <a:pt x="412" y="142"/>
                </a:cubicBezTo>
                <a:cubicBezTo>
                  <a:pt x="411" y="143"/>
                  <a:pt x="411" y="143"/>
                  <a:pt x="411" y="143"/>
                </a:cubicBezTo>
                <a:cubicBezTo>
                  <a:pt x="404" y="141"/>
                  <a:pt x="404" y="141"/>
                  <a:pt x="402" y="143"/>
                </a:cubicBezTo>
                <a:cubicBezTo>
                  <a:pt x="403" y="144"/>
                  <a:pt x="404" y="145"/>
                  <a:pt x="404" y="146"/>
                </a:cubicBezTo>
                <a:cubicBezTo>
                  <a:pt x="404" y="147"/>
                  <a:pt x="404" y="147"/>
                  <a:pt x="404" y="147"/>
                </a:cubicBezTo>
                <a:cubicBezTo>
                  <a:pt x="403" y="147"/>
                  <a:pt x="403" y="147"/>
                  <a:pt x="403" y="147"/>
                </a:cubicBezTo>
                <a:cubicBezTo>
                  <a:pt x="401" y="145"/>
                  <a:pt x="399" y="144"/>
                  <a:pt x="397" y="142"/>
                </a:cubicBezTo>
                <a:cubicBezTo>
                  <a:pt x="383" y="149"/>
                  <a:pt x="379" y="151"/>
                  <a:pt x="379" y="144"/>
                </a:cubicBezTo>
                <a:cubicBezTo>
                  <a:pt x="377" y="144"/>
                  <a:pt x="377" y="144"/>
                  <a:pt x="377" y="144"/>
                </a:cubicBezTo>
                <a:cubicBezTo>
                  <a:pt x="376" y="145"/>
                  <a:pt x="375" y="145"/>
                  <a:pt x="374" y="145"/>
                </a:cubicBezTo>
                <a:cubicBezTo>
                  <a:pt x="373" y="145"/>
                  <a:pt x="372" y="145"/>
                  <a:pt x="372" y="145"/>
                </a:cubicBezTo>
                <a:cubicBezTo>
                  <a:pt x="371" y="145"/>
                  <a:pt x="370" y="145"/>
                  <a:pt x="370" y="145"/>
                </a:cubicBezTo>
                <a:cubicBezTo>
                  <a:pt x="370" y="145"/>
                  <a:pt x="370" y="146"/>
                  <a:pt x="370" y="147"/>
                </a:cubicBezTo>
                <a:cubicBezTo>
                  <a:pt x="369" y="148"/>
                  <a:pt x="368" y="148"/>
                  <a:pt x="368" y="148"/>
                </a:cubicBezTo>
                <a:cubicBezTo>
                  <a:pt x="367" y="148"/>
                  <a:pt x="367" y="147"/>
                  <a:pt x="366" y="147"/>
                </a:cubicBezTo>
                <a:cubicBezTo>
                  <a:pt x="366" y="146"/>
                  <a:pt x="365" y="145"/>
                  <a:pt x="364" y="145"/>
                </a:cubicBezTo>
                <a:cubicBezTo>
                  <a:pt x="363" y="145"/>
                  <a:pt x="363" y="145"/>
                  <a:pt x="362" y="145"/>
                </a:cubicBezTo>
                <a:cubicBezTo>
                  <a:pt x="362" y="144"/>
                  <a:pt x="362" y="144"/>
                  <a:pt x="362" y="143"/>
                </a:cubicBezTo>
                <a:cubicBezTo>
                  <a:pt x="362" y="143"/>
                  <a:pt x="363" y="142"/>
                  <a:pt x="363" y="141"/>
                </a:cubicBezTo>
                <a:cubicBezTo>
                  <a:pt x="364" y="141"/>
                  <a:pt x="365" y="141"/>
                  <a:pt x="366" y="141"/>
                </a:cubicBezTo>
                <a:cubicBezTo>
                  <a:pt x="368" y="142"/>
                  <a:pt x="370" y="143"/>
                  <a:pt x="372" y="143"/>
                </a:cubicBezTo>
                <a:cubicBezTo>
                  <a:pt x="372" y="142"/>
                  <a:pt x="374" y="140"/>
                  <a:pt x="374" y="135"/>
                </a:cubicBezTo>
                <a:cubicBezTo>
                  <a:pt x="373" y="134"/>
                  <a:pt x="373" y="134"/>
                  <a:pt x="372" y="134"/>
                </a:cubicBezTo>
                <a:cubicBezTo>
                  <a:pt x="369" y="135"/>
                  <a:pt x="369" y="135"/>
                  <a:pt x="368" y="136"/>
                </a:cubicBezTo>
                <a:cubicBezTo>
                  <a:pt x="367" y="137"/>
                  <a:pt x="367" y="137"/>
                  <a:pt x="367" y="137"/>
                </a:cubicBezTo>
                <a:cubicBezTo>
                  <a:pt x="366" y="137"/>
                  <a:pt x="366" y="137"/>
                  <a:pt x="366" y="137"/>
                </a:cubicBezTo>
                <a:cubicBezTo>
                  <a:pt x="366" y="136"/>
                  <a:pt x="366" y="136"/>
                  <a:pt x="366" y="135"/>
                </a:cubicBezTo>
                <a:cubicBezTo>
                  <a:pt x="366" y="135"/>
                  <a:pt x="367" y="134"/>
                  <a:pt x="367" y="134"/>
                </a:cubicBezTo>
                <a:cubicBezTo>
                  <a:pt x="367" y="132"/>
                  <a:pt x="367" y="132"/>
                  <a:pt x="367" y="131"/>
                </a:cubicBezTo>
                <a:cubicBezTo>
                  <a:pt x="367" y="132"/>
                  <a:pt x="366" y="132"/>
                  <a:pt x="366" y="132"/>
                </a:cubicBezTo>
                <a:cubicBezTo>
                  <a:pt x="365" y="125"/>
                  <a:pt x="365" y="125"/>
                  <a:pt x="364" y="124"/>
                </a:cubicBezTo>
                <a:cubicBezTo>
                  <a:pt x="360" y="128"/>
                  <a:pt x="360" y="128"/>
                  <a:pt x="359" y="128"/>
                </a:cubicBezTo>
                <a:cubicBezTo>
                  <a:pt x="358" y="129"/>
                  <a:pt x="358" y="129"/>
                  <a:pt x="358" y="130"/>
                </a:cubicBezTo>
                <a:cubicBezTo>
                  <a:pt x="358" y="131"/>
                  <a:pt x="358" y="131"/>
                  <a:pt x="358" y="131"/>
                </a:cubicBezTo>
                <a:cubicBezTo>
                  <a:pt x="357" y="132"/>
                  <a:pt x="356" y="132"/>
                  <a:pt x="355" y="133"/>
                </a:cubicBezTo>
                <a:cubicBezTo>
                  <a:pt x="353" y="136"/>
                  <a:pt x="357" y="138"/>
                  <a:pt x="356" y="141"/>
                </a:cubicBezTo>
                <a:cubicBezTo>
                  <a:pt x="356" y="142"/>
                  <a:pt x="356" y="142"/>
                  <a:pt x="356" y="142"/>
                </a:cubicBezTo>
                <a:cubicBezTo>
                  <a:pt x="355" y="144"/>
                  <a:pt x="355" y="144"/>
                  <a:pt x="355" y="144"/>
                </a:cubicBezTo>
                <a:cubicBezTo>
                  <a:pt x="356" y="145"/>
                  <a:pt x="356" y="147"/>
                  <a:pt x="356" y="148"/>
                </a:cubicBezTo>
                <a:cubicBezTo>
                  <a:pt x="356" y="149"/>
                  <a:pt x="356" y="150"/>
                  <a:pt x="356" y="150"/>
                </a:cubicBezTo>
                <a:cubicBezTo>
                  <a:pt x="356" y="150"/>
                  <a:pt x="355" y="150"/>
                  <a:pt x="355" y="150"/>
                </a:cubicBezTo>
                <a:cubicBezTo>
                  <a:pt x="354" y="150"/>
                  <a:pt x="354" y="150"/>
                  <a:pt x="353" y="150"/>
                </a:cubicBezTo>
                <a:cubicBezTo>
                  <a:pt x="351" y="151"/>
                  <a:pt x="351" y="151"/>
                  <a:pt x="350" y="150"/>
                </a:cubicBezTo>
                <a:cubicBezTo>
                  <a:pt x="346" y="150"/>
                  <a:pt x="346" y="150"/>
                  <a:pt x="337" y="156"/>
                </a:cubicBezTo>
                <a:cubicBezTo>
                  <a:pt x="336" y="155"/>
                  <a:pt x="336" y="155"/>
                  <a:pt x="335" y="155"/>
                </a:cubicBezTo>
                <a:cubicBezTo>
                  <a:pt x="335" y="155"/>
                  <a:pt x="335" y="155"/>
                  <a:pt x="334" y="155"/>
                </a:cubicBezTo>
                <a:cubicBezTo>
                  <a:pt x="334" y="155"/>
                  <a:pt x="333" y="155"/>
                  <a:pt x="333" y="155"/>
                </a:cubicBezTo>
                <a:cubicBezTo>
                  <a:pt x="332" y="155"/>
                  <a:pt x="332" y="156"/>
                  <a:pt x="332" y="157"/>
                </a:cubicBezTo>
                <a:cubicBezTo>
                  <a:pt x="334" y="158"/>
                  <a:pt x="334" y="158"/>
                  <a:pt x="334" y="158"/>
                </a:cubicBezTo>
                <a:cubicBezTo>
                  <a:pt x="334" y="159"/>
                  <a:pt x="334" y="160"/>
                  <a:pt x="333" y="161"/>
                </a:cubicBezTo>
                <a:cubicBezTo>
                  <a:pt x="330" y="161"/>
                  <a:pt x="330" y="161"/>
                  <a:pt x="325" y="165"/>
                </a:cubicBezTo>
                <a:cubicBezTo>
                  <a:pt x="324" y="165"/>
                  <a:pt x="324" y="165"/>
                  <a:pt x="324" y="165"/>
                </a:cubicBezTo>
                <a:cubicBezTo>
                  <a:pt x="323" y="165"/>
                  <a:pt x="322" y="165"/>
                  <a:pt x="322" y="165"/>
                </a:cubicBezTo>
                <a:cubicBezTo>
                  <a:pt x="320" y="167"/>
                  <a:pt x="320" y="169"/>
                  <a:pt x="319" y="171"/>
                </a:cubicBezTo>
                <a:cubicBezTo>
                  <a:pt x="317" y="171"/>
                  <a:pt x="316" y="171"/>
                  <a:pt x="314" y="172"/>
                </a:cubicBezTo>
                <a:cubicBezTo>
                  <a:pt x="314" y="173"/>
                  <a:pt x="313" y="174"/>
                  <a:pt x="313" y="175"/>
                </a:cubicBezTo>
                <a:cubicBezTo>
                  <a:pt x="312" y="175"/>
                  <a:pt x="311" y="175"/>
                  <a:pt x="310" y="175"/>
                </a:cubicBezTo>
                <a:cubicBezTo>
                  <a:pt x="309" y="174"/>
                  <a:pt x="309" y="174"/>
                  <a:pt x="309" y="174"/>
                </a:cubicBezTo>
                <a:cubicBezTo>
                  <a:pt x="308" y="174"/>
                  <a:pt x="307" y="174"/>
                  <a:pt x="307" y="174"/>
                </a:cubicBezTo>
                <a:cubicBezTo>
                  <a:pt x="306" y="173"/>
                  <a:pt x="306" y="173"/>
                  <a:pt x="306" y="173"/>
                </a:cubicBezTo>
                <a:cubicBezTo>
                  <a:pt x="305" y="172"/>
                  <a:pt x="305" y="172"/>
                  <a:pt x="304" y="172"/>
                </a:cubicBezTo>
                <a:cubicBezTo>
                  <a:pt x="303" y="173"/>
                  <a:pt x="303" y="174"/>
                  <a:pt x="303" y="175"/>
                </a:cubicBezTo>
                <a:cubicBezTo>
                  <a:pt x="303" y="175"/>
                  <a:pt x="304" y="176"/>
                  <a:pt x="304" y="176"/>
                </a:cubicBezTo>
                <a:cubicBezTo>
                  <a:pt x="304" y="176"/>
                  <a:pt x="303" y="177"/>
                  <a:pt x="303" y="178"/>
                </a:cubicBezTo>
                <a:cubicBezTo>
                  <a:pt x="303" y="179"/>
                  <a:pt x="303" y="179"/>
                  <a:pt x="303" y="179"/>
                </a:cubicBezTo>
                <a:cubicBezTo>
                  <a:pt x="303" y="179"/>
                  <a:pt x="303" y="180"/>
                  <a:pt x="303" y="180"/>
                </a:cubicBezTo>
                <a:cubicBezTo>
                  <a:pt x="301" y="180"/>
                  <a:pt x="298" y="180"/>
                  <a:pt x="296" y="180"/>
                </a:cubicBezTo>
                <a:cubicBezTo>
                  <a:pt x="295" y="179"/>
                  <a:pt x="295" y="179"/>
                  <a:pt x="295" y="178"/>
                </a:cubicBezTo>
                <a:cubicBezTo>
                  <a:pt x="289" y="179"/>
                  <a:pt x="289" y="179"/>
                  <a:pt x="288" y="180"/>
                </a:cubicBezTo>
                <a:cubicBezTo>
                  <a:pt x="288" y="182"/>
                  <a:pt x="289" y="182"/>
                  <a:pt x="289" y="182"/>
                </a:cubicBezTo>
                <a:cubicBezTo>
                  <a:pt x="290" y="183"/>
                  <a:pt x="291" y="184"/>
                  <a:pt x="292" y="184"/>
                </a:cubicBezTo>
                <a:cubicBezTo>
                  <a:pt x="294" y="184"/>
                  <a:pt x="294" y="184"/>
                  <a:pt x="295" y="184"/>
                </a:cubicBezTo>
                <a:cubicBezTo>
                  <a:pt x="298" y="187"/>
                  <a:pt x="298" y="187"/>
                  <a:pt x="298" y="188"/>
                </a:cubicBezTo>
                <a:cubicBezTo>
                  <a:pt x="299" y="191"/>
                  <a:pt x="299" y="193"/>
                  <a:pt x="299" y="195"/>
                </a:cubicBezTo>
                <a:cubicBezTo>
                  <a:pt x="300" y="196"/>
                  <a:pt x="301" y="197"/>
                  <a:pt x="302" y="199"/>
                </a:cubicBezTo>
                <a:cubicBezTo>
                  <a:pt x="302" y="201"/>
                  <a:pt x="302" y="201"/>
                  <a:pt x="297" y="213"/>
                </a:cubicBezTo>
                <a:cubicBezTo>
                  <a:pt x="296" y="214"/>
                  <a:pt x="294" y="215"/>
                  <a:pt x="293" y="215"/>
                </a:cubicBezTo>
                <a:cubicBezTo>
                  <a:pt x="292" y="215"/>
                  <a:pt x="292" y="215"/>
                  <a:pt x="292" y="215"/>
                </a:cubicBezTo>
                <a:cubicBezTo>
                  <a:pt x="289" y="214"/>
                  <a:pt x="286" y="214"/>
                  <a:pt x="283" y="212"/>
                </a:cubicBezTo>
                <a:cubicBezTo>
                  <a:pt x="279" y="211"/>
                  <a:pt x="276" y="211"/>
                  <a:pt x="273" y="211"/>
                </a:cubicBezTo>
                <a:cubicBezTo>
                  <a:pt x="269" y="210"/>
                  <a:pt x="269" y="210"/>
                  <a:pt x="268" y="209"/>
                </a:cubicBezTo>
                <a:cubicBezTo>
                  <a:pt x="268" y="209"/>
                  <a:pt x="268" y="209"/>
                  <a:pt x="268" y="209"/>
                </a:cubicBezTo>
                <a:cubicBezTo>
                  <a:pt x="267" y="210"/>
                  <a:pt x="267" y="210"/>
                  <a:pt x="266" y="210"/>
                </a:cubicBezTo>
                <a:cubicBezTo>
                  <a:pt x="264" y="212"/>
                  <a:pt x="262" y="212"/>
                  <a:pt x="260" y="212"/>
                </a:cubicBezTo>
                <a:cubicBezTo>
                  <a:pt x="260" y="213"/>
                  <a:pt x="260" y="213"/>
                  <a:pt x="260" y="213"/>
                </a:cubicBezTo>
                <a:cubicBezTo>
                  <a:pt x="262" y="217"/>
                  <a:pt x="258" y="221"/>
                  <a:pt x="260" y="225"/>
                </a:cubicBezTo>
                <a:cubicBezTo>
                  <a:pt x="259" y="227"/>
                  <a:pt x="259" y="229"/>
                  <a:pt x="259" y="232"/>
                </a:cubicBezTo>
                <a:cubicBezTo>
                  <a:pt x="254" y="239"/>
                  <a:pt x="254" y="239"/>
                  <a:pt x="255" y="241"/>
                </a:cubicBezTo>
                <a:cubicBezTo>
                  <a:pt x="256" y="243"/>
                  <a:pt x="256" y="244"/>
                  <a:pt x="256" y="244"/>
                </a:cubicBezTo>
                <a:cubicBezTo>
                  <a:pt x="255" y="245"/>
                  <a:pt x="255" y="245"/>
                  <a:pt x="255" y="245"/>
                </a:cubicBezTo>
                <a:cubicBezTo>
                  <a:pt x="254" y="247"/>
                  <a:pt x="254" y="247"/>
                  <a:pt x="254" y="251"/>
                </a:cubicBezTo>
                <a:cubicBezTo>
                  <a:pt x="255" y="251"/>
                  <a:pt x="256" y="251"/>
                  <a:pt x="257" y="251"/>
                </a:cubicBezTo>
                <a:cubicBezTo>
                  <a:pt x="259" y="251"/>
                  <a:pt x="260" y="250"/>
                  <a:pt x="262" y="253"/>
                </a:cubicBezTo>
                <a:cubicBezTo>
                  <a:pt x="263" y="253"/>
                  <a:pt x="264" y="252"/>
                  <a:pt x="265" y="252"/>
                </a:cubicBezTo>
                <a:cubicBezTo>
                  <a:pt x="266" y="252"/>
                  <a:pt x="266" y="252"/>
                  <a:pt x="269" y="254"/>
                </a:cubicBezTo>
                <a:cubicBezTo>
                  <a:pt x="270" y="255"/>
                  <a:pt x="270" y="257"/>
                  <a:pt x="271" y="258"/>
                </a:cubicBezTo>
                <a:cubicBezTo>
                  <a:pt x="271" y="258"/>
                  <a:pt x="272" y="258"/>
                  <a:pt x="272" y="258"/>
                </a:cubicBezTo>
                <a:cubicBezTo>
                  <a:pt x="271" y="257"/>
                  <a:pt x="271" y="257"/>
                  <a:pt x="271" y="257"/>
                </a:cubicBezTo>
                <a:cubicBezTo>
                  <a:pt x="281" y="254"/>
                  <a:pt x="289" y="246"/>
                  <a:pt x="301" y="246"/>
                </a:cubicBezTo>
                <a:cubicBezTo>
                  <a:pt x="303" y="244"/>
                  <a:pt x="303" y="243"/>
                  <a:pt x="303" y="242"/>
                </a:cubicBezTo>
                <a:cubicBezTo>
                  <a:pt x="302" y="241"/>
                  <a:pt x="301" y="240"/>
                  <a:pt x="301" y="239"/>
                </a:cubicBezTo>
                <a:cubicBezTo>
                  <a:pt x="301" y="238"/>
                  <a:pt x="301" y="238"/>
                  <a:pt x="304" y="232"/>
                </a:cubicBezTo>
                <a:cubicBezTo>
                  <a:pt x="306" y="229"/>
                  <a:pt x="320" y="226"/>
                  <a:pt x="320" y="226"/>
                </a:cubicBezTo>
                <a:cubicBezTo>
                  <a:pt x="322" y="224"/>
                  <a:pt x="322" y="223"/>
                  <a:pt x="322" y="222"/>
                </a:cubicBezTo>
                <a:cubicBezTo>
                  <a:pt x="322" y="222"/>
                  <a:pt x="322" y="222"/>
                  <a:pt x="322" y="221"/>
                </a:cubicBezTo>
                <a:cubicBezTo>
                  <a:pt x="322" y="216"/>
                  <a:pt x="322" y="212"/>
                  <a:pt x="329"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0" y="214"/>
                  <a:pt x="330" y="214"/>
                  <a:pt x="330" y="214"/>
                </a:cubicBezTo>
                <a:cubicBezTo>
                  <a:pt x="331" y="214"/>
                  <a:pt x="331" y="214"/>
                  <a:pt x="331" y="214"/>
                </a:cubicBezTo>
                <a:cubicBezTo>
                  <a:pt x="334" y="216"/>
                  <a:pt x="334" y="216"/>
                  <a:pt x="336" y="216"/>
                </a:cubicBezTo>
                <a:cubicBezTo>
                  <a:pt x="337" y="216"/>
                  <a:pt x="337" y="216"/>
                  <a:pt x="338" y="216"/>
                </a:cubicBezTo>
                <a:cubicBezTo>
                  <a:pt x="338" y="216"/>
                  <a:pt x="339" y="216"/>
                  <a:pt x="340" y="216"/>
                </a:cubicBezTo>
                <a:cubicBezTo>
                  <a:pt x="340" y="214"/>
                  <a:pt x="340" y="214"/>
                  <a:pt x="342" y="212"/>
                </a:cubicBezTo>
                <a:cubicBezTo>
                  <a:pt x="344" y="212"/>
                  <a:pt x="344" y="212"/>
                  <a:pt x="345" y="212"/>
                </a:cubicBezTo>
                <a:cubicBezTo>
                  <a:pt x="346" y="212"/>
                  <a:pt x="348" y="212"/>
                  <a:pt x="351" y="208"/>
                </a:cubicBezTo>
                <a:cubicBezTo>
                  <a:pt x="358" y="209"/>
                  <a:pt x="357" y="217"/>
                  <a:pt x="362" y="220"/>
                </a:cubicBezTo>
                <a:cubicBezTo>
                  <a:pt x="363" y="220"/>
                  <a:pt x="364" y="221"/>
                  <a:pt x="364" y="223"/>
                </a:cubicBezTo>
                <a:cubicBezTo>
                  <a:pt x="380" y="233"/>
                  <a:pt x="388" y="241"/>
                  <a:pt x="387" y="246"/>
                </a:cubicBezTo>
                <a:cubicBezTo>
                  <a:pt x="385" y="247"/>
                  <a:pt x="373" y="249"/>
                  <a:pt x="369" y="249"/>
                </a:cubicBezTo>
                <a:cubicBezTo>
                  <a:pt x="369" y="249"/>
                  <a:pt x="368" y="250"/>
                  <a:pt x="368" y="250"/>
                </a:cubicBezTo>
                <a:cubicBezTo>
                  <a:pt x="371" y="252"/>
                  <a:pt x="373" y="255"/>
                  <a:pt x="377" y="256"/>
                </a:cubicBezTo>
                <a:cubicBezTo>
                  <a:pt x="379" y="256"/>
                  <a:pt x="382" y="256"/>
                  <a:pt x="384" y="256"/>
                </a:cubicBezTo>
                <a:cubicBezTo>
                  <a:pt x="384" y="255"/>
                  <a:pt x="384" y="253"/>
                  <a:pt x="384" y="252"/>
                </a:cubicBezTo>
                <a:cubicBezTo>
                  <a:pt x="389" y="250"/>
                  <a:pt x="392" y="245"/>
                  <a:pt x="396" y="242"/>
                </a:cubicBezTo>
                <a:cubicBezTo>
                  <a:pt x="396" y="240"/>
                  <a:pt x="396" y="240"/>
                  <a:pt x="396" y="239"/>
                </a:cubicBezTo>
                <a:cubicBezTo>
                  <a:pt x="393" y="239"/>
                  <a:pt x="393" y="239"/>
                  <a:pt x="392" y="239"/>
                </a:cubicBezTo>
                <a:cubicBezTo>
                  <a:pt x="391" y="239"/>
                  <a:pt x="391" y="238"/>
                  <a:pt x="391" y="238"/>
                </a:cubicBezTo>
                <a:cubicBezTo>
                  <a:pt x="393" y="236"/>
                  <a:pt x="394" y="236"/>
                  <a:pt x="395" y="236"/>
                </a:cubicBezTo>
                <a:cubicBezTo>
                  <a:pt x="398" y="237"/>
                  <a:pt x="398" y="237"/>
                  <a:pt x="400" y="239"/>
                </a:cubicBezTo>
                <a:cubicBezTo>
                  <a:pt x="400" y="239"/>
                  <a:pt x="400" y="239"/>
                  <a:pt x="400" y="234"/>
                </a:cubicBezTo>
                <a:cubicBezTo>
                  <a:pt x="396" y="231"/>
                  <a:pt x="391" y="230"/>
                  <a:pt x="389" y="226"/>
                </a:cubicBezTo>
                <a:cubicBezTo>
                  <a:pt x="388" y="226"/>
                  <a:pt x="385" y="226"/>
                  <a:pt x="380" y="221"/>
                </a:cubicBezTo>
                <a:cubicBezTo>
                  <a:pt x="381" y="219"/>
                  <a:pt x="381" y="219"/>
                  <a:pt x="375" y="215"/>
                </a:cubicBezTo>
                <a:cubicBezTo>
                  <a:pt x="375" y="214"/>
                  <a:pt x="374" y="214"/>
                  <a:pt x="374" y="214"/>
                </a:cubicBezTo>
                <a:cubicBezTo>
                  <a:pt x="374" y="213"/>
                  <a:pt x="373" y="212"/>
                  <a:pt x="373" y="211"/>
                </a:cubicBezTo>
                <a:cubicBezTo>
                  <a:pt x="372" y="210"/>
                  <a:pt x="370" y="210"/>
                  <a:pt x="369" y="210"/>
                </a:cubicBezTo>
                <a:cubicBezTo>
                  <a:pt x="369" y="209"/>
                  <a:pt x="369" y="209"/>
                  <a:pt x="369" y="208"/>
                </a:cubicBezTo>
                <a:cubicBezTo>
                  <a:pt x="370" y="207"/>
                  <a:pt x="370" y="207"/>
                  <a:pt x="370" y="207"/>
                </a:cubicBezTo>
                <a:cubicBezTo>
                  <a:pt x="371" y="206"/>
                  <a:pt x="371" y="205"/>
                  <a:pt x="371" y="205"/>
                </a:cubicBezTo>
                <a:cubicBezTo>
                  <a:pt x="371" y="204"/>
                  <a:pt x="371" y="203"/>
                  <a:pt x="371" y="202"/>
                </a:cubicBezTo>
                <a:cubicBezTo>
                  <a:pt x="374" y="201"/>
                  <a:pt x="375" y="202"/>
                  <a:pt x="376" y="205"/>
                </a:cubicBezTo>
                <a:cubicBezTo>
                  <a:pt x="384" y="206"/>
                  <a:pt x="386" y="216"/>
                  <a:pt x="394" y="217"/>
                </a:cubicBezTo>
                <a:cubicBezTo>
                  <a:pt x="394" y="218"/>
                  <a:pt x="394" y="218"/>
                  <a:pt x="395" y="218"/>
                </a:cubicBezTo>
                <a:cubicBezTo>
                  <a:pt x="398" y="222"/>
                  <a:pt x="404" y="223"/>
                  <a:pt x="406" y="228"/>
                </a:cubicBezTo>
                <a:cubicBezTo>
                  <a:pt x="404" y="234"/>
                  <a:pt x="404" y="234"/>
                  <a:pt x="406" y="236"/>
                </a:cubicBezTo>
                <a:cubicBezTo>
                  <a:pt x="407" y="239"/>
                  <a:pt x="407" y="242"/>
                  <a:pt x="411" y="242"/>
                </a:cubicBezTo>
                <a:cubicBezTo>
                  <a:pt x="413" y="244"/>
                  <a:pt x="413" y="246"/>
                  <a:pt x="413" y="247"/>
                </a:cubicBezTo>
                <a:cubicBezTo>
                  <a:pt x="412" y="247"/>
                  <a:pt x="411" y="247"/>
                  <a:pt x="410" y="247"/>
                </a:cubicBezTo>
                <a:cubicBezTo>
                  <a:pt x="410" y="247"/>
                  <a:pt x="409" y="246"/>
                  <a:pt x="409" y="246"/>
                </a:cubicBezTo>
                <a:cubicBezTo>
                  <a:pt x="409" y="246"/>
                  <a:pt x="408" y="247"/>
                  <a:pt x="408" y="247"/>
                </a:cubicBezTo>
                <a:cubicBezTo>
                  <a:pt x="411" y="251"/>
                  <a:pt x="411" y="251"/>
                  <a:pt x="414" y="252"/>
                </a:cubicBezTo>
                <a:cubicBezTo>
                  <a:pt x="414" y="252"/>
                  <a:pt x="414" y="251"/>
                  <a:pt x="414" y="251"/>
                </a:cubicBezTo>
                <a:cubicBezTo>
                  <a:pt x="416" y="252"/>
                  <a:pt x="417" y="252"/>
                  <a:pt x="419" y="254"/>
                </a:cubicBezTo>
                <a:cubicBezTo>
                  <a:pt x="418" y="256"/>
                  <a:pt x="418" y="257"/>
                  <a:pt x="419" y="258"/>
                </a:cubicBezTo>
                <a:cubicBezTo>
                  <a:pt x="421" y="259"/>
                  <a:pt x="421" y="259"/>
                  <a:pt x="422" y="259"/>
                </a:cubicBezTo>
                <a:cubicBezTo>
                  <a:pt x="423" y="259"/>
                  <a:pt x="424" y="259"/>
                  <a:pt x="424" y="259"/>
                </a:cubicBezTo>
                <a:cubicBezTo>
                  <a:pt x="425" y="258"/>
                  <a:pt x="426" y="257"/>
                  <a:pt x="426" y="256"/>
                </a:cubicBezTo>
                <a:cubicBezTo>
                  <a:pt x="426" y="255"/>
                  <a:pt x="426" y="255"/>
                  <a:pt x="426" y="254"/>
                </a:cubicBezTo>
                <a:cubicBezTo>
                  <a:pt x="426" y="254"/>
                  <a:pt x="426" y="253"/>
                  <a:pt x="426" y="253"/>
                </a:cubicBezTo>
                <a:cubicBezTo>
                  <a:pt x="426" y="252"/>
                  <a:pt x="427" y="252"/>
                  <a:pt x="427" y="251"/>
                </a:cubicBezTo>
                <a:cubicBezTo>
                  <a:pt x="428" y="252"/>
                  <a:pt x="430" y="252"/>
                  <a:pt x="430" y="253"/>
                </a:cubicBezTo>
                <a:cubicBezTo>
                  <a:pt x="431" y="253"/>
                  <a:pt x="432" y="253"/>
                  <a:pt x="432" y="253"/>
                </a:cubicBezTo>
                <a:cubicBezTo>
                  <a:pt x="432" y="253"/>
                  <a:pt x="433" y="252"/>
                  <a:pt x="433" y="252"/>
                </a:cubicBezTo>
                <a:cubicBezTo>
                  <a:pt x="433" y="251"/>
                  <a:pt x="433" y="249"/>
                  <a:pt x="433" y="248"/>
                </a:cubicBezTo>
                <a:cubicBezTo>
                  <a:pt x="435" y="248"/>
                  <a:pt x="436" y="248"/>
                  <a:pt x="437" y="248"/>
                </a:cubicBezTo>
                <a:cubicBezTo>
                  <a:pt x="436" y="246"/>
                  <a:pt x="435" y="246"/>
                  <a:pt x="433" y="245"/>
                </a:cubicBezTo>
                <a:cubicBezTo>
                  <a:pt x="433" y="246"/>
                  <a:pt x="432" y="247"/>
                  <a:pt x="432" y="248"/>
                </a:cubicBezTo>
                <a:cubicBezTo>
                  <a:pt x="429" y="248"/>
                  <a:pt x="429" y="247"/>
                  <a:pt x="427" y="241"/>
                </a:cubicBezTo>
                <a:cubicBezTo>
                  <a:pt x="424" y="240"/>
                  <a:pt x="424" y="240"/>
                  <a:pt x="422" y="238"/>
                </a:cubicBezTo>
                <a:cubicBezTo>
                  <a:pt x="422" y="237"/>
                  <a:pt x="422" y="237"/>
                  <a:pt x="422" y="236"/>
                </a:cubicBezTo>
                <a:cubicBezTo>
                  <a:pt x="424" y="236"/>
                  <a:pt x="424" y="236"/>
                  <a:pt x="424" y="236"/>
                </a:cubicBezTo>
                <a:cubicBezTo>
                  <a:pt x="425" y="236"/>
                  <a:pt x="426" y="237"/>
                  <a:pt x="427" y="237"/>
                </a:cubicBezTo>
                <a:cubicBezTo>
                  <a:pt x="429" y="237"/>
                  <a:pt x="429" y="237"/>
                  <a:pt x="430" y="237"/>
                </a:cubicBezTo>
                <a:cubicBezTo>
                  <a:pt x="430" y="237"/>
                  <a:pt x="430" y="238"/>
                  <a:pt x="431" y="238"/>
                </a:cubicBezTo>
                <a:cubicBezTo>
                  <a:pt x="431" y="237"/>
                  <a:pt x="431" y="235"/>
                  <a:pt x="431" y="234"/>
                </a:cubicBezTo>
                <a:cubicBezTo>
                  <a:pt x="433" y="232"/>
                  <a:pt x="433" y="232"/>
                  <a:pt x="442" y="236"/>
                </a:cubicBezTo>
                <a:cubicBezTo>
                  <a:pt x="442" y="236"/>
                  <a:pt x="443" y="237"/>
                  <a:pt x="443" y="238"/>
                </a:cubicBezTo>
                <a:cubicBezTo>
                  <a:pt x="443" y="238"/>
                  <a:pt x="443" y="238"/>
                  <a:pt x="444" y="238"/>
                </a:cubicBezTo>
                <a:cubicBezTo>
                  <a:pt x="445" y="240"/>
                  <a:pt x="445" y="240"/>
                  <a:pt x="445" y="240"/>
                </a:cubicBezTo>
                <a:cubicBezTo>
                  <a:pt x="444" y="240"/>
                  <a:pt x="443" y="241"/>
                  <a:pt x="443" y="241"/>
                </a:cubicBezTo>
                <a:cubicBezTo>
                  <a:pt x="443" y="244"/>
                  <a:pt x="448" y="245"/>
                  <a:pt x="447" y="249"/>
                </a:cubicBezTo>
                <a:cubicBezTo>
                  <a:pt x="447" y="250"/>
                  <a:pt x="447" y="251"/>
                  <a:pt x="447" y="251"/>
                </a:cubicBezTo>
                <a:cubicBezTo>
                  <a:pt x="447" y="252"/>
                  <a:pt x="447" y="252"/>
                  <a:pt x="447" y="253"/>
                </a:cubicBezTo>
                <a:cubicBezTo>
                  <a:pt x="447" y="254"/>
                  <a:pt x="448" y="255"/>
                  <a:pt x="449" y="256"/>
                </a:cubicBezTo>
                <a:cubicBezTo>
                  <a:pt x="449" y="256"/>
                  <a:pt x="449" y="256"/>
                  <a:pt x="449" y="256"/>
                </a:cubicBezTo>
                <a:cubicBezTo>
                  <a:pt x="450" y="257"/>
                  <a:pt x="450" y="257"/>
                  <a:pt x="450" y="257"/>
                </a:cubicBezTo>
                <a:cubicBezTo>
                  <a:pt x="450" y="257"/>
                  <a:pt x="450" y="257"/>
                  <a:pt x="450" y="257"/>
                </a:cubicBezTo>
                <a:cubicBezTo>
                  <a:pt x="451" y="258"/>
                  <a:pt x="451" y="258"/>
                  <a:pt x="451" y="258"/>
                </a:cubicBezTo>
                <a:cubicBezTo>
                  <a:pt x="452" y="258"/>
                  <a:pt x="452" y="258"/>
                  <a:pt x="452" y="258"/>
                </a:cubicBezTo>
                <a:cubicBezTo>
                  <a:pt x="452" y="259"/>
                  <a:pt x="452" y="259"/>
                  <a:pt x="452" y="260"/>
                </a:cubicBezTo>
                <a:cubicBezTo>
                  <a:pt x="452" y="261"/>
                  <a:pt x="452" y="261"/>
                  <a:pt x="452" y="261"/>
                </a:cubicBezTo>
                <a:cubicBezTo>
                  <a:pt x="451" y="261"/>
                  <a:pt x="451" y="261"/>
                  <a:pt x="451" y="261"/>
                </a:cubicBezTo>
                <a:cubicBezTo>
                  <a:pt x="451" y="262"/>
                  <a:pt x="451" y="262"/>
                  <a:pt x="451" y="262"/>
                </a:cubicBezTo>
                <a:cubicBezTo>
                  <a:pt x="451" y="263"/>
                  <a:pt x="451" y="264"/>
                  <a:pt x="452" y="265"/>
                </a:cubicBezTo>
                <a:cubicBezTo>
                  <a:pt x="452" y="266"/>
                  <a:pt x="452" y="266"/>
                  <a:pt x="452" y="266"/>
                </a:cubicBezTo>
                <a:cubicBezTo>
                  <a:pt x="453" y="266"/>
                  <a:pt x="453" y="266"/>
                  <a:pt x="453" y="266"/>
                </a:cubicBezTo>
                <a:cubicBezTo>
                  <a:pt x="454" y="265"/>
                  <a:pt x="454" y="265"/>
                  <a:pt x="454" y="265"/>
                </a:cubicBezTo>
                <a:cubicBezTo>
                  <a:pt x="454" y="263"/>
                  <a:pt x="454" y="263"/>
                  <a:pt x="454" y="263"/>
                </a:cubicBezTo>
                <a:cubicBezTo>
                  <a:pt x="454" y="262"/>
                  <a:pt x="454" y="261"/>
                  <a:pt x="454" y="261"/>
                </a:cubicBezTo>
                <a:cubicBezTo>
                  <a:pt x="455" y="259"/>
                  <a:pt x="455" y="259"/>
                  <a:pt x="455" y="259"/>
                </a:cubicBezTo>
                <a:cubicBezTo>
                  <a:pt x="456" y="259"/>
                  <a:pt x="456" y="259"/>
                  <a:pt x="456" y="259"/>
                </a:cubicBezTo>
                <a:cubicBezTo>
                  <a:pt x="456" y="260"/>
                  <a:pt x="456" y="260"/>
                  <a:pt x="456" y="260"/>
                </a:cubicBezTo>
                <a:cubicBezTo>
                  <a:pt x="457" y="260"/>
                  <a:pt x="457" y="260"/>
                  <a:pt x="457" y="260"/>
                </a:cubicBezTo>
                <a:cubicBezTo>
                  <a:pt x="457" y="261"/>
                  <a:pt x="457" y="261"/>
                  <a:pt x="457" y="261"/>
                </a:cubicBezTo>
                <a:cubicBezTo>
                  <a:pt x="458" y="261"/>
                  <a:pt x="459" y="262"/>
                  <a:pt x="459" y="262"/>
                </a:cubicBezTo>
                <a:cubicBezTo>
                  <a:pt x="460" y="263"/>
                  <a:pt x="460" y="263"/>
                  <a:pt x="460" y="263"/>
                </a:cubicBezTo>
                <a:cubicBezTo>
                  <a:pt x="460" y="264"/>
                  <a:pt x="460" y="264"/>
                  <a:pt x="460" y="264"/>
                </a:cubicBezTo>
                <a:cubicBezTo>
                  <a:pt x="461" y="264"/>
                  <a:pt x="461" y="264"/>
                  <a:pt x="461" y="264"/>
                </a:cubicBezTo>
                <a:cubicBezTo>
                  <a:pt x="462" y="264"/>
                  <a:pt x="462" y="264"/>
                  <a:pt x="462" y="264"/>
                </a:cubicBezTo>
                <a:cubicBezTo>
                  <a:pt x="462" y="264"/>
                  <a:pt x="464" y="264"/>
                  <a:pt x="464" y="265"/>
                </a:cubicBezTo>
                <a:cubicBezTo>
                  <a:pt x="466" y="265"/>
                  <a:pt x="466" y="265"/>
                  <a:pt x="466" y="265"/>
                </a:cubicBezTo>
                <a:cubicBezTo>
                  <a:pt x="467" y="265"/>
                  <a:pt x="467" y="265"/>
                  <a:pt x="467" y="265"/>
                </a:cubicBezTo>
                <a:cubicBezTo>
                  <a:pt x="467" y="264"/>
                  <a:pt x="467" y="264"/>
                  <a:pt x="467" y="264"/>
                </a:cubicBezTo>
                <a:cubicBezTo>
                  <a:pt x="467" y="264"/>
                  <a:pt x="467" y="264"/>
                  <a:pt x="467" y="264"/>
                </a:cubicBezTo>
                <a:cubicBezTo>
                  <a:pt x="467" y="263"/>
                  <a:pt x="467" y="263"/>
                  <a:pt x="467" y="263"/>
                </a:cubicBezTo>
                <a:cubicBezTo>
                  <a:pt x="467" y="262"/>
                  <a:pt x="467" y="261"/>
                  <a:pt x="468" y="260"/>
                </a:cubicBezTo>
                <a:cubicBezTo>
                  <a:pt x="468" y="259"/>
                  <a:pt x="468" y="259"/>
                  <a:pt x="468" y="259"/>
                </a:cubicBezTo>
                <a:cubicBezTo>
                  <a:pt x="469" y="259"/>
                  <a:pt x="469" y="259"/>
                  <a:pt x="469" y="259"/>
                </a:cubicBezTo>
                <a:cubicBezTo>
                  <a:pt x="470" y="259"/>
                  <a:pt x="471" y="259"/>
                  <a:pt x="472" y="260"/>
                </a:cubicBezTo>
                <a:cubicBezTo>
                  <a:pt x="474" y="261"/>
                  <a:pt x="474" y="261"/>
                  <a:pt x="474" y="261"/>
                </a:cubicBezTo>
                <a:cubicBezTo>
                  <a:pt x="476" y="263"/>
                  <a:pt x="476" y="263"/>
                  <a:pt x="476" y="263"/>
                </a:cubicBezTo>
                <a:cubicBezTo>
                  <a:pt x="477" y="263"/>
                  <a:pt x="477" y="263"/>
                  <a:pt x="477" y="263"/>
                </a:cubicBezTo>
                <a:cubicBezTo>
                  <a:pt x="477" y="264"/>
                  <a:pt x="477" y="264"/>
                  <a:pt x="477" y="264"/>
                </a:cubicBezTo>
                <a:cubicBezTo>
                  <a:pt x="478" y="264"/>
                  <a:pt x="478" y="264"/>
                  <a:pt x="478" y="264"/>
                </a:cubicBezTo>
                <a:cubicBezTo>
                  <a:pt x="478" y="264"/>
                  <a:pt x="478" y="264"/>
                  <a:pt x="478" y="264"/>
                </a:cubicBezTo>
                <a:cubicBezTo>
                  <a:pt x="481" y="264"/>
                  <a:pt x="484" y="264"/>
                  <a:pt x="486" y="265"/>
                </a:cubicBezTo>
                <a:cubicBezTo>
                  <a:pt x="486" y="264"/>
                  <a:pt x="486" y="263"/>
                  <a:pt x="486" y="263"/>
                </a:cubicBezTo>
                <a:cubicBezTo>
                  <a:pt x="486" y="262"/>
                  <a:pt x="486" y="262"/>
                  <a:pt x="486" y="262"/>
                </a:cubicBezTo>
                <a:cubicBezTo>
                  <a:pt x="486" y="261"/>
                  <a:pt x="486" y="261"/>
                  <a:pt x="486" y="260"/>
                </a:cubicBezTo>
                <a:cubicBezTo>
                  <a:pt x="486" y="260"/>
                  <a:pt x="487" y="260"/>
                  <a:pt x="487" y="260"/>
                </a:cubicBezTo>
                <a:cubicBezTo>
                  <a:pt x="488" y="259"/>
                  <a:pt x="488" y="259"/>
                  <a:pt x="488" y="259"/>
                </a:cubicBezTo>
                <a:cubicBezTo>
                  <a:pt x="489" y="259"/>
                  <a:pt x="489" y="259"/>
                  <a:pt x="489" y="259"/>
                </a:cubicBezTo>
                <a:cubicBezTo>
                  <a:pt x="490" y="260"/>
                  <a:pt x="491" y="261"/>
                  <a:pt x="492" y="261"/>
                </a:cubicBezTo>
                <a:cubicBezTo>
                  <a:pt x="493" y="262"/>
                  <a:pt x="494" y="262"/>
                  <a:pt x="494" y="262"/>
                </a:cubicBezTo>
                <a:cubicBezTo>
                  <a:pt x="494" y="261"/>
                  <a:pt x="494" y="261"/>
                  <a:pt x="494" y="261"/>
                </a:cubicBezTo>
                <a:cubicBezTo>
                  <a:pt x="495" y="261"/>
                  <a:pt x="495" y="261"/>
                  <a:pt x="495" y="261"/>
                </a:cubicBezTo>
                <a:cubicBezTo>
                  <a:pt x="495" y="260"/>
                  <a:pt x="495" y="260"/>
                  <a:pt x="495" y="260"/>
                </a:cubicBezTo>
                <a:cubicBezTo>
                  <a:pt x="496" y="260"/>
                  <a:pt x="496" y="260"/>
                  <a:pt x="496" y="260"/>
                </a:cubicBezTo>
                <a:cubicBezTo>
                  <a:pt x="497" y="262"/>
                  <a:pt x="497" y="262"/>
                  <a:pt x="497" y="262"/>
                </a:cubicBezTo>
                <a:cubicBezTo>
                  <a:pt x="497" y="263"/>
                  <a:pt x="497" y="263"/>
                  <a:pt x="497" y="263"/>
                </a:cubicBezTo>
                <a:cubicBezTo>
                  <a:pt x="497" y="264"/>
                  <a:pt x="497" y="265"/>
                  <a:pt x="497" y="266"/>
                </a:cubicBezTo>
                <a:cubicBezTo>
                  <a:pt x="496" y="268"/>
                  <a:pt x="496" y="270"/>
                  <a:pt x="497" y="273"/>
                </a:cubicBezTo>
                <a:cubicBezTo>
                  <a:pt x="497" y="273"/>
                  <a:pt x="497" y="273"/>
                  <a:pt x="497" y="273"/>
                </a:cubicBezTo>
                <a:cubicBezTo>
                  <a:pt x="497" y="274"/>
                  <a:pt x="498" y="274"/>
                  <a:pt x="498" y="275"/>
                </a:cubicBezTo>
                <a:cubicBezTo>
                  <a:pt x="498" y="275"/>
                  <a:pt x="497" y="276"/>
                  <a:pt x="497" y="277"/>
                </a:cubicBezTo>
                <a:cubicBezTo>
                  <a:pt x="497" y="277"/>
                  <a:pt x="497" y="277"/>
                  <a:pt x="497" y="277"/>
                </a:cubicBezTo>
                <a:cubicBezTo>
                  <a:pt x="497" y="278"/>
                  <a:pt x="497" y="278"/>
                  <a:pt x="497" y="278"/>
                </a:cubicBezTo>
                <a:cubicBezTo>
                  <a:pt x="496" y="280"/>
                  <a:pt x="496" y="280"/>
                  <a:pt x="496" y="280"/>
                </a:cubicBezTo>
                <a:cubicBezTo>
                  <a:pt x="496" y="280"/>
                  <a:pt x="496" y="280"/>
                  <a:pt x="496" y="280"/>
                </a:cubicBezTo>
                <a:cubicBezTo>
                  <a:pt x="494" y="284"/>
                  <a:pt x="494" y="284"/>
                  <a:pt x="493" y="284"/>
                </a:cubicBezTo>
                <a:cubicBezTo>
                  <a:pt x="492" y="285"/>
                  <a:pt x="492" y="285"/>
                  <a:pt x="492" y="285"/>
                </a:cubicBezTo>
                <a:cubicBezTo>
                  <a:pt x="492" y="285"/>
                  <a:pt x="492" y="285"/>
                  <a:pt x="492" y="285"/>
                </a:cubicBezTo>
                <a:cubicBezTo>
                  <a:pt x="492" y="286"/>
                  <a:pt x="492" y="286"/>
                  <a:pt x="492" y="286"/>
                </a:cubicBezTo>
                <a:cubicBezTo>
                  <a:pt x="514" y="287"/>
                  <a:pt x="537" y="287"/>
                  <a:pt x="558" y="288"/>
                </a:cubicBezTo>
                <a:cubicBezTo>
                  <a:pt x="575" y="288"/>
                  <a:pt x="590" y="288"/>
                  <a:pt x="605" y="288"/>
                </a:cubicBezTo>
                <a:moveTo>
                  <a:pt x="554" y="46"/>
                </a:moveTo>
                <a:cubicBezTo>
                  <a:pt x="531" y="34"/>
                  <a:pt x="531" y="34"/>
                  <a:pt x="531" y="34"/>
                </a:cubicBezTo>
                <a:cubicBezTo>
                  <a:pt x="531" y="34"/>
                  <a:pt x="531" y="34"/>
                  <a:pt x="531" y="34"/>
                </a:cubicBezTo>
                <a:cubicBezTo>
                  <a:pt x="532" y="34"/>
                  <a:pt x="532" y="34"/>
                  <a:pt x="532" y="34"/>
                </a:cubicBezTo>
                <a:cubicBezTo>
                  <a:pt x="533" y="35"/>
                  <a:pt x="533" y="35"/>
                  <a:pt x="533" y="35"/>
                </a:cubicBezTo>
                <a:cubicBezTo>
                  <a:pt x="532" y="35"/>
                  <a:pt x="532" y="35"/>
                  <a:pt x="532" y="35"/>
                </a:cubicBezTo>
                <a:cubicBezTo>
                  <a:pt x="533" y="35"/>
                  <a:pt x="533" y="35"/>
                  <a:pt x="533" y="35"/>
                </a:cubicBezTo>
                <a:cubicBezTo>
                  <a:pt x="534" y="35"/>
                  <a:pt x="534" y="35"/>
                  <a:pt x="534" y="35"/>
                </a:cubicBezTo>
                <a:cubicBezTo>
                  <a:pt x="533" y="35"/>
                  <a:pt x="533" y="35"/>
                  <a:pt x="533" y="35"/>
                </a:cubicBezTo>
                <a:cubicBezTo>
                  <a:pt x="532" y="35"/>
                  <a:pt x="530" y="34"/>
                  <a:pt x="529" y="33"/>
                </a:cubicBezTo>
                <a:cubicBezTo>
                  <a:pt x="530" y="33"/>
                  <a:pt x="530" y="34"/>
                  <a:pt x="531" y="34"/>
                </a:cubicBezTo>
                <a:cubicBezTo>
                  <a:pt x="531" y="34"/>
                  <a:pt x="530" y="34"/>
                  <a:pt x="529" y="33"/>
                </a:cubicBezTo>
                <a:cubicBezTo>
                  <a:pt x="528" y="33"/>
                  <a:pt x="528" y="33"/>
                  <a:pt x="525" y="31"/>
                </a:cubicBezTo>
                <a:cubicBezTo>
                  <a:pt x="524" y="31"/>
                  <a:pt x="524" y="31"/>
                  <a:pt x="524" y="31"/>
                </a:cubicBezTo>
                <a:cubicBezTo>
                  <a:pt x="523" y="31"/>
                  <a:pt x="523" y="31"/>
                  <a:pt x="523" y="31"/>
                </a:cubicBezTo>
                <a:cubicBezTo>
                  <a:pt x="525" y="32"/>
                  <a:pt x="527" y="32"/>
                  <a:pt x="529" y="33"/>
                </a:cubicBezTo>
                <a:cubicBezTo>
                  <a:pt x="529" y="33"/>
                  <a:pt x="529" y="33"/>
                  <a:pt x="529" y="33"/>
                </a:cubicBezTo>
                <a:cubicBezTo>
                  <a:pt x="529" y="34"/>
                  <a:pt x="529" y="34"/>
                  <a:pt x="529" y="34"/>
                </a:cubicBezTo>
                <a:cubicBezTo>
                  <a:pt x="530" y="34"/>
                  <a:pt x="531" y="34"/>
                  <a:pt x="532" y="35"/>
                </a:cubicBezTo>
                <a:cubicBezTo>
                  <a:pt x="532" y="35"/>
                  <a:pt x="532" y="35"/>
                  <a:pt x="533" y="35"/>
                </a:cubicBezTo>
                <a:cubicBezTo>
                  <a:pt x="533" y="35"/>
                  <a:pt x="534" y="36"/>
                  <a:pt x="534" y="36"/>
                </a:cubicBezTo>
                <a:cubicBezTo>
                  <a:pt x="534" y="36"/>
                  <a:pt x="534" y="36"/>
                  <a:pt x="534" y="36"/>
                </a:cubicBezTo>
                <a:cubicBezTo>
                  <a:pt x="535" y="37"/>
                  <a:pt x="535" y="37"/>
                  <a:pt x="535" y="37"/>
                </a:cubicBezTo>
                <a:cubicBezTo>
                  <a:pt x="535" y="37"/>
                  <a:pt x="535" y="37"/>
                  <a:pt x="535" y="37"/>
                </a:cubicBezTo>
                <a:cubicBezTo>
                  <a:pt x="536" y="37"/>
                  <a:pt x="536" y="37"/>
                  <a:pt x="536" y="37"/>
                </a:cubicBezTo>
                <a:cubicBezTo>
                  <a:pt x="535" y="37"/>
                  <a:pt x="535" y="37"/>
                  <a:pt x="535" y="37"/>
                </a:cubicBezTo>
                <a:cubicBezTo>
                  <a:pt x="535" y="37"/>
                  <a:pt x="529" y="34"/>
                  <a:pt x="526" y="32"/>
                </a:cubicBezTo>
                <a:cubicBezTo>
                  <a:pt x="526" y="32"/>
                  <a:pt x="526" y="32"/>
                  <a:pt x="526" y="32"/>
                </a:cubicBezTo>
                <a:cubicBezTo>
                  <a:pt x="525" y="32"/>
                  <a:pt x="524" y="31"/>
                  <a:pt x="524" y="31"/>
                </a:cubicBezTo>
                <a:cubicBezTo>
                  <a:pt x="523" y="31"/>
                  <a:pt x="523" y="31"/>
                  <a:pt x="522" y="30"/>
                </a:cubicBezTo>
                <a:cubicBezTo>
                  <a:pt x="522" y="30"/>
                  <a:pt x="522" y="30"/>
                  <a:pt x="522" y="30"/>
                </a:cubicBezTo>
                <a:cubicBezTo>
                  <a:pt x="521" y="30"/>
                  <a:pt x="521" y="30"/>
                  <a:pt x="517" y="28"/>
                </a:cubicBezTo>
                <a:cubicBezTo>
                  <a:pt x="517" y="28"/>
                  <a:pt x="517" y="28"/>
                  <a:pt x="517" y="28"/>
                </a:cubicBezTo>
                <a:cubicBezTo>
                  <a:pt x="516" y="27"/>
                  <a:pt x="514" y="27"/>
                  <a:pt x="513" y="26"/>
                </a:cubicBezTo>
                <a:cubicBezTo>
                  <a:pt x="513" y="26"/>
                  <a:pt x="513" y="26"/>
                  <a:pt x="513" y="26"/>
                </a:cubicBezTo>
                <a:cubicBezTo>
                  <a:pt x="511" y="25"/>
                  <a:pt x="509" y="25"/>
                  <a:pt x="507" y="24"/>
                </a:cubicBezTo>
                <a:cubicBezTo>
                  <a:pt x="507" y="24"/>
                  <a:pt x="507" y="24"/>
                  <a:pt x="507" y="24"/>
                </a:cubicBezTo>
                <a:cubicBezTo>
                  <a:pt x="504" y="23"/>
                  <a:pt x="502" y="22"/>
                  <a:pt x="499" y="21"/>
                </a:cubicBezTo>
                <a:cubicBezTo>
                  <a:pt x="498" y="21"/>
                  <a:pt x="498" y="21"/>
                  <a:pt x="498" y="21"/>
                </a:cubicBezTo>
                <a:cubicBezTo>
                  <a:pt x="498" y="21"/>
                  <a:pt x="498" y="21"/>
                  <a:pt x="498" y="21"/>
                </a:cubicBezTo>
                <a:cubicBezTo>
                  <a:pt x="498" y="21"/>
                  <a:pt x="499" y="21"/>
                  <a:pt x="499" y="21"/>
                </a:cubicBezTo>
                <a:cubicBezTo>
                  <a:pt x="499" y="21"/>
                  <a:pt x="498" y="21"/>
                  <a:pt x="497" y="21"/>
                </a:cubicBezTo>
                <a:cubicBezTo>
                  <a:pt x="498" y="21"/>
                  <a:pt x="499" y="21"/>
                  <a:pt x="500" y="22"/>
                </a:cubicBezTo>
                <a:cubicBezTo>
                  <a:pt x="500" y="22"/>
                  <a:pt x="500" y="22"/>
                  <a:pt x="500" y="22"/>
                </a:cubicBezTo>
                <a:cubicBezTo>
                  <a:pt x="499" y="22"/>
                  <a:pt x="499" y="22"/>
                  <a:pt x="499" y="22"/>
                </a:cubicBezTo>
                <a:cubicBezTo>
                  <a:pt x="499" y="21"/>
                  <a:pt x="498" y="21"/>
                  <a:pt x="498" y="21"/>
                </a:cubicBezTo>
                <a:cubicBezTo>
                  <a:pt x="497" y="21"/>
                  <a:pt x="496" y="20"/>
                  <a:pt x="494" y="20"/>
                </a:cubicBezTo>
                <a:cubicBezTo>
                  <a:pt x="494" y="20"/>
                  <a:pt x="494" y="20"/>
                  <a:pt x="494" y="20"/>
                </a:cubicBezTo>
                <a:cubicBezTo>
                  <a:pt x="494" y="20"/>
                  <a:pt x="493" y="20"/>
                  <a:pt x="489" y="18"/>
                </a:cubicBezTo>
                <a:cubicBezTo>
                  <a:pt x="489" y="18"/>
                  <a:pt x="488" y="18"/>
                  <a:pt x="487" y="17"/>
                </a:cubicBezTo>
                <a:cubicBezTo>
                  <a:pt x="486" y="18"/>
                  <a:pt x="486" y="18"/>
                  <a:pt x="486" y="18"/>
                </a:cubicBezTo>
                <a:cubicBezTo>
                  <a:pt x="497" y="21"/>
                  <a:pt x="497" y="21"/>
                  <a:pt x="499" y="22"/>
                </a:cubicBezTo>
                <a:cubicBezTo>
                  <a:pt x="498" y="22"/>
                  <a:pt x="498" y="22"/>
                  <a:pt x="498" y="22"/>
                </a:cubicBezTo>
                <a:cubicBezTo>
                  <a:pt x="498" y="22"/>
                  <a:pt x="499"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0" y="23"/>
                  <a:pt x="500" y="23"/>
                  <a:pt x="500" y="23"/>
                </a:cubicBezTo>
                <a:cubicBezTo>
                  <a:pt x="501" y="24"/>
                  <a:pt x="501" y="24"/>
                  <a:pt x="502" y="24"/>
                </a:cubicBezTo>
                <a:cubicBezTo>
                  <a:pt x="502" y="24"/>
                  <a:pt x="503" y="24"/>
                  <a:pt x="503" y="25"/>
                </a:cubicBezTo>
                <a:cubicBezTo>
                  <a:pt x="503" y="24"/>
                  <a:pt x="503" y="24"/>
                  <a:pt x="500" y="24"/>
                </a:cubicBezTo>
                <a:cubicBezTo>
                  <a:pt x="499" y="24"/>
                  <a:pt x="499" y="24"/>
                  <a:pt x="499" y="24"/>
                </a:cubicBezTo>
                <a:cubicBezTo>
                  <a:pt x="498" y="23"/>
                  <a:pt x="498" y="23"/>
                  <a:pt x="498" y="23"/>
                </a:cubicBezTo>
                <a:cubicBezTo>
                  <a:pt x="500" y="24"/>
                  <a:pt x="501" y="25"/>
                  <a:pt x="502" y="25"/>
                </a:cubicBezTo>
                <a:cubicBezTo>
                  <a:pt x="502" y="25"/>
                  <a:pt x="502" y="25"/>
                  <a:pt x="502" y="25"/>
                </a:cubicBezTo>
                <a:cubicBezTo>
                  <a:pt x="503" y="26"/>
                  <a:pt x="504" y="26"/>
                  <a:pt x="504" y="27"/>
                </a:cubicBezTo>
                <a:cubicBezTo>
                  <a:pt x="504" y="27"/>
                  <a:pt x="504" y="27"/>
                  <a:pt x="504" y="27"/>
                </a:cubicBezTo>
                <a:cubicBezTo>
                  <a:pt x="506" y="29"/>
                  <a:pt x="506" y="29"/>
                  <a:pt x="515" y="34"/>
                </a:cubicBezTo>
                <a:cubicBezTo>
                  <a:pt x="516" y="34"/>
                  <a:pt x="516" y="34"/>
                  <a:pt x="517" y="34"/>
                </a:cubicBezTo>
                <a:cubicBezTo>
                  <a:pt x="517" y="35"/>
                  <a:pt x="517" y="35"/>
                  <a:pt x="517" y="35"/>
                </a:cubicBezTo>
                <a:cubicBezTo>
                  <a:pt x="517" y="35"/>
                  <a:pt x="517" y="35"/>
                  <a:pt x="517" y="35"/>
                </a:cubicBezTo>
                <a:cubicBezTo>
                  <a:pt x="517" y="35"/>
                  <a:pt x="517" y="35"/>
                  <a:pt x="517" y="35"/>
                </a:cubicBezTo>
                <a:cubicBezTo>
                  <a:pt x="516" y="35"/>
                  <a:pt x="516" y="35"/>
                  <a:pt x="515" y="35"/>
                </a:cubicBezTo>
                <a:cubicBezTo>
                  <a:pt x="515" y="36"/>
                  <a:pt x="515" y="36"/>
                  <a:pt x="514" y="36"/>
                </a:cubicBezTo>
                <a:cubicBezTo>
                  <a:pt x="515" y="36"/>
                  <a:pt x="515" y="36"/>
                  <a:pt x="515" y="36"/>
                </a:cubicBezTo>
                <a:cubicBezTo>
                  <a:pt x="515" y="37"/>
                  <a:pt x="515" y="37"/>
                  <a:pt x="515" y="37"/>
                </a:cubicBezTo>
                <a:cubicBezTo>
                  <a:pt x="515" y="37"/>
                  <a:pt x="515" y="37"/>
                  <a:pt x="514" y="37"/>
                </a:cubicBezTo>
                <a:cubicBezTo>
                  <a:pt x="515" y="37"/>
                  <a:pt x="524" y="42"/>
                  <a:pt x="525" y="43"/>
                </a:cubicBezTo>
                <a:cubicBezTo>
                  <a:pt x="526" y="43"/>
                  <a:pt x="526" y="43"/>
                  <a:pt x="526" y="43"/>
                </a:cubicBezTo>
                <a:cubicBezTo>
                  <a:pt x="526" y="43"/>
                  <a:pt x="527" y="43"/>
                  <a:pt x="530" y="44"/>
                </a:cubicBezTo>
                <a:cubicBezTo>
                  <a:pt x="530" y="45"/>
                  <a:pt x="531" y="45"/>
                  <a:pt x="531" y="45"/>
                </a:cubicBezTo>
                <a:cubicBezTo>
                  <a:pt x="532" y="46"/>
                  <a:pt x="532" y="46"/>
                  <a:pt x="532" y="46"/>
                </a:cubicBezTo>
                <a:cubicBezTo>
                  <a:pt x="531" y="46"/>
                  <a:pt x="531" y="46"/>
                  <a:pt x="524" y="43"/>
                </a:cubicBezTo>
                <a:cubicBezTo>
                  <a:pt x="524" y="43"/>
                  <a:pt x="523" y="43"/>
                  <a:pt x="523" y="43"/>
                </a:cubicBezTo>
                <a:cubicBezTo>
                  <a:pt x="522" y="43"/>
                  <a:pt x="521" y="42"/>
                  <a:pt x="520" y="42"/>
                </a:cubicBezTo>
                <a:cubicBezTo>
                  <a:pt x="519" y="41"/>
                  <a:pt x="519" y="41"/>
                  <a:pt x="519" y="41"/>
                </a:cubicBezTo>
                <a:cubicBezTo>
                  <a:pt x="519" y="42"/>
                  <a:pt x="519" y="42"/>
                  <a:pt x="519" y="42"/>
                </a:cubicBezTo>
                <a:cubicBezTo>
                  <a:pt x="520" y="43"/>
                  <a:pt x="520" y="43"/>
                  <a:pt x="520" y="43"/>
                </a:cubicBezTo>
                <a:cubicBezTo>
                  <a:pt x="522" y="43"/>
                  <a:pt x="522" y="43"/>
                  <a:pt x="524" y="45"/>
                </a:cubicBezTo>
                <a:cubicBezTo>
                  <a:pt x="524" y="45"/>
                  <a:pt x="524" y="45"/>
                  <a:pt x="522" y="44"/>
                </a:cubicBezTo>
                <a:cubicBezTo>
                  <a:pt x="521" y="44"/>
                  <a:pt x="521" y="44"/>
                  <a:pt x="521" y="44"/>
                </a:cubicBezTo>
                <a:cubicBezTo>
                  <a:pt x="523" y="46"/>
                  <a:pt x="525" y="47"/>
                  <a:pt x="526" y="47"/>
                </a:cubicBezTo>
                <a:cubicBezTo>
                  <a:pt x="526" y="47"/>
                  <a:pt x="526" y="47"/>
                  <a:pt x="526" y="47"/>
                </a:cubicBezTo>
                <a:cubicBezTo>
                  <a:pt x="526" y="47"/>
                  <a:pt x="526" y="47"/>
                  <a:pt x="526" y="47"/>
                </a:cubicBezTo>
                <a:cubicBezTo>
                  <a:pt x="526" y="47"/>
                  <a:pt x="526" y="47"/>
                  <a:pt x="526" y="47"/>
                </a:cubicBezTo>
                <a:cubicBezTo>
                  <a:pt x="526" y="47"/>
                  <a:pt x="526" y="47"/>
                  <a:pt x="526" y="47"/>
                </a:cubicBezTo>
                <a:cubicBezTo>
                  <a:pt x="527" y="47"/>
                  <a:pt x="527" y="47"/>
                  <a:pt x="527" y="47"/>
                </a:cubicBezTo>
                <a:cubicBezTo>
                  <a:pt x="527" y="47"/>
                  <a:pt x="527" y="47"/>
                  <a:pt x="527" y="47"/>
                </a:cubicBezTo>
                <a:cubicBezTo>
                  <a:pt x="527" y="47"/>
                  <a:pt x="527" y="47"/>
                  <a:pt x="527" y="47"/>
                </a:cubicBezTo>
                <a:cubicBezTo>
                  <a:pt x="527" y="47"/>
                  <a:pt x="527" y="47"/>
                  <a:pt x="527" y="47"/>
                </a:cubicBezTo>
                <a:cubicBezTo>
                  <a:pt x="530" y="48"/>
                  <a:pt x="533" y="50"/>
                  <a:pt x="533" y="50"/>
                </a:cubicBezTo>
                <a:cubicBezTo>
                  <a:pt x="530" y="48"/>
                  <a:pt x="526" y="48"/>
                  <a:pt x="523" y="46"/>
                </a:cubicBezTo>
                <a:cubicBezTo>
                  <a:pt x="522" y="46"/>
                  <a:pt x="521" y="45"/>
                  <a:pt x="521" y="45"/>
                </a:cubicBezTo>
                <a:cubicBezTo>
                  <a:pt x="515" y="41"/>
                  <a:pt x="515" y="41"/>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2" y="40"/>
                  <a:pt x="512" y="40"/>
                  <a:pt x="512" y="40"/>
                </a:cubicBezTo>
                <a:cubicBezTo>
                  <a:pt x="517" y="43"/>
                  <a:pt x="517" y="43"/>
                  <a:pt x="517" y="43"/>
                </a:cubicBezTo>
                <a:cubicBezTo>
                  <a:pt x="518" y="44"/>
                  <a:pt x="518" y="44"/>
                  <a:pt x="519" y="44"/>
                </a:cubicBezTo>
                <a:cubicBezTo>
                  <a:pt x="518" y="44"/>
                  <a:pt x="518" y="44"/>
                  <a:pt x="518" y="44"/>
                </a:cubicBezTo>
                <a:cubicBezTo>
                  <a:pt x="519" y="46"/>
                  <a:pt x="521" y="47"/>
                  <a:pt x="521" y="47"/>
                </a:cubicBezTo>
                <a:cubicBezTo>
                  <a:pt x="521" y="48"/>
                  <a:pt x="521" y="48"/>
                  <a:pt x="521" y="48"/>
                </a:cubicBezTo>
                <a:cubicBezTo>
                  <a:pt x="530" y="53"/>
                  <a:pt x="530" y="53"/>
                  <a:pt x="532" y="54"/>
                </a:cubicBezTo>
                <a:cubicBezTo>
                  <a:pt x="532" y="55"/>
                  <a:pt x="532" y="55"/>
                  <a:pt x="532" y="55"/>
                </a:cubicBezTo>
                <a:cubicBezTo>
                  <a:pt x="534" y="56"/>
                  <a:pt x="537" y="58"/>
                  <a:pt x="539" y="60"/>
                </a:cubicBezTo>
                <a:cubicBezTo>
                  <a:pt x="540" y="60"/>
                  <a:pt x="541" y="60"/>
                  <a:pt x="541" y="60"/>
                </a:cubicBezTo>
                <a:cubicBezTo>
                  <a:pt x="541" y="59"/>
                  <a:pt x="540" y="59"/>
                  <a:pt x="540" y="58"/>
                </a:cubicBezTo>
                <a:cubicBezTo>
                  <a:pt x="540" y="58"/>
                  <a:pt x="540" y="58"/>
                  <a:pt x="540" y="58"/>
                </a:cubicBezTo>
                <a:cubicBezTo>
                  <a:pt x="546" y="60"/>
                  <a:pt x="550" y="65"/>
                  <a:pt x="556" y="67"/>
                </a:cubicBezTo>
                <a:cubicBezTo>
                  <a:pt x="557" y="68"/>
                  <a:pt x="558" y="68"/>
                  <a:pt x="559" y="69"/>
                </a:cubicBezTo>
                <a:cubicBezTo>
                  <a:pt x="558" y="70"/>
                  <a:pt x="558" y="70"/>
                  <a:pt x="558" y="70"/>
                </a:cubicBezTo>
                <a:cubicBezTo>
                  <a:pt x="555" y="68"/>
                  <a:pt x="555" y="68"/>
                  <a:pt x="553" y="67"/>
                </a:cubicBezTo>
                <a:cubicBezTo>
                  <a:pt x="553" y="66"/>
                  <a:pt x="553" y="66"/>
                  <a:pt x="552" y="66"/>
                </a:cubicBezTo>
                <a:cubicBezTo>
                  <a:pt x="552" y="66"/>
                  <a:pt x="546" y="61"/>
                  <a:pt x="544" y="62"/>
                </a:cubicBezTo>
                <a:cubicBezTo>
                  <a:pt x="543" y="62"/>
                  <a:pt x="543" y="62"/>
                  <a:pt x="543" y="62"/>
                </a:cubicBezTo>
                <a:cubicBezTo>
                  <a:pt x="544" y="64"/>
                  <a:pt x="554" y="73"/>
                  <a:pt x="554" y="73"/>
                </a:cubicBezTo>
                <a:cubicBezTo>
                  <a:pt x="553" y="73"/>
                  <a:pt x="553" y="73"/>
                  <a:pt x="553" y="73"/>
                </a:cubicBezTo>
                <a:cubicBezTo>
                  <a:pt x="553" y="73"/>
                  <a:pt x="553" y="74"/>
                  <a:pt x="553" y="75"/>
                </a:cubicBezTo>
                <a:cubicBezTo>
                  <a:pt x="553" y="75"/>
                  <a:pt x="554" y="76"/>
                  <a:pt x="554" y="76"/>
                </a:cubicBezTo>
                <a:cubicBezTo>
                  <a:pt x="554" y="76"/>
                  <a:pt x="554" y="76"/>
                  <a:pt x="554" y="76"/>
                </a:cubicBezTo>
                <a:cubicBezTo>
                  <a:pt x="553" y="76"/>
                  <a:pt x="553" y="76"/>
                  <a:pt x="551" y="76"/>
                </a:cubicBezTo>
                <a:cubicBezTo>
                  <a:pt x="550" y="75"/>
                  <a:pt x="549" y="75"/>
                  <a:pt x="548" y="75"/>
                </a:cubicBezTo>
                <a:cubicBezTo>
                  <a:pt x="547" y="75"/>
                  <a:pt x="547" y="75"/>
                  <a:pt x="547" y="75"/>
                </a:cubicBezTo>
                <a:cubicBezTo>
                  <a:pt x="547" y="74"/>
                  <a:pt x="546" y="74"/>
                  <a:pt x="546" y="73"/>
                </a:cubicBezTo>
                <a:cubicBezTo>
                  <a:pt x="547" y="73"/>
                  <a:pt x="548" y="74"/>
                  <a:pt x="550" y="74"/>
                </a:cubicBezTo>
                <a:cubicBezTo>
                  <a:pt x="550" y="73"/>
                  <a:pt x="550" y="72"/>
                  <a:pt x="547" y="68"/>
                </a:cubicBezTo>
                <a:cubicBezTo>
                  <a:pt x="547" y="68"/>
                  <a:pt x="547" y="68"/>
                  <a:pt x="533" y="57"/>
                </a:cubicBezTo>
                <a:cubicBezTo>
                  <a:pt x="532" y="56"/>
                  <a:pt x="532" y="56"/>
                  <a:pt x="531" y="56"/>
                </a:cubicBezTo>
                <a:cubicBezTo>
                  <a:pt x="527" y="52"/>
                  <a:pt x="527" y="52"/>
                  <a:pt x="520" y="48"/>
                </a:cubicBezTo>
                <a:cubicBezTo>
                  <a:pt x="518" y="47"/>
                  <a:pt x="516" y="45"/>
                  <a:pt x="515" y="44"/>
                </a:cubicBezTo>
                <a:cubicBezTo>
                  <a:pt x="515" y="44"/>
                  <a:pt x="515" y="44"/>
                  <a:pt x="516" y="44"/>
                </a:cubicBezTo>
                <a:cubicBezTo>
                  <a:pt x="510" y="41"/>
                  <a:pt x="510" y="41"/>
                  <a:pt x="510" y="41"/>
                </a:cubicBezTo>
                <a:cubicBezTo>
                  <a:pt x="509" y="41"/>
                  <a:pt x="508" y="40"/>
                  <a:pt x="507" y="40"/>
                </a:cubicBezTo>
                <a:cubicBezTo>
                  <a:pt x="506" y="40"/>
                  <a:pt x="506" y="40"/>
                  <a:pt x="506" y="40"/>
                </a:cubicBezTo>
                <a:cubicBezTo>
                  <a:pt x="505" y="40"/>
                  <a:pt x="505" y="40"/>
                  <a:pt x="505" y="40"/>
                </a:cubicBezTo>
                <a:cubicBezTo>
                  <a:pt x="506" y="41"/>
                  <a:pt x="506" y="41"/>
                  <a:pt x="506" y="41"/>
                </a:cubicBezTo>
                <a:cubicBezTo>
                  <a:pt x="505" y="41"/>
                  <a:pt x="505" y="41"/>
                  <a:pt x="505" y="41"/>
                </a:cubicBezTo>
                <a:cubicBezTo>
                  <a:pt x="506" y="43"/>
                  <a:pt x="513" y="48"/>
                  <a:pt x="513" y="48"/>
                </a:cubicBezTo>
                <a:cubicBezTo>
                  <a:pt x="512" y="48"/>
                  <a:pt x="512" y="48"/>
                  <a:pt x="512" y="48"/>
                </a:cubicBezTo>
                <a:cubicBezTo>
                  <a:pt x="512" y="49"/>
                  <a:pt x="512" y="49"/>
                  <a:pt x="512" y="49"/>
                </a:cubicBezTo>
                <a:cubicBezTo>
                  <a:pt x="513" y="50"/>
                  <a:pt x="513" y="50"/>
                  <a:pt x="513" y="50"/>
                </a:cubicBezTo>
                <a:cubicBezTo>
                  <a:pt x="514" y="50"/>
                  <a:pt x="514" y="50"/>
                  <a:pt x="514" y="50"/>
                </a:cubicBezTo>
                <a:cubicBezTo>
                  <a:pt x="514" y="51"/>
                  <a:pt x="515" y="51"/>
                  <a:pt x="515" y="51"/>
                </a:cubicBezTo>
                <a:cubicBezTo>
                  <a:pt x="516" y="51"/>
                  <a:pt x="519" y="53"/>
                  <a:pt x="520" y="54"/>
                </a:cubicBezTo>
                <a:cubicBezTo>
                  <a:pt x="521" y="56"/>
                  <a:pt x="523" y="57"/>
                  <a:pt x="530" y="60"/>
                </a:cubicBezTo>
                <a:cubicBezTo>
                  <a:pt x="532" y="62"/>
                  <a:pt x="532" y="62"/>
                  <a:pt x="535" y="65"/>
                </a:cubicBezTo>
                <a:cubicBezTo>
                  <a:pt x="535" y="65"/>
                  <a:pt x="534" y="65"/>
                  <a:pt x="534" y="65"/>
                </a:cubicBezTo>
                <a:cubicBezTo>
                  <a:pt x="533" y="65"/>
                  <a:pt x="533" y="65"/>
                  <a:pt x="516" y="57"/>
                </a:cubicBezTo>
                <a:cubicBezTo>
                  <a:pt x="515" y="57"/>
                  <a:pt x="515" y="57"/>
                  <a:pt x="514" y="57"/>
                </a:cubicBezTo>
                <a:cubicBezTo>
                  <a:pt x="513" y="57"/>
                  <a:pt x="512" y="56"/>
                  <a:pt x="511" y="56"/>
                </a:cubicBezTo>
                <a:cubicBezTo>
                  <a:pt x="510" y="56"/>
                  <a:pt x="510" y="56"/>
                  <a:pt x="509" y="56"/>
                </a:cubicBezTo>
                <a:cubicBezTo>
                  <a:pt x="507" y="55"/>
                  <a:pt x="505" y="54"/>
                  <a:pt x="503" y="53"/>
                </a:cubicBezTo>
                <a:cubicBezTo>
                  <a:pt x="502" y="53"/>
                  <a:pt x="502" y="52"/>
                  <a:pt x="501" y="52"/>
                </a:cubicBezTo>
                <a:cubicBezTo>
                  <a:pt x="500" y="52"/>
                  <a:pt x="500" y="52"/>
                  <a:pt x="500" y="52"/>
                </a:cubicBezTo>
                <a:cubicBezTo>
                  <a:pt x="500" y="53"/>
                  <a:pt x="500" y="53"/>
                  <a:pt x="500" y="53"/>
                </a:cubicBezTo>
                <a:cubicBezTo>
                  <a:pt x="504" y="57"/>
                  <a:pt x="511" y="56"/>
                  <a:pt x="514" y="62"/>
                </a:cubicBezTo>
                <a:cubicBezTo>
                  <a:pt x="514" y="62"/>
                  <a:pt x="514" y="62"/>
                  <a:pt x="514" y="62"/>
                </a:cubicBezTo>
                <a:cubicBezTo>
                  <a:pt x="514" y="63"/>
                  <a:pt x="514" y="64"/>
                  <a:pt x="514" y="65"/>
                </a:cubicBezTo>
                <a:cubicBezTo>
                  <a:pt x="514" y="65"/>
                  <a:pt x="514" y="65"/>
                  <a:pt x="514" y="65"/>
                </a:cubicBezTo>
                <a:cubicBezTo>
                  <a:pt x="510" y="61"/>
                  <a:pt x="510" y="61"/>
                  <a:pt x="510" y="61"/>
                </a:cubicBezTo>
                <a:cubicBezTo>
                  <a:pt x="509" y="61"/>
                  <a:pt x="509" y="61"/>
                  <a:pt x="509" y="61"/>
                </a:cubicBezTo>
                <a:cubicBezTo>
                  <a:pt x="509" y="61"/>
                  <a:pt x="509" y="61"/>
                  <a:pt x="509" y="61"/>
                </a:cubicBezTo>
                <a:cubicBezTo>
                  <a:pt x="509" y="62"/>
                  <a:pt x="509" y="62"/>
                  <a:pt x="509" y="62"/>
                </a:cubicBezTo>
                <a:cubicBezTo>
                  <a:pt x="508" y="63"/>
                  <a:pt x="508" y="63"/>
                  <a:pt x="508" y="63"/>
                </a:cubicBezTo>
                <a:cubicBezTo>
                  <a:pt x="508" y="63"/>
                  <a:pt x="508" y="63"/>
                  <a:pt x="508" y="63"/>
                </a:cubicBezTo>
                <a:cubicBezTo>
                  <a:pt x="507" y="62"/>
                  <a:pt x="507" y="62"/>
                  <a:pt x="507" y="62"/>
                </a:cubicBezTo>
                <a:cubicBezTo>
                  <a:pt x="522" y="79"/>
                  <a:pt x="537" y="99"/>
                  <a:pt x="550" y="121"/>
                </a:cubicBezTo>
                <a:cubicBezTo>
                  <a:pt x="614" y="121"/>
                  <a:pt x="649" y="120"/>
                  <a:pt x="646" y="118"/>
                </a:cubicBezTo>
                <a:cubicBezTo>
                  <a:pt x="644" y="116"/>
                  <a:pt x="644" y="116"/>
                  <a:pt x="644" y="116"/>
                </a:cubicBezTo>
                <a:cubicBezTo>
                  <a:pt x="617" y="89"/>
                  <a:pt x="617" y="89"/>
                  <a:pt x="602" y="77"/>
                </a:cubicBezTo>
                <a:cubicBezTo>
                  <a:pt x="573" y="57"/>
                  <a:pt x="569" y="54"/>
                  <a:pt x="554" y="46"/>
                </a:cubicBezTo>
                <a:moveTo>
                  <a:pt x="624" y="357"/>
                </a:moveTo>
                <a:cubicBezTo>
                  <a:pt x="624" y="357"/>
                  <a:pt x="624" y="357"/>
                  <a:pt x="624" y="357"/>
                </a:cubicBezTo>
                <a:cubicBezTo>
                  <a:pt x="624" y="356"/>
                  <a:pt x="624" y="354"/>
                  <a:pt x="623" y="354"/>
                </a:cubicBezTo>
                <a:cubicBezTo>
                  <a:pt x="623" y="353"/>
                  <a:pt x="622" y="353"/>
                  <a:pt x="621" y="353"/>
                </a:cubicBezTo>
                <a:cubicBezTo>
                  <a:pt x="620" y="352"/>
                  <a:pt x="620" y="352"/>
                  <a:pt x="620" y="352"/>
                </a:cubicBezTo>
                <a:cubicBezTo>
                  <a:pt x="619" y="351"/>
                  <a:pt x="620" y="349"/>
                  <a:pt x="619" y="348"/>
                </a:cubicBezTo>
                <a:cubicBezTo>
                  <a:pt x="618" y="346"/>
                  <a:pt x="616" y="345"/>
                  <a:pt x="615" y="345"/>
                </a:cubicBezTo>
                <a:cubicBezTo>
                  <a:pt x="613" y="345"/>
                  <a:pt x="615" y="341"/>
                  <a:pt x="614" y="340"/>
                </a:cubicBezTo>
                <a:cubicBezTo>
                  <a:pt x="612" y="338"/>
                  <a:pt x="612" y="338"/>
                  <a:pt x="612" y="338"/>
                </a:cubicBezTo>
                <a:cubicBezTo>
                  <a:pt x="612" y="338"/>
                  <a:pt x="611" y="338"/>
                  <a:pt x="610" y="338"/>
                </a:cubicBezTo>
                <a:cubicBezTo>
                  <a:pt x="611" y="341"/>
                  <a:pt x="611" y="341"/>
                  <a:pt x="610" y="342"/>
                </a:cubicBezTo>
                <a:cubicBezTo>
                  <a:pt x="610" y="354"/>
                  <a:pt x="611" y="365"/>
                  <a:pt x="610" y="376"/>
                </a:cubicBezTo>
                <a:cubicBezTo>
                  <a:pt x="611" y="376"/>
                  <a:pt x="611" y="376"/>
                  <a:pt x="611" y="376"/>
                </a:cubicBezTo>
                <a:cubicBezTo>
                  <a:pt x="612" y="376"/>
                  <a:pt x="612" y="376"/>
                  <a:pt x="612" y="376"/>
                </a:cubicBezTo>
                <a:cubicBezTo>
                  <a:pt x="613" y="376"/>
                  <a:pt x="613" y="376"/>
                  <a:pt x="613" y="376"/>
                </a:cubicBezTo>
                <a:cubicBezTo>
                  <a:pt x="614" y="375"/>
                  <a:pt x="614" y="374"/>
                  <a:pt x="614" y="374"/>
                </a:cubicBezTo>
                <a:cubicBezTo>
                  <a:pt x="614" y="373"/>
                  <a:pt x="614" y="373"/>
                  <a:pt x="614" y="372"/>
                </a:cubicBezTo>
                <a:cubicBezTo>
                  <a:pt x="614" y="372"/>
                  <a:pt x="614" y="372"/>
                  <a:pt x="614" y="372"/>
                </a:cubicBezTo>
                <a:cubicBezTo>
                  <a:pt x="614" y="370"/>
                  <a:pt x="616" y="368"/>
                  <a:pt x="617" y="368"/>
                </a:cubicBezTo>
                <a:cubicBezTo>
                  <a:pt x="618" y="368"/>
                  <a:pt x="618" y="368"/>
                  <a:pt x="618" y="368"/>
                </a:cubicBezTo>
                <a:cubicBezTo>
                  <a:pt x="618" y="368"/>
                  <a:pt x="618" y="369"/>
                  <a:pt x="619" y="369"/>
                </a:cubicBezTo>
                <a:cubicBezTo>
                  <a:pt x="620" y="366"/>
                  <a:pt x="619" y="362"/>
                  <a:pt x="620" y="359"/>
                </a:cubicBezTo>
                <a:cubicBezTo>
                  <a:pt x="620" y="358"/>
                  <a:pt x="620" y="358"/>
                  <a:pt x="622" y="358"/>
                </a:cubicBezTo>
                <a:cubicBezTo>
                  <a:pt x="622" y="358"/>
                  <a:pt x="623" y="358"/>
                  <a:pt x="624" y="357"/>
                </a:cubicBezTo>
                <a:moveTo>
                  <a:pt x="743" y="321"/>
                </a:moveTo>
                <a:cubicBezTo>
                  <a:pt x="741" y="310"/>
                  <a:pt x="738" y="295"/>
                  <a:pt x="736" y="284"/>
                </a:cubicBezTo>
                <a:cubicBezTo>
                  <a:pt x="736" y="287"/>
                  <a:pt x="690" y="289"/>
                  <a:pt x="605" y="288"/>
                </a:cubicBezTo>
                <a:cubicBezTo>
                  <a:pt x="607" y="300"/>
                  <a:pt x="608" y="313"/>
                  <a:pt x="609" y="325"/>
                </a:cubicBezTo>
                <a:cubicBezTo>
                  <a:pt x="610" y="327"/>
                  <a:pt x="610" y="330"/>
                  <a:pt x="612" y="331"/>
                </a:cubicBezTo>
                <a:cubicBezTo>
                  <a:pt x="614" y="331"/>
                  <a:pt x="616" y="331"/>
                  <a:pt x="618" y="331"/>
                </a:cubicBezTo>
                <a:cubicBezTo>
                  <a:pt x="621" y="330"/>
                  <a:pt x="621" y="334"/>
                  <a:pt x="623" y="334"/>
                </a:cubicBezTo>
                <a:cubicBezTo>
                  <a:pt x="625" y="334"/>
                  <a:pt x="627" y="334"/>
                  <a:pt x="628" y="334"/>
                </a:cubicBezTo>
                <a:cubicBezTo>
                  <a:pt x="629" y="335"/>
                  <a:pt x="629" y="335"/>
                  <a:pt x="630" y="335"/>
                </a:cubicBezTo>
                <a:cubicBezTo>
                  <a:pt x="637" y="335"/>
                  <a:pt x="637" y="335"/>
                  <a:pt x="637" y="335"/>
                </a:cubicBezTo>
                <a:cubicBezTo>
                  <a:pt x="643" y="334"/>
                  <a:pt x="643" y="334"/>
                  <a:pt x="643" y="334"/>
                </a:cubicBezTo>
                <a:cubicBezTo>
                  <a:pt x="644" y="334"/>
                  <a:pt x="646" y="334"/>
                  <a:pt x="647" y="334"/>
                </a:cubicBezTo>
                <a:cubicBezTo>
                  <a:pt x="648" y="334"/>
                  <a:pt x="655" y="341"/>
                  <a:pt x="656" y="346"/>
                </a:cubicBezTo>
                <a:cubicBezTo>
                  <a:pt x="656" y="346"/>
                  <a:pt x="656" y="346"/>
                  <a:pt x="657" y="346"/>
                </a:cubicBezTo>
                <a:cubicBezTo>
                  <a:pt x="657" y="347"/>
                  <a:pt x="657" y="347"/>
                  <a:pt x="658" y="349"/>
                </a:cubicBezTo>
                <a:cubicBezTo>
                  <a:pt x="659" y="349"/>
                  <a:pt x="659" y="349"/>
                  <a:pt x="660" y="349"/>
                </a:cubicBezTo>
                <a:cubicBezTo>
                  <a:pt x="661" y="349"/>
                  <a:pt x="661" y="349"/>
                  <a:pt x="664" y="351"/>
                </a:cubicBezTo>
                <a:cubicBezTo>
                  <a:pt x="657" y="352"/>
                  <a:pt x="661" y="356"/>
                  <a:pt x="661" y="356"/>
                </a:cubicBezTo>
                <a:cubicBezTo>
                  <a:pt x="664" y="358"/>
                  <a:pt x="663" y="363"/>
                  <a:pt x="668" y="363"/>
                </a:cubicBezTo>
                <a:cubicBezTo>
                  <a:pt x="670" y="360"/>
                  <a:pt x="670" y="360"/>
                  <a:pt x="671" y="360"/>
                </a:cubicBezTo>
                <a:cubicBezTo>
                  <a:pt x="671" y="359"/>
                  <a:pt x="671" y="358"/>
                  <a:pt x="672" y="358"/>
                </a:cubicBezTo>
                <a:cubicBezTo>
                  <a:pt x="672" y="358"/>
                  <a:pt x="672" y="357"/>
                  <a:pt x="673" y="357"/>
                </a:cubicBezTo>
                <a:cubicBezTo>
                  <a:pt x="676" y="360"/>
                  <a:pt x="676" y="371"/>
                  <a:pt x="676" y="372"/>
                </a:cubicBezTo>
                <a:cubicBezTo>
                  <a:pt x="676" y="373"/>
                  <a:pt x="676" y="374"/>
                  <a:pt x="676" y="375"/>
                </a:cubicBezTo>
                <a:cubicBezTo>
                  <a:pt x="674" y="389"/>
                  <a:pt x="682" y="401"/>
                  <a:pt x="681" y="415"/>
                </a:cubicBezTo>
                <a:cubicBezTo>
                  <a:pt x="681" y="416"/>
                  <a:pt x="681" y="416"/>
                  <a:pt x="681" y="416"/>
                </a:cubicBezTo>
                <a:cubicBezTo>
                  <a:pt x="680" y="424"/>
                  <a:pt x="683" y="431"/>
                  <a:pt x="683" y="439"/>
                </a:cubicBezTo>
                <a:cubicBezTo>
                  <a:pt x="684" y="439"/>
                  <a:pt x="684" y="440"/>
                  <a:pt x="684" y="441"/>
                </a:cubicBezTo>
                <a:cubicBezTo>
                  <a:pt x="684" y="441"/>
                  <a:pt x="685" y="441"/>
                  <a:pt x="685" y="441"/>
                </a:cubicBezTo>
                <a:cubicBezTo>
                  <a:pt x="690" y="437"/>
                  <a:pt x="690" y="437"/>
                  <a:pt x="696" y="409"/>
                </a:cubicBezTo>
                <a:cubicBezTo>
                  <a:pt x="696" y="407"/>
                  <a:pt x="697" y="405"/>
                  <a:pt x="697" y="402"/>
                </a:cubicBezTo>
                <a:cubicBezTo>
                  <a:pt x="697" y="395"/>
                  <a:pt x="697" y="395"/>
                  <a:pt x="698" y="394"/>
                </a:cubicBezTo>
                <a:cubicBezTo>
                  <a:pt x="705" y="394"/>
                  <a:pt x="710" y="372"/>
                  <a:pt x="710" y="371"/>
                </a:cubicBezTo>
                <a:cubicBezTo>
                  <a:pt x="710" y="371"/>
                  <a:pt x="710" y="371"/>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3" y="367"/>
                  <a:pt x="713" y="367"/>
                  <a:pt x="713" y="367"/>
                </a:cubicBezTo>
                <a:cubicBezTo>
                  <a:pt x="714" y="367"/>
                  <a:pt x="714" y="367"/>
                  <a:pt x="714" y="367"/>
                </a:cubicBezTo>
                <a:cubicBezTo>
                  <a:pt x="715" y="366"/>
                  <a:pt x="715" y="366"/>
                  <a:pt x="715" y="358"/>
                </a:cubicBezTo>
                <a:cubicBezTo>
                  <a:pt x="716" y="357"/>
                  <a:pt x="716" y="357"/>
                  <a:pt x="717" y="357"/>
                </a:cubicBezTo>
                <a:cubicBezTo>
                  <a:pt x="718" y="358"/>
                  <a:pt x="718" y="358"/>
                  <a:pt x="718" y="358"/>
                </a:cubicBezTo>
                <a:cubicBezTo>
                  <a:pt x="718" y="358"/>
                  <a:pt x="718" y="358"/>
                  <a:pt x="718" y="358"/>
                </a:cubicBezTo>
                <a:cubicBezTo>
                  <a:pt x="719" y="357"/>
                  <a:pt x="720" y="355"/>
                  <a:pt x="721" y="354"/>
                </a:cubicBezTo>
                <a:cubicBezTo>
                  <a:pt x="721" y="353"/>
                  <a:pt x="722" y="353"/>
                  <a:pt x="723" y="353"/>
                </a:cubicBezTo>
                <a:cubicBezTo>
                  <a:pt x="723" y="352"/>
                  <a:pt x="723" y="351"/>
                  <a:pt x="723" y="350"/>
                </a:cubicBezTo>
                <a:cubicBezTo>
                  <a:pt x="724" y="350"/>
                  <a:pt x="724" y="350"/>
                  <a:pt x="724" y="350"/>
                </a:cubicBezTo>
                <a:cubicBezTo>
                  <a:pt x="725" y="353"/>
                  <a:pt x="726" y="358"/>
                  <a:pt x="727" y="365"/>
                </a:cubicBezTo>
                <a:cubicBezTo>
                  <a:pt x="728" y="369"/>
                  <a:pt x="728" y="369"/>
                  <a:pt x="728" y="370"/>
                </a:cubicBezTo>
                <a:cubicBezTo>
                  <a:pt x="728" y="371"/>
                  <a:pt x="728" y="371"/>
                  <a:pt x="728" y="372"/>
                </a:cubicBezTo>
                <a:cubicBezTo>
                  <a:pt x="728" y="373"/>
                  <a:pt x="728" y="373"/>
                  <a:pt x="728" y="375"/>
                </a:cubicBezTo>
                <a:cubicBezTo>
                  <a:pt x="728" y="376"/>
                  <a:pt x="728" y="376"/>
                  <a:pt x="728" y="376"/>
                </a:cubicBezTo>
                <a:cubicBezTo>
                  <a:pt x="729" y="376"/>
                  <a:pt x="729" y="376"/>
                  <a:pt x="729" y="376"/>
                </a:cubicBezTo>
                <a:cubicBezTo>
                  <a:pt x="732" y="381"/>
                  <a:pt x="727" y="387"/>
                  <a:pt x="730" y="392"/>
                </a:cubicBezTo>
                <a:cubicBezTo>
                  <a:pt x="731" y="392"/>
                  <a:pt x="731" y="392"/>
                  <a:pt x="731" y="392"/>
                </a:cubicBezTo>
                <a:cubicBezTo>
                  <a:pt x="731" y="391"/>
                  <a:pt x="732" y="391"/>
                  <a:pt x="733" y="389"/>
                </a:cubicBezTo>
                <a:cubicBezTo>
                  <a:pt x="733" y="389"/>
                  <a:pt x="733" y="388"/>
                  <a:pt x="733" y="388"/>
                </a:cubicBezTo>
                <a:cubicBezTo>
                  <a:pt x="733" y="387"/>
                  <a:pt x="733" y="387"/>
                  <a:pt x="733" y="387"/>
                </a:cubicBezTo>
                <a:cubicBezTo>
                  <a:pt x="733" y="386"/>
                  <a:pt x="733" y="386"/>
                  <a:pt x="733" y="385"/>
                </a:cubicBezTo>
                <a:cubicBezTo>
                  <a:pt x="737" y="389"/>
                  <a:pt x="735" y="403"/>
                  <a:pt x="731" y="428"/>
                </a:cubicBezTo>
                <a:cubicBezTo>
                  <a:pt x="731" y="429"/>
                  <a:pt x="731" y="430"/>
                  <a:pt x="731" y="430"/>
                </a:cubicBezTo>
                <a:cubicBezTo>
                  <a:pt x="730" y="436"/>
                  <a:pt x="731" y="442"/>
                  <a:pt x="730" y="448"/>
                </a:cubicBezTo>
                <a:cubicBezTo>
                  <a:pt x="730" y="449"/>
                  <a:pt x="730" y="449"/>
                  <a:pt x="730" y="449"/>
                </a:cubicBezTo>
                <a:cubicBezTo>
                  <a:pt x="729" y="453"/>
                  <a:pt x="729" y="456"/>
                  <a:pt x="729" y="459"/>
                </a:cubicBezTo>
                <a:cubicBezTo>
                  <a:pt x="728" y="462"/>
                  <a:pt x="728" y="464"/>
                  <a:pt x="727" y="467"/>
                </a:cubicBezTo>
                <a:cubicBezTo>
                  <a:pt x="726" y="470"/>
                  <a:pt x="725" y="476"/>
                  <a:pt x="726" y="480"/>
                </a:cubicBezTo>
                <a:cubicBezTo>
                  <a:pt x="726" y="480"/>
                  <a:pt x="726" y="480"/>
                  <a:pt x="726" y="480"/>
                </a:cubicBezTo>
                <a:cubicBezTo>
                  <a:pt x="727" y="478"/>
                  <a:pt x="727" y="476"/>
                  <a:pt x="727" y="476"/>
                </a:cubicBezTo>
                <a:cubicBezTo>
                  <a:pt x="728" y="473"/>
                  <a:pt x="731" y="459"/>
                  <a:pt x="731" y="459"/>
                </a:cubicBezTo>
                <a:cubicBezTo>
                  <a:pt x="731" y="458"/>
                  <a:pt x="731" y="458"/>
                  <a:pt x="731" y="458"/>
                </a:cubicBezTo>
                <a:cubicBezTo>
                  <a:pt x="731" y="457"/>
                  <a:pt x="731" y="457"/>
                  <a:pt x="732" y="457"/>
                </a:cubicBezTo>
                <a:cubicBezTo>
                  <a:pt x="732" y="456"/>
                  <a:pt x="732" y="456"/>
                  <a:pt x="732" y="455"/>
                </a:cubicBezTo>
                <a:cubicBezTo>
                  <a:pt x="732" y="455"/>
                  <a:pt x="732" y="454"/>
                  <a:pt x="732" y="454"/>
                </a:cubicBezTo>
                <a:cubicBezTo>
                  <a:pt x="732" y="453"/>
                  <a:pt x="733" y="452"/>
                  <a:pt x="733" y="451"/>
                </a:cubicBezTo>
                <a:cubicBezTo>
                  <a:pt x="732" y="450"/>
                  <a:pt x="732" y="438"/>
                  <a:pt x="733" y="434"/>
                </a:cubicBezTo>
                <a:cubicBezTo>
                  <a:pt x="733" y="433"/>
                  <a:pt x="733" y="433"/>
                  <a:pt x="733" y="432"/>
                </a:cubicBezTo>
                <a:cubicBezTo>
                  <a:pt x="733" y="431"/>
                  <a:pt x="733" y="431"/>
                  <a:pt x="733" y="430"/>
                </a:cubicBezTo>
                <a:cubicBezTo>
                  <a:pt x="733" y="428"/>
                  <a:pt x="733" y="426"/>
                  <a:pt x="733" y="424"/>
                </a:cubicBezTo>
                <a:cubicBezTo>
                  <a:pt x="734" y="421"/>
                  <a:pt x="737" y="408"/>
                  <a:pt x="737" y="407"/>
                </a:cubicBezTo>
                <a:cubicBezTo>
                  <a:pt x="738" y="410"/>
                  <a:pt x="737" y="412"/>
                  <a:pt x="737" y="414"/>
                </a:cubicBezTo>
                <a:cubicBezTo>
                  <a:pt x="738" y="414"/>
                  <a:pt x="738" y="414"/>
                  <a:pt x="738" y="414"/>
                </a:cubicBezTo>
                <a:cubicBezTo>
                  <a:pt x="738" y="413"/>
                  <a:pt x="738" y="413"/>
                  <a:pt x="738" y="413"/>
                </a:cubicBezTo>
                <a:cubicBezTo>
                  <a:pt x="739" y="417"/>
                  <a:pt x="739" y="417"/>
                  <a:pt x="737" y="440"/>
                </a:cubicBezTo>
                <a:cubicBezTo>
                  <a:pt x="742" y="419"/>
                  <a:pt x="742" y="419"/>
                  <a:pt x="743" y="409"/>
                </a:cubicBezTo>
                <a:cubicBezTo>
                  <a:pt x="743" y="407"/>
                  <a:pt x="744" y="406"/>
                  <a:pt x="744" y="404"/>
                </a:cubicBezTo>
                <a:cubicBezTo>
                  <a:pt x="745" y="395"/>
                  <a:pt x="745" y="395"/>
                  <a:pt x="744" y="385"/>
                </a:cubicBezTo>
                <a:cubicBezTo>
                  <a:pt x="743" y="379"/>
                  <a:pt x="743" y="364"/>
                  <a:pt x="744" y="355"/>
                </a:cubicBezTo>
                <a:cubicBezTo>
                  <a:pt x="745" y="355"/>
                  <a:pt x="745" y="356"/>
                  <a:pt x="745" y="356"/>
                </a:cubicBezTo>
                <a:cubicBezTo>
                  <a:pt x="745" y="357"/>
                  <a:pt x="745" y="357"/>
                  <a:pt x="745" y="357"/>
                </a:cubicBezTo>
                <a:cubicBezTo>
                  <a:pt x="745" y="360"/>
                  <a:pt x="745" y="362"/>
                  <a:pt x="745" y="364"/>
                </a:cubicBezTo>
                <a:cubicBezTo>
                  <a:pt x="745" y="368"/>
                  <a:pt x="745" y="371"/>
                  <a:pt x="745" y="374"/>
                </a:cubicBezTo>
                <a:cubicBezTo>
                  <a:pt x="745" y="375"/>
                  <a:pt x="745" y="375"/>
                  <a:pt x="746" y="375"/>
                </a:cubicBezTo>
                <a:cubicBezTo>
                  <a:pt x="746" y="365"/>
                  <a:pt x="746" y="365"/>
                  <a:pt x="745" y="364"/>
                </a:cubicBezTo>
                <a:cubicBezTo>
                  <a:pt x="745" y="361"/>
                  <a:pt x="745" y="359"/>
                  <a:pt x="745" y="356"/>
                </a:cubicBezTo>
                <a:cubicBezTo>
                  <a:pt x="745" y="356"/>
                  <a:pt x="745" y="356"/>
                  <a:pt x="745" y="356"/>
                </a:cubicBezTo>
                <a:cubicBezTo>
                  <a:pt x="745" y="355"/>
                  <a:pt x="745" y="354"/>
                  <a:pt x="745" y="353"/>
                </a:cubicBezTo>
                <a:cubicBezTo>
                  <a:pt x="745" y="352"/>
                  <a:pt x="745" y="352"/>
                  <a:pt x="745" y="352"/>
                </a:cubicBezTo>
                <a:cubicBezTo>
                  <a:pt x="745" y="343"/>
                  <a:pt x="744" y="330"/>
                  <a:pt x="743" y="321"/>
                </a:cubicBezTo>
                <a:moveTo>
                  <a:pt x="299" y="117"/>
                </a:moveTo>
                <a:cubicBezTo>
                  <a:pt x="299" y="117"/>
                  <a:pt x="299" y="117"/>
                  <a:pt x="299" y="117"/>
                </a:cubicBezTo>
                <a:cubicBezTo>
                  <a:pt x="297" y="117"/>
                  <a:pt x="297" y="117"/>
                  <a:pt x="297" y="117"/>
                </a:cubicBezTo>
                <a:cubicBezTo>
                  <a:pt x="297" y="118"/>
                  <a:pt x="296" y="118"/>
                  <a:pt x="296" y="118"/>
                </a:cubicBezTo>
                <a:cubicBezTo>
                  <a:pt x="295" y="119"/>
                  <a:pt x="295" y="119"/>
                  <a:pt x="295" y="119"/>
                </a:cubicBezTo>
                <a:cubicBezTo>
                  <a:pt x="295" y="119"/>
                  <a:pt x="295" y="119"/>
                  <a:pt x="295" y="119"/>
                </a:cubicBezTo>
                <a:cubicBezTo>
                  <a:pt x="294" y="119"/>
                  <a:pt x="294" y="119"/>
                  <a:pt x="294" y="119"/>
                </a:cubicBezTo>
                <a:cubicBezTo>
                  <a:pt x="293" y="120"/>
                  <a:pt x="293" y="120"/>
                  <a:pt x="292" y="121"/>
                </a:cubicBezTo>
                <a:cubicBezTo>
                  <a:pt x="292" y="121"/>
                  <a:pt x="292" y="122"/>
                  <a:pt x="292" y="122"/>
                </a:cubicBezTo>
                <a:cubicBezTo>
                  <a:pt x="292" y="123"/>
                  <a:pt x="292" y="123"/>
                  <a:pt x="292" y="123"/>
                </a:cubicBezTo>
                <a:cubicBezTo>
                  <a:pt x="294" y="122"/>
                  <a:pt x="294" y="122"/>
                  <a:pt x="294" y="122"/>
                </a:cubicBezTo>
                <a:cubicBezTo>
                  <a:pt x="295" y="120"/>
                  <a:pt x="295" y="120"/>
                  <a:pt x="295" y="120"/>
                </a:cubicBezTo>
                <a:cubicBezTo>
                  <a:pt x="295" y="120"/>
                  <a:pt x="295" y="120"/>
                  <a:pt x="295" y="120"/>
                </a:cubicBezTo>
                <a:cubicBezTo>
                  <a:pt x="296" y="121"/>
                  <a:pt x="297" y="120"/>
                  <a:pt x="297" y="120"/>
                </a:cubicBezTo>
                <a:cubicBezTo>
                  <a:pt x="297" y="119"/>
                  <a:pt x="297" y="119"/>
                  <a:pt x="297" y="119"/>
                </a:cubicBezTo>
                <a:cubicBezTo>
                  <a:pt x="297" y="119"/>
                  <a:pt x="298" y="119"/>
                  <a:pt x="298" y="118"/>
                </a:cubicBezTo>
                <a:cubicBezTo>
                  <a:pt x="298" y="118"/>
                  <a:pt x="298" y="118"/>
                  <a:pt x="298" y="118"/>
                </a:cubicBezTo>
                <a:cubicBezTo>
                  <a:pt x="298" y="118"/>
                  <a:pt x="299" y="117"/>
                  <a:pt x="299" y="117"/>
                </a:cubicBezTo>
                <a:moveTo>
                  <a:pt x="324" y="158"/>
                </a:moveTo>
                <a:cubicBezTo>
                  <a:pt x="324" y="157"/>
                  <a:pt x="324" y="156"/>
                  <a:pt x="324" y="156"/>
                </a:cubicBezTo>
                <a:cubicBezTo>
                  <a:pt x="323" y="155"/>
                  <a:pt x="323" y="153"/>
                  <a:pt x="323" y="153"/>
                </a:cubicBezTo>
                <a:cubicBezTo>
                  <a:pt x="323" y="152"/>
                  <a:pt x="322" y="152"/>
                  <a:pt x="322" y="151"/>
                </a:cubicBezTo>
                <a:cubicBezTo>
                  <a:pt x="321" y="152"/>
                  <a:pt x="321" y="152"/>
                  <a:pt x="321" y="152"/>
                </a:cubicBezTo>
                <a:cubicBezTo>
                  <a:pt x="321" y="152"/>
                  <a:pt x="321" y="153"/>
                  <a:pt x="319" y="154"/>
                </a:cubicBezTo>
                <a:cubicBezTo>
                  <a:pt x="318" y="155"/>
                  <a:pt x="318" y="155"/>
                  <a:pt x="318" y="149"/>
                </a:cubicBezTo>
                <a:cubicBezTo>
                  <a:pt x="317" y="149"/>
                  <a:pt x="316" y="149"/>
                  <a:pt x="315" y="149"/>
                </a:cubicBezTo>
                <a:cubicBezTo>
                  <a:pt x="316" y="145"/>
                  <a:pt x="317" y="144"/>
                  <a:pt x="314" y="143"/>
                </a:cubicBezTo>
                <a:cubicBezTo>
                  <a:pt x="314" y="143"/>
                  <a:pt x="314" y="143"/>
                  <a:pt x="314" y="142"/>
                </a:cubicBezTo>
                <a:cubicBezTo>
                  <a:pt x="313" y="142"/>
                  <a:pt x="313" y="142"/>
                  <a:pt x="313" y="142"/>
                </a:cubicBezTo>
                <a:cubicBezTo>
                  <a:pt x="313" y="141"/>
                  <a:pt x="313" y="140"/>
                  <a:pt x="312" y="139"/>
                </a:cubicBezTo>
                <a:cubicBezTo>
                  <a:pt x="312" y="139"/>
                  <a:pt x="312" y="139"/>
                  <a:pt x="312" y="139"/>
                </a:cubicBezTo>
                <a:cubicBezTo>
                  <a:pt x="312" y="138"/>
                  <a:pt x="311" y="135"/>
                  <a:pt x="310" y="135"/>
                </a:cubicBezTo>
                <a:cubicBezTo>
                  <a:pt x="306" y="135"/>
                  <a:pt x="306" y="135"/>
                  <a:pt x="306" y="134"/>
                </a:cubicBezTo>
                <a:cubicBezTo>
                  <a:pt x="307" y="131"/>
                  <a:pt x="307" y="131"/>
                  <a:pt x="310" y="131"/>
                </a:cubicBezTo>
                <a:cubicBezTo>
                  <a:pt x="310" y="131"/>
                  <a:pt x="310" y="130"/>
                  <a:pt x="310" y="130"/>
                </a:cubicBezTo>
                <a:cubicBezTo>
                  <a:pt x="310" y="128"/>
                  <a:pt x="312" y="128"/>
                  <a:pt x="313" y="127"/>
                </a:cubicBezTo>
                <a:cubicBezTo>
                  <a:pt x="313" y="126"/>
                  <a:pt x="313" y="125"/>
                  <a:pt x="314" y="123"/>
                </a:cubicBezTo>
                <a:cubicBezTo>
                  <a:pt x="311" y="123"/>
                  <a:pt x="308" y="123"/>
                  <a:pt x="305" y="123"/>
                </a:cubicBezTo>
                <a:cubicBezTo>
                  <a:pt x="307" y="120"/>
                  <a:pt x="307" y="120"/>
                  <a:pt x="307" y="120"/>
                </a:cubicBezTo>
                <a:cubicBezTo>
                  <a:pt x="308" y="119"/>
                  <a:pt x="310" y="119"/>
                  <a:pt x="310" y="118"/>
                </a:cubicBezTo>
                <a:cubicBezTo>
                  <a:pt x="310" y="117"/>
                  <a:pt x="310" y="117"/>
                  <a:pt x="309" y="117"/>
                </a:cubicBezTo>
                <a:cubicBezTo>
                  <a:pt x="309" y="117"/>
                  <a:pt x="309" y="117"/>
                  <a:pt x="309" y="117"/>
                </a:cubicBezTo>
                <a:cubicBezTo>
                  <a:pt x="308" y="117"/>
                  <a:pt x="308" y="117"/>
                  <a:pt x="307" y="117"/>
                </a:cubicBezTo>
                <a:cubicBezTo>
                  <a:pt x="306" y="117"/>
                  <a:pt x="304" y="116"/>
                  <a:pt x="303" y="117"/>
                </a:cubicBezTo>
                <a:cubicBezTo>
                  <a:pt x="303" y="118"/>
                  <a:pt x="302" y="119"/>
                  <a:pt x="301" y="120"/>
                </a:cubicBezTo>
                <a:cubicBezTo>
                  <a:pt x="301" y="121"/>
                  <a:pt x="301" y="122"/>
                  <a:pt x="300" y="123"/>
                </a:cubicBezTo>
                <a:cubicBezTo>
                  <a:pt x="298" y="124"/>
                  <a:pt x="298" y="124"/>
                  <a:pt x="298" y="124"/>
                </a:cubicBezTo>
                <a:cubicBezTo>
                  <a:pt x="297" y="123"/>
                  <a:pt x="297" y="123"/>
                  <a:pt x="297" y="122"/>
                </a:cubicBezTo>
                <a:cubicBezTo>
                  <a:pt x="296" y="123"/>
                  <a:pt x="296" y="123"/>
                  <a:pt x="296" y="123"/>
                </a:cubicBezTo>
                <a:cubicBezTo>
                  <a:pt x="294" y="123"/>
                  <a:pt x="294" y="126"/>
                  <a:pt x="294" y="126"/>
                </a:cubicBezTo>
                <a:cubicBezTo>
                  <a:pt x="295" y="127"/>
                  <a:pt x="296" y="126"/>
                  <a:pt x="297" y="127"/>
                </a:cubicBezTo>
                <a:cubicBezTo>
                  <a:pt x="296" y="128"/>
                  <a:pt x="296" y="128"/>
                  <a:pt x="296" y="128"/>
                </a:cubicBezTo>
                <a:cubicBezTo>
                  <a:pt x="296" y="128"/>
                  <a:pt x="296" y="128"/>
                  <a:pt x="296" y="129"/>
                </a:cubicBezTo>
                <a:cubicBezTo>
                  <a:pt x="295" y="130"/>
                  <a:pt x="296" y="131"/>
                  <a:pt x="294" y="131"/>
                </a:cubicBezTo>
                <a:cubicBezTo>
                  <a:pt x="292" y="132"/>
                  <a:pt x="292" y="133"/>
                  <a:pt x="292" y="133"/>
                </a:cubicBezTo>
                <a:cubicBezTo>
                  <a:pt x="292" y="134"/>
                  <a:pt x="292" y="134"/>
                  <a:pt x="292" y="134"/>
                </a:cubicBezTo>
                <a:cubicBezTo>
                  <a:pt x="292" y="134"/>
                  <a:pt x="293" y="134"/>
                  <a:pt x="294" y="134"/>
                </a:cubicBezTo>
                <a:cubicBezTo>
                  <a:pt x="294" y="134"/>
                  <a:pt x="294" y="133"/>
                  <a:pt x="295" y="134"/>
                </a:cubicBezTo>
                <a:cubicBezTo>
                  <a:pt x="295" y="135"/>
                  <a:pt x="295" y="135"/>
                  <a:pt x="296" y="135"/>
                </a:cubicBezTo>
                <a:cubicBezTo>
                  <a:pt x="296" y="136"/>
                  <a:pt x="297" y="136"/>
                  <a:pt x="297" y="135"/>
                </a:cubicBezTo>
                <a:cubicBezTo>
                  <a:pt x="297" y="135"/>
                  <a:pt x="297" y="135"/>
                  <a:pt x="298" y="134"/>
                </a:cubicBezTo>
                <a:cubicBezTo>
                  <a:pt x="299" y="135"/>
                  <a:pt x="299" y="135"/>
                  <a:pt x="299" y="135"/>
                </a:cubicBezTo>
                <a:cubicBezTo>
                  <a:pt x="298" y="136"/>
                  <a:pt x="299" y="137"/>
                  <a:pt x="299" y="138"/>
                </a:cubicBezTo>
                <a:cubicBezTo>
                  <a:pt x="298" y="139"/>
                  <a:pt x="297" y="138"/>
                  <a:pt x="296" y="139"/>
                </a:cubicBezTo>
                <a:cubicBezTo>
                  <a:pt x="296" y="140"/>
                  <a:pt x="296" y="140"/>
                  <a:pt x="296" y="141"/>
                </a:cubicBezTo>
                <a:cubicBezTo>
                  <a:pt x="298" y="141"/>
                  <a:pt x="299" y="141"/>
                  <a:pt x="301" y="141"/>
                </a:cubicBezTo>
                <a:cubicBezTo>
                  <a:pt x="302" y="140"/>
                  <a:pt x="302" y="140"/>
                  <a:pt x="302" y="140"/>
                </a:cubicBezTo>
                <a:cubicBezTo>
                  <a:pt x="304" y="142"/>
                  <a:pt x="301" y="145"/>
                  <a:pt x="304" y="146"/>
                </a:cubicBezTo>
                <a:cubicBezTo>
                  <a:pt x="304" y="146"/>
                  <a:pt x="304" y="146"/>
                  <a:pt x="304" y="146"/>
                </a:cubicBezTo>
                <a:cubicBezTo>
                  <a:pt x="304" y="147"/>
                  <a:pt x="303" y="148"/>
                  <a:pt x="303" y="149"/>
                </a:cubicBezTo>
                <a:cubicBezTo>
                  <a:pt x="304" y="150"/>
                  <a:pt x="303" y="151"/>
                  <a:pt x="302" y="151"/>
                </a:cubicBezTo>
                <a:cubicBezTo>
                  <a:pt x="300" y="152"/>
                  <a:pt x="299" y="150"/>
                  <a:pt x="297" y="150"/>
                </a:cubicBezTo>
                <a:cubicBezTo>
                  <a:pt x="297" y="150"/>
                  <a:pt x="297" y="150"/>
                  <a:pt x="297" y="150"/>
                </a:cubicBezTo>
                <a:cubicBezTo>
                  <a:pt x="296" y="150"/>
                  <a:pt x="296" y="150"/>
                  <a:pt x="295" y="151"/>
                </a:cubicBezTo>
                <a:cubicBezTo>
                  <a:pt x="295" y="152"/>
                  <a:pt x="295" y="152"/>
                  <a:pt x="295" y="152"/>
                </a:cubicBezTo>
                <a:cubicBezTo>
                  <a:pt x="294" y="152"/>
                  <a:pt x="294" y="152"/>
                  <a:pt x="293" y="152"/>
                </a:cubicBezTo>
                <a:cubicBezTo>
                  <a:pt x="292" y="153"/>
                  <a:pt x="292" y="153"/>
                  <a:pt x="292" y="153"/>
                </a:cubicBezTo>
                <a:cubicBezTo>
                  <a:pt x="294" y="154"/>
                  <a:pt x="295" y="153"/>
                  <a:pt x="297" y="154"/>
                </a:cubicBezTo>
                <a:cubicBezTo>
                  <a:pt x="297" y="154"/>
                  <a:pt x="297" y="155"/>
                  <a:pt x="296" y="156"/>
                </a:cubicBezTo>
                <a:cubicBezTo>
                  <a:pt x="296" y="156"/>
                  <a:pt x="296" y="156"/>
                  <a:pt x="295" y="156"/>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2" y="157"/>
                  <a:pt x="292" y="157"/>
                  <a:pt x="292" y="157"/>
                </a:cubicBezTo>
                <a:cubicBezTo>
                  <a:pt x="291" y="159"/>
                  <a:pt x="291" y="159"/>
                  <a:pt x="291" y="160"/>
                </a:cubicBezTo>
                <a:cubicBezTo>
                  <a:pt x="293" y="161"/>
                  <a:pt x="295" y="159"/>
                  <a:pt x="296" y="160"/>
                </a:cubicBezTo>
                <a:cubicBezTo>
                  <a:pt x="298" y="161"/>
                  <a:pt x="299" y="160"/>
                  <a:pt x="301" y="161"/>
                </a:cubicBezTo>
                <a:cubicBezTo>
                  <a:pt x="301" y="162"/>
                  <a:pt x="301" y="162"/>
                  <a:pt x="300" y="163"/>
                </a:cubicBezTo>
                <a:cubicBezTo>
                  <a:pt x="300" y="163"/>
                  <a:pt x="299" y="163"/>
                  <a:pt x="296" y="163"/>
                </a:cubicBezTo>
                <a:cubicBezTo>
                  <a:pt x="295" y="163"/>
                  <a:pt x="295" y="164"/>
                  <a:pt x="294" y="165"/>
                </a:cubicBezTo>
                <a:cubicBezTo>
                  <a:pt x="293" y="165"/>
                  <a:pt x="292" y="165"/>
                  <a:pt x="291" y="165"/>
                </a:cubicBezTo>
                <a:cubicBezTo>
                  <a:pt x="291" y="168"/>
                  <a:pt x="291" y="168"/>
                  <a:pt x="287" y="169"/>
                </a:cubicBezTo>
                <a:cubicBezTo>
                  <a:pt x="288" y="170"/>
                  <a:pt x="288" y="170"/>
                  <a:pt x="291" y="169"/>
                </a:cubicBezTo>
                <a:cubicBezTo>
                  <a:pt x="292" y="169"/>
                  <a:pt x="292" y="169"/>
                  <a:pt x="293" y="168"/>
                </a:cubicBezTo>
                <a:cubicBezTo>
                  <a:pt x="293" y="168"/>
                  <a:pt x="293" y="168"/>
                  <a:pt x="295" y="169"/>
                </a:cubicBezTo>
                <a:cubicBezTo>
                  <a:pt x="296" y="169"/>
                  <a:pt x="296" y="169"/>
                  <a:pt x="297" y="169"/>
                </a:cubicBezTo>
                <a:cubicBezTo>
                  <a:pt x="298" y="167"/>
                  <a:pt x="298" y="167"/>
                  <a:pt x="298" y="166"/>
                </a:cubicBezTo>
                <a:cubicBezTo>
                  <a:pt x="300" y="167"/>
                  <a:pt x="302" y="166"/>
                  <a:pt x="304" y="167"/>
                </a:cubicBezTo>
                <a:cubicBezTo>
                  <a:pt x="306" y="167"/>
                  <a:pt x="306" y="165"/>
                  <a:pt x="307" y="165"/>
                </a:cubicBezTo>
                <a:cubicBezTo>
                  <a:pt x="309" y="165"/>
                  <a:pt x="309" y="167"/>
                  <a:pt x="310" y="167"/>
                </a:cubicBezTo>
                <a:cubicBezTo>
                  <a:pt x="311" y="167"/>
                  <a:pt x="311" y="167"/>
                  <a:pt x="311" y="167"/>
                </a:cubicBezTo>
                <a:cubicBezTo>
                  <a:pt x="312" y="167"/>
                  <a:pt x="314" y="167"/>
                  <a:pt x="316" y="166"/>
                </a:cubicBezTo>
                <a:cubicBezTo>
                  <a:pt x="317" y="165"/>
                  <a:pt x="317" y="165"/>
                  <a:pt x="317" y="165"/>
                </a:cubicBezTo>
                <a:cubicBezTo>
                  <a:pt x="319" y="165"/>
                  <a:pt x="319" y="165"/>
                  <a:pt x="320" y="165"/>
                </a:cubicBezTo>
                <a:cubicBezTo>
                  <a:pt x="320" y="164"/>
                  <a:pt x="320" y="164"/>
                  <a:pt x="320" y="164"/>
                </a:cubicBezTo>
                <a:cubicBezTo>
                  <a:pt x="320" y="163"/>
                  <a:pt x="319" y="162"/>
                  <a:pt x="319" y="161"/>
                </a:cubicBezTo>
                <a:cubicBezTo>
                  <a:pt x="319" y="161"/>
                  <a:pt x="319" y="161"/>
                  <a:pt x="319" y="161"/>
                </a:cubicBezTo>
                <a:cubicBezTo>
                  <a:pt x="319" y="160"/>
                  <a:pt x="319" y="159"/>
                  <a:pt x="321" y="160"/>
                </a:cubicBezTo>
                <a:cubicBezTo>
                  <a:pt x="321" y="160"/>
                  <a:pt x="321" y="160"/>
                  <a:pt x="322" y="158"/>
                </a:cubicBezTo>
                <a:cubicBezTo>
                  <a:pt x="323" y="158"/>
                  <a:pt x="323" y="158"/>
                  <a:pt x="324" y="158"/>
                </a:cubicBezTo>
                <a:moveTo>
                  <a:pt x="281" y="142"/>
                </a:moveTo>
                <a:cubicBezTo>
                  <a:pt x="281" y="142"/>
                  <a:pt x="281" y="142"/>
                  <a:pt x="281" y="142"/>
                </a:cubicBezTo>
                <a:cubicBezTo>
                  <a:pt x="281" y="142"/>
                  <a:pt x="281" y="142"/>
                  <a:pt x="281" y="142"/>
                </a:cubicBezTo>
                <a:cubicBezTo>
                  <a:pt x="281" y="142"/>
                  <a:pt x="281" y="142"/>
                  <a:pt x="281" y="142"/>
                </a:cubicBezTo>
                <a:moveTo>
                  <a:pt x="293" y="143"/>
                </a:moveTo>
                <a:cubicBezTo>
                  <a:pt x="293" y="143"/>
                  <a:pt x="294" y="142"/>
                  <a:pt x="293" y="141"/>
                </a:cubicBezTo>
                <a:cubicBezTo>
                  <a:pt x="292" y="140"/>
                  <a:pt x="293" y="139"/>
                  <a:pt x="293" y="139"/>
                </a:cubicBezTo>
                <a:cubicBezTo>
                  <a:pt x="293" y="139"/>
                  <a:pt x="293" y="138"/>
                  <a:pt x="292" y="138"/>
                </a:cubicBezTo>
                <a:cubicBezTo>
                  <a:pt x="292" y="138"/>
                  <a:pt x="291" y="138"/>
                  <a:pt x="291" y="138"/>
                </a:cubicBezTo>
                <a:cubicBezTo>
                  <a:pt x="291" y="137"/>
                  <a:pt x="291" y="137"/>
                  <a:pt x="291" y="137"/>
                </a:cubicBezTo>
                <a:cubicBezTo>
                  <a:pt x="290" y="137"/>
                  <a:pt x="290" y="137"/>
                  <a:pt x="290" y="137"/>
                </a:cubicBezTo>
                <a:cubicBezTo>
                  <a:pt x="289" y="137"/>
                  <a:pt x="288" y="138"/>
                  <a:pt x="288" y="138"/>
                </a:cubicBezTo>
                <a:cubicBezTo>
                  <a:pt x="287" y="138"/>
                  <a:pt x="287" y="138"/>
                  <a:pt x="287" y="139"/>
                </a:cubicBezTo>
                <a:cubicBezTo>
                  <a:pt x="287" y="139"/>
                  <a:pt x="286" y="139"/>
                  <a:pt x="286" y="139"/>
                </a:cubicBezTo>
                <a:cubicBezTo>
                  <a:pt x="285" y="139"/>
                  <a:pt x="285" y="139"/>
                  <a:pt x="285" y="139"/>
                </a:cubicBezTo>
                <a:cubicBezTo>
                  <a:pt x="285" y="138"/>
                  <a:pt x="285" y="138"/>
                  <a:pt x="285" y="137"/>
                </a:cubicBezTo>
                <a:cubicBezTo>
                  <a:pt x="284" y="137"/>
                  <a:pt x="284" y="137"/>
                  <a:pt x="282" y="137"/>
                </a:cubicBezTo>
                <a:cubicBezTo>
                  <a:pt x="282" y="139"/>
                  <a:pt x="281" y="140"/>
                  <a:pt x="281" y="142"/>
                </a:cubicBezTo>
                <a:cubicBezTo>
                  <a:pt x="280" y="142"/>
                  <a:pt x="280" y="143"/>
                  <a:pt x="279" y="142"/>
                </a:cubicBezTo>
                <a:cubicBezTo>
                  <a:pt x="278" y="142"/>
                  <a:pt x="278" y="143"/>
                  <a:pt x="277" y="143"/>
                </a:cubicBezTo>
                <a:cubicBezTo>
                  <a:pt x="277" y="143"/>
                  <a:pt x="277" y="143"/>
                  <a:pt x="276" y="142"/>
                </a:cubicBezTo>
                <a:cubicBezTo>
                  <a:pt x="275" y="142"/>
                  <a:pt x="275" y="142"/>
                  <a:pt x="275" y="142"/>
                </a:cubicBezTo>
                <a:cubicBezTo>
                  <a:pt x="274" y="145"/>
                  <a:pt x="273" y="147"/>
                  <a:pt x="273" y="149"/>
                </a:cubicBezTo>
                <a:cubicBezTo>
                  <a:pt x="274" y="149"/>
                  <a:pt x="274" y="149"/>
                  <a:pt x="276" y="149"/>
                </a:cubicBezTo>
                <a:cubicBezTo>
                  <a:pt x="275" y="150"/>
                  <a:pt x="275" y="151"/>
                  <a:pt x="275" y="152"/>
                </a:cubicBezTo>
                <a:cubicBezTo>
                  <a:pt x="272" y="153"/>
                  <a:pt x="272" y="153"/>
                  <a:pt x="271" y="154"/>
                </a:cubicBezTo>
                <a:cubicBezTo>
                  <a:pt x="271" y="154"/>
                  <a:pt x="271" y="154"/>
                  <a:pt x="271" y="154"/>
                </a:cubicBezTo>
                <a:cubicBezTo>
                  <a:pt x="271" y="155"/>
                  <a:pt x="271" y="156"/>
                  <a:pt x="270" y="156"/>
                </a:cubicBezTo>
                <a:cubicBezTo>
                  <a:pt x="270" y="157"/>
                  <a:pt x="269" y="157"/>
                  <a:pt x="269" y="157"/>
                </a:cubicBezTo>
                <a:cubicBezTo>
                  <a:pt x="269" y="158"/>
                  <a:pt x="269" y="158"/>
                  <a:pt x="269" y="158"/>
                </a:cubicBezTo>
                <a:cubicBezTo>
                  <a:pt x="269" y="158"/>
                  <a:pt x="268" y="159"/>
                  <a:pt x="269" y="159"/>
                </a:cubicBezTo>
                <a:cubicBezTo>
                  <a:pt x="270" y="160"/>
                  <a:pt x="271" y="160"/>
                  <a:pt x="271" y="160"/>
                </a:cubicBezTo>
                <a:cubicBezTo>
                  <a:pt x="273" y="159"/>
                  <a:pt x="274" y="160"/>
                  <a:pt x="274" y="160"/>
                </a:cubicBezTo>
                <a:cubicBezTo>
                  <a:pt x="275" y="160"/>
                  <a:pt x="277" y="159"/>
                  <a:pt x="277" y="159"/>
                </a:cubicBezTo>
                <a:cubicBezTo>
                  <a:pt x="277" y="159"/>
                  <a:pt x="277" y="159"/>
                  <a:pt x="277" y="158"/>
                </a:cubicBezTo>
                <a:cubicBezTo>
                  <a:pt x="278" y="157"/>
                  <a:pt x="278" y="157"/>
                  <a:pt x="278" y="157"/>
                </a:cubicBezTo>
                <a:cubicBezTo>
                  <a:pt x="281" y="157"/>
                  <a:pt x="284" y="157"/>
                  <a:pt x="286" y="157"/>
                </a:cubicBezTo>
                <a:cubicBezTo>
                  <a:pt x="286" y="157"/>
                  <a:pt x="287" y="156"/>
                  <a:pt x="287" y="156"/>
                </a:cubicBezTo>
                <a:cubicBezTo>
                  <a:pt x="287" y="155"/>
                  <a:pt x="286" y="155"/>
                  <a:pt x="286" y="154"/>
                </a:cubicBezTo>
                <a:cubicBezTo>
                  <a:pt x="287" y="153"/>
                  <a:pt x="287" y="154"/>
                  <a:pt x="288" y="153"/>
                </a:cubicBezTo>
                <a:cubicBezTo>
                  <a:pt x="288" y="152"/>
                  <a:pt x="288" y="152"/>
                  <a:pt x="289" y="150"/>
                </a:cubicBezTo>
                <a:cubicBezTo>
                  <a:pt x="289" y="149"/>
                  <a:pt x="290" y="148"/>
                  <a:pt x="290" y="147"/>
                </a:cubicBezTo>
                <a:cubicBezTo>
                  <a:pt x="290" y="146"/>
                  <a:pt x="290" y="145"/>
                  <a:pt x="290" y="145"/>
                </a:cubicBezTo>
                <a:cubicBezTo>
                  <a:pt x="292" y="145"/>
                  <a:pt x="293" y="144"/>
                  <a:pt x="293" y="143"/>
                </a:cubicBezTo>
                <a:moveTo>
                  <a:pt x="544" y="571"/>
                </a:moveTo>
                <a:cubicBezTo>
                  <a:pt x="544" y="571"/>
                  <a:pt x="544" y="570"/>
                  <a:pt x="545" y="570"/>
                </a:cubicBezTo>
                <a:cubicBezTo>
                  <a:pt x="548" y="559"/>
                  <a:pt x="548" y="559"/>
                  <a:pt x="548" y="559"/>
                </a:cubicBezTo>
                <a:cubicBezTo>
                  <a:pt x="547" y="558"/>
                  <a:pt x="547" y="556"/>
                  <a:pt x="543" y="555"/>
                </a:cubicBezTo>
                <a:cubicBezTo>
                  <a:pt x="542" y="559"/>
                  <a:pt x="542" y="559"/>
                  <a:pt x="542" y="559"/>
                </a:cubicBezTo>
                <a:cubicBezTo>
                  <a:pt x="541" y="560"/>
                  <a:pt x="541" y="560"/>
                  <a:pt x="535" y="564"/>
                </a:cubicBezTo>
                <a:cubicBezTo>
                  <a:pt x="535" y="564"/>
                  <a:pt x="533" y="567"/>
                  <a:pt x="533" y="567"/>
                </a:cubicBezTo>
                <a:cubicBezTo>
                  <a:pt x="533" y="568"/>
                  <a:pt x="533" y="568"/>
                  <a:pt x="533" y="568"/>
                </a:cubicBezTo>
                <a:cubicBezTo>
                  <a:pt x="532" y="569"/>
                  <a:pt x="531" y="568"/>
                  <a:pt x="531" y="569"/>
                </a:cubicBezTo>
                <a:cubicBezTo>
                  <a:pt x="530" y="570"/>
                  <a:pt x="530" y="571"/>
                  <a:pt x="528" y="572"/>
                </a:cubicBezTo>
                <a:cubicBezTo>
                  <a:pt x="525" y="575"/>
                  <a:pt x="522" y="572"/>
                  <a:pt x="518" y="573"/>
                </a:cubicBezTo>
                <a:cubicBezTo>
                  <a:pt x="517" y="574"/>
                  <a:pt x="516" y="574"/>
                  <a:pt x="516" y="575"/>
                </a:cubicBezTo>
                <a:cubicBezTo>
                  <a:pt x="515" y="576"/>
                  <a:pt x="515" y="577"/>
                  <a:pt x="514" y="579"/>
                </a:cubicBezTo>
                <a:cubicBezTo>
                  <a:pt x="513" y="580"/>
                  <a:pt x="512" y="581"/>
                  <a:pt x="511" y="582"/>
                </a:cubicBezTo>
                <a:cubicBezTo>
                  <a:pt x="511" y="582"/>
                  <a:pt x="509" y="588"/>
                  <a:pt x="510" y="589"/>
                </a:cubicBezTo>
                <a:cubicBezTo>
                  <a:pt x="510" y="590"/>
                  <a:pt x="510" y="590"/>
                  <a:pt x="510" y="591"/>
                </a:cubicBezTo>
                <a:cubicBezTo>
                  <a:pt x="510" y="591"/>
                  <a:pt x="509" y="594"/>
                  <a:pt x="509" y="594"/>
                </a:cubicBezTo>
                <a:cubicBezTo>
                  <a:pt x="509" y="595"/>
                  <a:pt x="508" y="595"/>
                  <a:pt x="508" y="594"/>
                </a:cubicBezTo>
                <a:cubicBezTo>
                  <a:pt x="507" y="594"/>
                  <a:pt x="507" y="594"/>
                  <a:pt x="504" y="597"/>
                </a:cubicBezTo>
                <a:cubicBezTo>
                  <a:pt x="503" y="599"/>
                  <a:pt x="503" y="601"/>
                  <a:pt x="501" y="603"/>
                </a:cubicBezTo>
                <a:cubicBezTo>
                  <a:pt x="501" y="603"/>
                  <a:pt x="501" y="603"/>
                  <a:pt x="500" y="604"/>
                </a:cubicBezTo>
                <a:cubicBezTo>
                  <a:pt x="500" y="604"/>
                  <a:pt x="500" y="604"/>
                  <a:pt x="500" y="605"/>
                </a:cubicBezTo>
                <a:cubicBezTo>
                  <a:pt x="500" y="606"/>
                  <a:pt x="500" y="608"/>
                  <a:pt x="500" y="609"/>
                </a:cubicBezTo>
                <a:cubicBezTo>
                  <a:pt x="499" y="610"/>
                  <a:pt x="499" y="610"/>
                  <a:pt x="499" y="611"/>
                </a:cubicBezTo>
                <a:cubicBezTo>
                  <a:pt x="498" y="614"/>
                  <a:pt x="498" y="614"/>
                  <a:pt x="497" y="616"/>
                </a:cubicBezTo>
                <a:cubicBezTo>
                  <a:pt x="499" y="617"/>
                  <a:pt x="501" y="616"/>
                  <a:pt x="503" y="616"/>
                </a:cubicBezTo>
                <a:cubicBezTo>
                  <a:pt x="503" y="617"/>
                  <a:pt x="503" y="617"/>
                  <a:pt x="503" y="618"/>
                </a:cubicBezTo>
                <a:cubicBezTo>
                  <a:pt x="505" y="619"/>
                  <a:pt x="510" y="620"/>
                  <a:pt x="515" y="615"/>
                </a:cubicBezTo>
                <a:cubicBezTo>
                  <a:pt x="517" y="612"/>
                  <a:pt x="517" y="609"/>
                  <a:pt x="519" y="606"/>
                </a:cubicBezTo>
                <a:cubicBezTo>
                  <a:pt x="521" y="604"/>
                  <a:pt x="523" y="603"/>
                  <a:pt x="524" y="601"/>
                </a:cubicBezTo>
                <a:cubicBezTo>
                  <a:pt x="526" y="599"/>
                  <a:pt x="526" y="596"/>
                  <a:pt x="528" y="593"/>
                </a:cubicBezTo>
                <a:cubicBezTo>
                  <a:pt x="529" y="592"/>
                  <a:pt x="531" y="592"/>
                  <a:pt x="532" y="591"/>
                </a:cubicBezTo>
                <a:cubicBezTo>
                  <a:pt x="533" y="590"/>
                  <a:pt x="534" y="591"/>
                  <a:pt x="535" y="590"/>
                </a:cubicBezTo>
                <a:cubicBezTo>
                  <a:pt x="536" y="588"/>
                  <a:pt x="535" y="585"/>
                  <a:pt x="536" y="583"/>
                </a:cubicBezTo>
                <a:cubicBezTo>
                  <a:pt x="537" y="582"/>
                  <a:pt x="539" y="581"/>
                  <a:pt x="539" y="579"/>
                </a:cubicBezTo>
                <a:cubicBezTo>
                  <a:pt x="539" y="579"/>
                  <a:pt x="540" y="578"/>
                  <a:pt x="540" y="577"/>
                </a:cubicBezTo>
                <a:cubicBezTo>
                  <a:pt x="540" y="577"/>
                  <a:pt x="540" y="576"/>
                  <a:pt x="540" y="575"/>
                </a:cubicBezTo>
                <a:cubicBezTo>
                  <a:pt x="540" y="575"/>
                  <a:pt x="541" y="575"/>
                  <a:pt x="541" y="574"/>
                </a:cubicBezTo>
                <a:cubicBezTo>
                  <a:pt x="541" y="573"/>
                  <a:pt x="543" y="572"/>
                  <a:pt x="544" y="571"/>
                </a:cubicBezTo>
                <a:moveTo>
                  <a:pt x="577" y="426"/>
                </a:moveTo>
                <a:cubicBezTo>
                  <a:pt x="577" y="425"/>
                  <a:pt x="577" y="423"/>
                  <a:pt x="575" y="421"/>
                </a:cubicBezTo>
                <a:cubicBezTo>
                  <a:pt x="568" y="420"/>
                  <a:pt x="563" y="428"/>
                  <a:pt x="556" y="426"/>
                </a:cubicBezTo>
                <a:cubicBezTo>
                  <a:pt x="555" y="426"/>
                  <a:pt x="554" y="426"/>
                  <a:pt x="552" y="426"/>
                </a:cubicBezTo>
                <a:cubicBezTo>
                  <a:pt x="546" y="427"/>
                  <a:pt x="544" y="426"/>
                  <a:pt x="541" y="425"/>
                </a:cubicBezTo>
                <a:cubicBezTo>
                  <a:pt x="539" y="419"/>
                  <a:pt x="539" y="419"/>
                  <a:pt x="539" y="417"/>
                </a:cubicBezTo>
                <a:cubicBezTo>
                  <a:pt x="538" y="417"/>
                  <a:pt x="537" y="416"/>
                  <a:pt x="537" y="416"/>
                </a:cubicBezTo>
                <a:cubicBezTo>
                  <a:pt x="536" y="414"/>
                  <a:pt x="536" y="412"/>
                  <a:pt x="536" y="411"/>
                </a:cubicBezTo>
                <a:cubicBezTo>
                  <a:pt x="519" y="396"/>
                  <a:pt x="504" y="384"/>
                  <a:pt x="507" y="371"/>
                </a:cubicBezTo>
                <a:cubicBezTo>
                  <a:pt x="507" y="371"/>
                  <a:pt x="507" y="370"/>
                  <a:pt x="507" y="367"/>
                </a:cubicBezTo>
                <a:cubicBezTo>
                  <a:pt x="507" y="365"/>
                  <a:pt x="507" y="364"/>
                  <a:pt x="506" y="362"/>
                </a:cubicBezTo>
                <a:cubicBezTo>
                  <a:pt x="506" y="362"/>
                  <a:pt x="477" y="309"/>
                  <a:pt x="477" y="300"/>
                </a:cubicBezTo>
                <a:cubicBezTo>
                  <a:pt x="474" y="297"/>
                  <a:pt x="470" y="297"/>
                  <a:pt x="468" y="295"/>
                </a:cubicBezTo>
                <a:cubicBezTo>
                  <a:pt x="467" y="295"/>
                  <a:pt x="467" y="295"/>
                  <a:pt x="465" y="295"/>
                </a:cubicBezTo>
                <a:cubicBezTo>
                  <a:pt x="464" y="295"/>
                  <a:pt x="462" y="296"/>
                  <a:pt x="461" y="297"/>
                </a:cubicBezTo>
                <a:cubicBezTo>
                  <a:pt x="460" y="297"/>
                  <a:pt x="460" y="297"/>
                  <a:pt x="460" y="297"/>
                </a:cubicBezTo>
                <a:cubicBezTo>
                  <a:pt x="443" y="293"/>
                  <a:pt x="427" y="284"/>
                  <a:pt x="410" y="284"/>
                </a:cubicBezTo>
                <a:cubicBezTo>
                  <a:pt x="409" y="297"/>
                  <a:pt x="409" y="297"/>
                  <a:pt x="408" y="299"/>
                </a:cubicBezTo>
                <a:cubicBezTo>
                  <a:pt x="408" y="299"/>
                  <a:pt x="407" y="299"/>
                  <a:pt x="406" y="299"/>
                </a:cubicBezTo>
                <a:cubicBezTo>
                  <a:pt x="405" y="299"/>
                  <a:pt x="405" y="299"/>
                  <a:pt x="403" y="299"/>
                </a:cubicBezTo>
                <a:cubicBezTo>
                  <a:pt x="399" y="298"/>
                  <a:pt x="397" y="294"/>
                  <a:pt x="394" y="293"/>
                </a:cubicBezTo>
                <a:cubicBezTo>
                  <a:pt x="390" y="293"/>
                  <a:pt x="386" y="293"/>
                  <a:pt x="381" y="291"/>
                </a:cubicBezTo>
                <a:cubicBezTo>
                  <a:pt x="379" y="283"/>
                  <a:pt x="367" y="283"/>
                  <a:pt x="367" y="283"/>
                </a:cubicBezTo>
                <a:cubicBezTo>
                  <a:pt x="361" y="283"/>
                  <a:pt x="361" y="283"/>
                  <a:pt x="354" y="261"/>
                </a:cubicBezTo>
                <a:cubicBezTo>
                  <a:pt x="355" y="260"/>
                  <a:pt x="355" y="260"/>
                  <a:pt x="360" y="258"/>
                </a:cubicBezTo>
                <a:cubicBezTo>
                  <a:pt x="360" y="258"/>
                  <a:pt x="359" y="257"/>
                  <a:pt x="359" y="256"/>
                </a:cubicBezTo>
                <a:cubicBezTo>
                  <a:pt x="357" y="255"/>
                  <a:pt x="355" y="254"/>
                  <a:pt x="353" y="254"/>
                </a:cubicBezTo>
                <a:cubicBezTo>
                  <a:pt x="337" y="254"/>
                  <a:pt x="337" y="254"/>
                  <a:pt x="329" y="258"/>
                </a:cubicBezTo>
                <a:cubicBezTo>
                  <a:pt x="325" y="255"/>
                  <a:pt x="318" y="249"/>
                  <a:pt x="310" y="257"/>
                </a:cubicBezTo>
                <a:cubicBezTo>
                  <a:pt x="306" y="257"/>
                  <a:pt x="303" y="257"/>
                  <a:pt x="299" y="257"/>
                </a:cubicBezTo>
                <a:cubicBezTo>
                  <a:pt x="299" y="258"/>
                  <a:pt x="299" y="258"/>
                  <a:pt x="285" y="264"/>
                </a:cubicBezTo>
                <a:cubicBezTo>
                  <a:pt x="285" y="264"/>
                  <a:pt x="285" y="264"/>
                  <a:pt x="284" y="264"/>
                </a:cubicBezTo>
                <a:cubicBezTo>
                  <a:pt x="279" y="263"/>
                  <a:pt x="274" y="265"/>
                  <a:pt x="270" y="261"/>
                </a:cubicBezTo>
                <a:cubicBezTo>
                  <a:pt x="270" y="261"/>
                  <a:pt x="268" y="260"/>
                  <a:pt x="268" y="260"/>
                </a:cubicBezTo>
                <a:cubicBezTo>
                  <a:pt x="266" y="263"/>
                  <a:pt x="265" y="269"/>
                  <a:pt x="265" y="269"/>
                </a:cubicBezTo>
                <a:cubicBezTo>
                  <a:pt x="263" y="270"/>
                  <a:pt x="262" y="271"/>
                  <a:pt x="257" y="270"/>
                </a:cubicBezTo>
                <a:cubicBezTo>
                  <a:pt x="256" y="273"/>
                  <a:pt x="256" y="276"/>
                  <a:pt x="255" y="280"/>
                </a:cubicBezTo>
                <a:cubicBezTo>
                  <a:pt x="253" y="280"/>
                  <a:pt x="250" y="279"/>
                  <a:pt x="247" y="281"/>
                </a:cubicBezTo>
                <a:cubicBezTo>
                  <a:pt x="246" y="286"/>
                  <a:pt x="244" y="291"/>
                  <a:pt x="243" y="297"/>
                </a:cubicBezTo>
                <a:cubicBezTo>
                  <a:pt x="243" y="298"/>
                  <a:pt x="243" y="299"/>
                  <a:pt x="243" y="301"/>
                </a:cubicBezTo>
                <a:cubicBezTo>
                  <a:pt x="240" y="301"/>
                  <a:pt x="238" y="301"/>
                  <a:pt x="236" y="301"/>
                </a:cubicBezTo>
                <a:cubicBezTo>
                  <a:pt x="235" y="307"/>
                  <a:pt x="227" y="311"/>
                  <a:pt x="224" y="311"/>
                </a:cubicBezTo>
                <a:cubicBezTo>
                  <a:pt x="220" y="319"/>
                  <a:pt x="213" y="326"/>
                  <a:pt x="211" y="334"/>
                </a:cubicBezTo>
                <a:cubicBezTo>
                  <a:pt x="210" y="334"/>
                  <a:pt x="210" y="334"/>
                  <a:pt x="209" y="334"/>
                </a:cubicBezTo>
                <a:cubicBezTo>
                  <a:pt x="209" y="334"/>
                  <a:pt x="209" y="334"/>
                  <a:pt x="207" y="335"/>
                </a:cubicBezTo>
                <a:cubicBezTo>
                  <a:pt x="207" y="335"/>
                  <a:pt x="206" y="335"/>
                  <a:pt x="205" y="335"/>
                </a:cubicBezTo>
                <a:cubicBezTo>
                  <a:pt x="204" y="348"/>
                  <a:pt x="204" y="349"/>
                  <a:pt x="198" y="351"/>
                </a:cubicBezTo>
                <a:cubicBezTo>
                  <a:pt x="198" y="351"/>
                  <a:pt x="198" y="352"/>
                  <a:pt x="197" y="353"/>
                </a:cubicBezTo>
                <a:cubicBezTo>
                  <a:pt x="197" y="354"/>
                  <a:pt x="197" y="356"/>
                  <a:pt x="198" y="357"/>
                </a:cubicBezTo>
                <a:cubicBezTo>
                  <a:pt x="206" y="359"/>
                  <a:pt x="206" y="359"/>
                  <a:pt x="207" y="361"/>
                </a:cubicBezTo>
                <a:cubicBezTo>
                  <a:pt x="204" y="366"/>
                  <a:pt x="204" y="366"/>
                  <a:pt x="204" y="381"/>
                </a:cubicBezTo>
                <a:cubicBezTo>
                  <a:pt x="204" y="382"/>
                  <a:pt x="204" y="383"/>
                  <a:pt x="204" y="386"/>
                </a:cubicBezTo>
                <a:cubicBezTo>
                  <a:pt x="204" y="386"/>
                  <a:pt x="204" y="386"/>
                  <a:pt x="200" y="390"/>
                </a:cubicBezTo>
                <a:cubicBezTo>
                  <a:pt x="200" y="393"/>
                  <a:pt x="201" y="396"/>
                  <a:pt x="202" y="399"/>
                </a:cubicBezTo>
                <a:cubicBezTo>
                  <a:pt x="202" y="402"/>
                  <a:pt x="202" y="402"/>
                  <a:pt x="202" y="402"/>
                </a:cubicBezTo>
                <a:cubicBezTo>
                  <a:pt x="202" y="413"/>
                  <a:pt x="220" y="423"/>
                  <a:pt x="220" y="424"/>
                </a:cubicBezTo>
                <a:cubicBezTo>
                  <a:pt x="220" y="430"/>
                  <a:pt x="220" y="435"/>
                  <a:pt x="234" y="438"/>
                </a:cubicBezTo>
                <a:cubicBezTo>
                  <a:pt x="235" y="441"/>
                  <a:pt x="235" y="441"/>
                  <a:pt x="235" y="445"/>
                </a:cubicBezTo>
                <a:cubicBezTo>
                  <a:pt x="247" y="456"/>
                  <a:pt x="255" y="455"/>
                  <a:pt x="255" y="455"/>
                </a:cubicBezTo>
                <a:cubicBezTo>
                  <a:pt x="255" y="454"/>
                  <a:pt x="256" y="452"/>
                  <a:pt x="257" y="451"/>
                </a:cubicBezTo>
                <a:cubicBezTo>
                  <a:pt x="260" y="450"/>
                  <a:pt x="262" y="451"/>
                  <a:pt x="265" y="451"/>
                </a:cubicBezTo>
                <a:cubicBezTo>
                  <a:pt x="266" y="451"/>
                  <a:pt x="266" y="451"/>
                  <a:pt x="268" y="451"/>
                </a:cubicBezTo>
                <a:cubicBezTo>
                  <a:pt x="270" y="451"/>
                  <a:pt x="273" y="451"/>
                  <a:pt x="275" y="451"/>
                </a:cubicBezTo>
                <a:cubicBezTo>
                  <a:pt x="277" y="456"/>
                  <a:pt x="281" y="455"/>
                  <a:pt x="290" y="453"/>
                </a:cubicBezTo>
                <a:cubicBezTo>
                  <a:pt x="293" y="447"/>
                  <a:pt x="295" y="447"/>
                  <a:pt x="305" y="449"/>
                </a:cubicBezTo>
                <a:cubicBezTo>
                  <a:pt x="305" y="449"/>
                  <a:pt x="306" y="449"/>
                  <a:pt x="306" y="449"/>
                </a:cubicBezTo>
                <a:cubicBezTo>
                  <a:pt x="312" y="443"/>
                  <a:pt x="317" y="446"/>
                  <a:pt x="319" y="446"/>
                </a:cubicBezTo>
                <a:cubicBezTo>
                  <a:pt x="321" y="456"/>
                  <a:pt x="323" y="457"/>
                  <a:pt x="327" y="458"/>
                </a:cubicBezTo>
                <a:cubicBezTo>
                  <a:pt x="334" y="458"/>
                  <a:pt x="341" y="458"/>
                  <a:pt x="347" y="459"/>
                </a:cubicBezTo>
                <a:cubicBezTo>
                  <a:pt x="347" y="461"/>
                  <a:pt x="347" y="463"/>
                  <a:pt x="347" y="467"/>
                </a:cubicBezTo>
                <a:cubicBezTo>
                  <a:pt x="347" y="467"/>
                  <a:pt x="345" y="485"/>
                  <a:pt x="343" y="489"/>
                </a:cubicBezTo>
                <a:cubicBezTo>
                  <a:pt x="342" y="489"/>
                  <a:pt x="341" y="489"/>
                  <a:pt x="341" y="489"/>
                </a:cubicBezTo>
                <a:cubicBezTo>
                  <a:pt x="340" y="490"/>
                  <a:pt x="340" y="491"/>
                  <a:pt x="340" y="491"/>
                </a:cubicBezTo>
                <a:cubicBezTo>
                  <a:pt x="355" y="500"/>
                  <a:pt x="356" y="518"/>
                  <a:pt x="365" y="531"/>
                </a:cubicBezTo>
                <a:cubicBezTo>
                  <a:pt x="364" y="532"/>
                  <a:pt x="364" y="533"/>
                  <a:pt x="364" y="533"/>
                </a:cubicBezTo>
                <a:cubicBezTo>
                  <a:pt x="364" y="534"/>
                  <a:pt x="364" y="535"/>
                  <a:pt x="364" y="536"/>
                </a:cubicBezTo>
                <a:cubicBezTo>
                  <a:pt x="364" y="540"/>
                  <a:pt x="365" y="540"/>
                  <a:pt x="367" y="541"/>
                </a:cubicBezTo>
                <a:cubicBezTo>
                  <a:pt x="367" y="553"/>
                  <a:pt x="357" y="562"/>
                  <a:pt x="356" y="574"/>
                </a:cubicBezTo>
                <a:cubicBezTo>
                  <a:pt x="356" y="580"/>
                  <a:pt x="357" y="580"/>
                  <a:pt x="361" y="583"/>
                </a:cubicBezTo>
                <a:cubicBezTo>
                  <a:pt x="361" y="589"/>
                  <a:pt x="361" y="591"/>
                  <a:pt x="366" y="594"/>
                </a:cubicBezTo>
                <a:cubicBezTo>
                  <a:pt x="368" y="603"/>
                  <a:pt x="368" y="603"/>
                  <a:pt x="370" y="604"/>
                </a:cubicBezTo>
                <a:cubicBezTo>
                  <a:pt x="370" y="607"/>
                  <a:pt x="369" y="610"/>
                  <a:pt x="369" y="613"/>
                </a:cubicBezTo>
                <a:cubicBezTo>
                  <a:pt x="369" y="614"/>
                  <a:pt x="375" y="632"/>
                  <a:pt x="382" y="639"/>
                </a:cubicBezTo>
                <a:cubicBezTo>
                  <a:pt x="381" y="642"/>
                  <a:pt x="381" y="642"/>
                  <a:pt x="383" y="645"/>
                </a:cubicBezTo>
                <a:cubicBezTo>
                  <a:pt x="383" y="646"/>
                  <a:pt x="383" y="646"/>
                  <a:pt x="383" y="647"/>
                </a:cubicBezTo>
                <a:cubicBezTo>
                  <a:pt x="382" y="648"/>
                  <a:pt x="380" y="649"/>
                  <a:pt x="380" y="650"/>
                </a:cubicBezTo>
                <a:cubicBezTo>
                  <a:pt x="380" y="650"/>
                  <a:pt x="381" y="651"/>
                  <a:pt x="381" y="651"/>
                </a:cubicBezTo>
                <a:cubicBezTo>
                  <a:pt x="382" y="651"/>
                  <a:pt x="383" y="651"/>
                  <a:pt x="383" y="651"/>
                </a:cubicBezTo>
                <a:cubicBezTo>
                  <a:pt x="383" y="654"/>
                  <a:pt x="383" y="654"/>
                  <a:pt x="386" y="656"/>
                </a:cubicBezTo>
                <a:cubicBezTo>
                  <a:pt x="389" y="656"/>
                  <a:pt x="391" y="656"/>
                  <a:pt x="394" y="656"/>
                </a:cubicBezTo>
                <a:cubicBezTo>
                  <a:pt x="398" y="655"/>
                  <a:pt x="398" y="655"/>
                  <a:pt x="401" y="654"/>
                </a:cubicBezTo>
                <a:cubicBezTo>
                  <a:pt x="404" y="654"/>
                  <a:pt x="408" y="654"/>
                  <a:pt x="412" y="653"/>
                </a:cubicBezTo>
                <a:cubicBezTo>
                  <a:pt x="413" y="653"/>
                  <a:pt x="413" y="652"/>
                  <a:pt x="413" y="651"/>
                </a:cubicBezTo>
                <a:cubicBezTo>
                  <a:pt x="422" y="650"/>
                  <a:pt x="422" y="650"/>
                  <a:pt x="424" y="647"/>
                </a:cubicBezTo>
                <a:cubicBezTo>
                  <a:pt x="424" y="647"/>
                  <a:pt x="451" y="634"/>
                  <a:pt x="448" y="620"/>
                </a:cubicBezTo>
                <a:cubicBezTo>
                  <a:pt x="448" y="619"/>
                  <a:pt x="460" y="612"/>
                  <a:pt x="465" y="610"/>
                </a:cubicBezTo>
                <a:cubicBezTo>
                  <a:pt x="466" y="606"/>
                  <a:pt x="466" y="606"/>
                  <a:pt x="464" y="592"/>
                </a:cubicBezTo>
                <a:cubicBezTo>
                  <a:pt x="476" y="582"/>
                  <a:pt x="492" y="578"/>
                  <a:pt x="500" y="564"/>
                </a:cubicBezTo>
                <a:cubicBezTo>
                  <a:pt x="500" y="563"/>
                  <a:pt x="501" y="562"/>
                  <a:pt x="501" y="560"/>
                </a:cubicBezTo>
                <a:cubicBezTo>
                  <a:pt x="502" y="558"/>
                  <a:pt x="502" y="557"/>
                  <a:pt x="501" y="555"/>
                </a:cubicBezTo>
                <a:cubicBezTo>
                  <a:pt x="502" y="551"/>
                  <a:pt x="503" y="547"/>
                  <a:pt x="503" y="542"/>
                </a:cubicBezTo>
                <a:cubicBezTo>
                  <a:pt x="499" y="535"/>
                  <a:pt x="505" y="528"/>
                  <a:pt x="502" y="521"/>
                </a:cubicBezTo>
                <a:cubicBezTo>
                  <a:pt x="502" y="519"/>
                  <a:pt x="502" y="519"/>
                  <a:pt x="502" y="519"/>
                </a:cubicBezTo>
                <a:cubicBezTo>
                  <a:pt x="515" y="479"/>
                  <a:pt x="568" y="470"/>
                  <a:pt x="577" y="426"/>
                </a:cubicBezTo>
                <a:moveTo>
                  <a:pt x="133" y="516"/>
                </a:moveTo>
                <a:cubicBezTo>
                  <a:pt x="132" y="514"/>
                  <a:pt x="129" y="503"/>
                  <a:pt x="124" y="501"/>
                </a:cubicBezTo>
                <a:cubicBezTo>
                  <a:pt x="123" y="501"/>
                  <a:pt x="122" y="501"/>
                  <a:pt x="120" y="501"/>
                </a:cubicBezTo>
                <a:cubicBezTo>
                  <a:pt x="114" y="498"/>
                  <a:pt x="113" y="486"/>
                  <a:pt x="105" y="490"/>
                </a:cubicBezTo>
                <a:cubicBezTo>
                  <a:pt x="103" y="490"/>
                  <a:pt x="101" y="490"/>
                  <a:pt x="99" y="489"/>
                </a:cubicBezTo>
                <a:cubicBezTo>
                  <a:pt x="96" y="486"/>
                  <a:pt x="96" y="486"/>
                  <a:pt x="93" y="486"/>
                </a:cubicBezTo>
                <a:cubicBezTo>
                  <a:pt x="93" y="487"/>
                  <a:pt x="93" y="489"/>
                  <a:pt x="93" y="490"/>
                </a:cubicBezTo>
                <a:cubicBezTo>
                  <a:pt x="89" y="489"/>
                  <a:pt x="89" y="488"/>
                  <a:pt x="89" y="486"/>
                </a:cubicBezTo>
                <a:cubicBezTo>
                  <a:pt x="89" y="486"/>
                  <a:pt x="90" y="485"/>
                  <a:pt x="90" y="485"/>
                </a:cubicBezTo>
                <a:cubicBezTo>
                  <a:pt x="83" y="478"/>
                  <a:pt x="82" y="478"/>
                  <a:pt x="80" y="478"/>
                </a:cubicBezTo>
                <a:cubicBezTo>
                  <a:pt x="80" y="478"/>
                  <a:pt x="80" y="478"/>
                  <a:pt x="79" y="477"/>
                </a:cubicBezTo>
                <a:cubicBezTo>
                  <a:pt x="77" y="475"/>
                  <a:pt x="77" y="475"/>
                  <a:pt x="74" y="476"/>
                </a:cubicBezTo>
                <a:cubicBezTo>
                  <a:pt x="75" y="477"/>
                  <a:pt x="75" y="479"/>
                  <a:pt x="76" y="481"/>
                </a:cubicBezTo>
                <a:cubicBezTo>
                  <a:pt x="75" y="481"/>
                  <a:pt x="74" y="481"/>
                  <a:pt x="73" y="481"/>
                </a:cubicBezTo>
                <a:cubicBezTo>
                  <a:pt x="73" y="480"/>
                  <a:pt x="73" y="479"/>
                  <a:pt x="72" y="478"/>
                </a:cubicBezTo>
                <a:cubicBezTo>
                  <a:pt x="72" y="477"/>
                  <a:pt x="73" y="476"/>
                  <a:pt x="73" y="475"/>
                </a:cubicBezTo>
                <a:cubicBezTo>
                  <a:pt x="73" y="475"/>
                  <a:pt x="73" y="474"/>
                  <a:pt x="73" y="474"/>
                </a:cubicBezTo>
                <a:cubicBezTo>
                  <a:pt x="73" y="472"/>
                  <a:pt x="73" y="472"/>
                  <a:pt x="68" y="470"/>
                </a:cubicBezTo>
                <a:cubicBezTo>
                  <a:pt x="68" y="470"/>
                  <a:pt x="68" y="470"/>
                  <a:pt x="68" y="470"/>
                </a:cubicBezTo>
                <a:cubicBezTo>
                  <a:pt x="68" y="470"/>
                  <a:pt x="67" y="470"/>
                  <a:pt x="66" y="470"/>
                </a:cubicBezTo>
                <a:cubicBezTo>
                  <a:pt x="67" y="474"/>
                  <a:pt x="67" y="474"/>
                  <a:pt x="67" y="475"/>
                </a:cubicBezTo>
                <a:cubicBezTo>
                  <a:pt x="66" y="475"/>
                  <a:pt x="65" y="475"/>
                  <a:pt x="65" y="475"/>
                </a:cubicBezTo>
                <a:cubicBezTo>
                  <a:pt x="65" y="474"/>
                  <a:pt x="64" y="473"/>
                  <a:pt x="64" y="472"/>
                </a:cubicBezTo>
                <a:cubicBezTo>
                  <a:pt x="65" y="471"/>
                  <a:pt x="66" y="470"/>
                  <a:pt x="66" y="469"/>
                </a:cubicBezTo>
                <a:cubicBezTo>
                  <a:pt x="65" y="461"/>
                  <a:pt x="65" y="461"/>
                  <a:pt x="64" y="459"/>
                </a:cubicBezTo>
                <a:cubicBezTo>
                  <a:pt x="64" y="459"/>
                  <a:pt x="63" y="459"/>
                  <a:pt x="62" y="459"/>
                </a:cubicBezTo>
                <a:cubicBezTo>
                  <a:pt x="62" y="457"/>
                  <a:pt x="62" y="454"/>
                  <a:pt x="61" y="451"/>
                </a:cubicBezTo>
                <a:cubicBezTo>
                  <a:pt x="59" y="446"/>
                  <a:pt x="55" y="442"/>
                  <a:pt x="52" y="437"/>
                </a:cubicBezTo>
                <a:cubicBezTo>
                  <a:pt x="51" y="437"/>
                  <a:pt x="50" y="436"/>
                  <a:pt x="49" y="436"/>
                </a:cubicBezTo>
                <a:cubicBezTo>
                  <a:pt x="49" y="435"/>
                  <a:pt x="48" y="435"/>
                  <a:pt x="48" y="434"/>
                </a:cubicBezTo>
                <a:cubicBezTo>
                  <a:pt x="47" y="435"/>
                  <a:pt x="45" y="435"/>
                  <a:pt x="45" y="435"/>
                </a:cubicBezTo>
                <a:cubicBezTo>
                  <a:pt x="44" y="435"/>
                  <a:pt x="44" y="435"/>
                  <a:pt x="44" y="435"/>
                </a:cubicBezTo>
                <a:cubicBezTo>
                  <a:pt x="44" y="435"/>
                  <a:pt x="34" y="422"/>
                  <a:pt x="32" y="419"/>
                </a:cubicBezTo>
                <a:cubicBezTo>
                  <a:pt x="32" y="419"/>
                  <a:pt x="32" y="418"/>
                  <a:pt x="31" y="417"/>
                </a:cubicBezTo>
                <a:cubicBezTo>
                  <a:pt x="30" y="415"/>
                  <a:pt x="30" y="415"/>
                  <a:pt x="30" y="412"/>
                </a:cubicBezTo>
                <a:cubicBezTo>
                  <a:pt x="30" y="412"/>
                  <a:pt x="30" y="412"/>
                  <a:pt x="29" y="412"/>
                </a:cubicBezTo>
                <a:cubicBezTo>
                  <a:pt x="29" y="412"/>
                  <a:pt x="28" y="413"/>
                  <a:pt x="28" y="413"/>
                </a:cubicBezTo>
                <a:cubicBezTo>
                  <a:pt x="27" y="412"/>
                  <a:pt x="27" y="412"/>
                  <a:pt x="26" y="408"/>
                </a:cubicBezTo>
                <a:cubicBezTo>
                  <a:pt x="26" y="408"/>
                  <a:pt x="27" y="407"/>
                  <a:pt x="27" y="407"/>
                </a:cubicBezTo>
                <a:cubicBezTo>
                  <a:pt x="26" y="406"/>
                  <a:pt x="26" y="405"/>
                  <a:pt x="25" y="404"/>
                </a:cubicBezTo>
                <a:cubicBezTo>
                  <a:pt x="24" y="406"/>
                  <a:pt x="24" y="406"/>
                  <a:pt x="24" y="406"/>
                </a:cubicBezTo>
                <a:cubicBezTo>
                  <a:pt x="24" y="406"/>
                  <a:pt x="24" y="406"/>
                  <a:pt x="24" y="406"/>
                </a:cubicBezTo>
                <a:cubicBezTo>
                  <a:pt x="23" y="405"/>
                  <a:pt x="22" y="405"/>
                  <a:pt x="22" y="405"/>
                </a:cubicBezTo>
                <a:cubicBezTo>
                  <a:pt x="22" y="406"/>
                  <a:pt x="22" y="407"/>
                  <a:pt x="22" y="409"/>
                </a:cubicBezTo>
                <a:cubicBezTo>
                  <a:pt x="21" y="409"/>
                  <a:pt x="21" y="409"/>
                  <a:pt x="21" y="410"/>
                </a:cubicBezTo>
                <a:cubicBezTo>
                  <a:pt x="20" y="406"/>
                  <a:pt x="20" y="406"/>
                  <a:pt x="18" y="405"/>
                </a:cubicBezTo>
                <a:cubicBezTo>
                  <a:pt x="18" y="405"/>
                  <a:pt x="17" y="405"/>
                  <a:pt x="16" y="405"/>
                </a:cubicBezTo>
                <a:cubicBezTo>
                  <a:pt x="16" y="404"/>
                  <a:pt x="15" y="404"/>
                  <a:pt x="15" y="403"/>
                </a:cubicBezTo>
                <a:cubicBezTo>
                  <a:pt x="15" y="402"/>
                  <a:pt x="15" y="401"/>
                  <a:pt x="14" y="399"/>
                </a:cubicBezTo>
                <a:cubicBezTo>
                  <a:pt x="13" y="398"/>
                  <a:pt x="12" y="397"/>
                  <a:pt x="12" y="396"/>
                </a:cubicBezTo>
                <a:cubicBezTo>
                  <a:pt x="12" y="396"/>
                  <a:pt x="12" y="409"/>
                  <a:pt x="11" y="413"/>
                </a:cubicBezTo>
                <a:cubicBezTo>
                  <a:pt x="9" y="402"/>
                  <a:pt x="10" y="396"/>
                  <a:pt x="10" y="393"/>
                </a:cubicBezTo>
                <a:cubicBezTo>
                  <a:pt x="10" y="392"/>
                  <a:pt x="10" y="392"/>
                  <a:pt x="10" y="392"/>
                </a:cubicBezTo>
                <a:cubicBezTo>
                  <a:pt x="10" y="392"/>
                  <a:pt x="10" y="392"/>
                  <a:pt x="9" y="392"/>
                </a:cubicBezTo>
                <a:cubicBezTo>
                  <a:pt x="9" y="394"/>
                  <a:pt x="9" y="394"/>
                  <a:pt x="9" y="397"/>
                </a:cubicBezTo>
                <a:cubicBezTo>
                  <a:pt x="8" y="397"/>
                  <a:pt x="8" y="397"/>
                  <a:pt x="7" y="398"/>
                </a:cubicBezTo>
                <a:cubicBezTo>
                  <a:pt x="7" y="399"/>
                  <a:pt x="6" y="401"/>
                  <a:pt x="6" y="401"/>
                </a:cubicBezTo>
                <a:cubicBezTo>
                  <a:pt x="6" y="404"/>
                  <a:pt x="6" y="406"/>
                  <a:pt x="6" y="410"/>
                </a:cubicBezTo>
                <a:cubicBezTo>
                  <a:pt x="2" y="424"/>
                  <a:pt x="12" y="436"/>
                  <a:pt x="10" y="449"/>
                </a:cubicBezTo>
                <a:cubicBezTo>
                  <a:pt x="11" y="454"/>
                  <a:pt x="11" y="454"/>
                  <a:pt x="11" y="456"/>
                </a:cubicBezTo>
                <a:cubicBezTo>
                  <a:pt x="12" y="461"/>
                  <a:pt x="12" y="461"/>
                  <a:pt x="13" y="465"/>
                </a:cubicBezTo>
                <a:cubicBezTo>
                  <a:pt x="13" y="465"/>
                  <a:pt x="13" y="465"/>
                  <a:pt x="13" y="466"/>
                </a:cubicBezTo>
                <a:cubicBezTo>
                  <a:pt x="16" y="475"/>
                  <a:pt x="16" y="475"/>
                  <a:pt x="16" y="476"/>
                </a:cubicBezTo>
                <a:cubicBezTo>
                  <a:pt x="17" y="477"/>
                  <a:pt x="17" y="478"/>
                  <a:pt x="17" y="479"/>
                </a:cubicBezTo>
                <a:cubicBezTo>
                  <a:pt x="17" y="479"/>
                  <a:pt x="18" y="484"/>
                  <a:pt x="21" y="492"/>
                </a:cubicBezTo>
                <a:cubicBezTo>
                  <a:pt x="21" y="493"/>
                  <a:pt x="21" y="493"/>
                  <a:pt x="22" y="494"/>
                </a:cubicBezTo>
                <a:cubicBezTo>
                  <a:pt x="25" y="502"/>
                  <a:pt x="28" y="509"/>
                  <a:pt x="32" y="517"/>
                </a:cubicBezTo>
                <a:cubicBezTo>
                  <a:pt x="32" y="518"/>
                  <a:pt x="32" y="519"/>
                  <a:pt x="33" y="520"/>
                </a:cubicBezTo>
                <a:cubicBezTo>
                  <a:pt x="38" y="531"/>
                  <a:pt x="50" y="555"/>
                  <a:pt x="61" y="564"/>
                </a:cubicBezTo>
                <a:cubicBezTo>
                  <a:pt x="64" y="567"/>
                  <a:pt x="66" y="571"/>
                  <a:pt x="68" y="575"/>
                </a:cubicBezTo>
                <a:cubicBezTo>
                  <a:pt x="69" y="576"/>
                  <a:pt x="70" y="577"/>
                  <a:pt x="70" y="578"/>
                </a:cubicBezTo>
                <a:cubicBezTo>
                  <a:pt x="70" y="579"/>
                  <a:pt x="70" y="579"/>
                  <a:pt x="70" y="579"/>
                </a:cubicBezTo>
                <a:cubicBezTo>
                  <a:pt x="71" y="579"/>
                  <a:pt x="71" y="579"/>
                  <a:pt x="72" y="580"/>
                </a:cubicBezTo>
                <a:cubicBezTo>
                  <a:pt x="72" y="581"/>
                  <a:pt x="72" y="581"/>
                  <a:pt x="73" y="582"/>
                </a:cubicBezTo>
                <a:cubicBezTo>
                  <a:pt x="73" y="582"/>
                  <a:pt x="73" y="582"/>
                  <a:pt x="73" y="583"/>
                </a:cubicBezTo>
                <a:cubicBezTo>
                  <a:pt x="75" y="586"/>
                  <a:pt x="75" y="586"/>
                  <a:pt x="76" y="587"/>
                </a:cubicBezTo>
                <a:cubicBezTo>
                  <a:pt x="76" y="587"/>
                  <a:pt x="76" y="587"/>
                  <a:pt x="76" y="587"/>
                </a:cubicBezTo>
                <a:cubicBezTo>
                  <a:pt x="77" y="588"/>
                  <a:pt x="77" y="588"/>
                  <a:pt x="78" y="590"/>
                </a:cubicBezTo>
                <a:cubicBezTo>
                  <a:pt x="78" y="590"/>
                  <a:pt x="79" y="591"/>
                  <a:pt x="79" y="591"/>
                </a:cubicBezTo>
                <a:cubicBezTo>
                  <a:pt x="79" y="592"/>
                  <a:pt x="79" y="592"/>
                  <a:pt x="79" y="592"/>
                </a:cubicBezTo>
                <a:cubicBezTo>
                  <a:pt x="79" y="592"/>
                  <a:pt x="80" y="592"/>
                  <a:pt x="80" y="592"/>
                </a:cubicBezTo>
                <a:cubicBezTo>
                  <a:pt x="81" y="594"/>
                  <a:pt x="81" y="595"/>
                  <a:pt x="83" y="597"/>
                </a:cubicBezTo>
                <a:cubicBezTo>
                  <a:pt x="83" y="597"/>
                  <a:pt x="84" y="598"/>
                  <a:pt x="84" y="598"/>
                </a:cubicBezTo>
                <a:cubicBezTo>
                  <a:pt x="84" y="598"/>
                  <a:pt x="84" y="599"/>
                  <a:pt x="85" y="599"/>
                </a:cubicBezTo>
                <a:cubicBezTo>
                  <a:pt x="87" y="602"/>
                  <a:pt x="89" y="606"/>
                  <a:pt x="92" y="609"/>
                </a:cubicBezTo>
                <a:cubicBezTo>
                  <a:pt x="92" y="609"/>
                  <a:pt x="100" y="619"/>
                  <a:pt x="102" y="622"/>
                </a:cubicBezTo>
                <a:cubicBezTo>
                  <a:pt x="103" y="622"/>
                  <a:pt x="103" y="623"/>
                  <a:pt x="103" y="623"/>
                </a:cubicBezTo>
                <a:cubicBezTo>
                  <a:pt x="110" y="630"/>
                  <a:pt x="117" y="637"/>
                  <a:pt x="123" y="644"/>
                </a:cubicBezTo>
                <a:cubicBezTo>
                  <a:pt x="124" y="645"/>
                  <a:pt x="124" y="645"/>
                  <a:pt x="126" y="647"/>
                </a:cubicBezTo>
                <a:cubicBezTo>
                  <a:pt x="126" y="647"/>
                  <a:pt x="127" y="648"/>
                  <a:pt x="127" y="648"/>
                </a:cubicBezTo>
                <a:cubicBezTo>
                  <a:pt x="148" y="666"/>
                  <a:pt x="148" y="666"/>
                  <a:pt x="152" y="669"/>
                </a:cubicBezTo>
                <a:cubicBezTo>
                  <a:pt x="156" y="672"/>
                  <a:pt x="160" y="675"/>
                  <a:pt x="165" y="678"/>
                </a:cubicBezTo>
                <a:cubicBezTo>
                  <a:pt x="165" y="678"/>
                  <a:pt x="165" y="678"/>
                  <a:pt x="165" y="678"/>
                </a:cubicBezTo>
                <a:cubicBezTo>
                  <a:pt x="156" y="672"/>
                  <a:pt x="156" y="672"/>
                  <a:pt x="156" y="672"/>
                </a:cubicBezTo>
                <a:cubicBezTo>
                  <a:pt x="157" y="672"/>
                  <a:pt x="157" y="672"/>
                  <a:pt x="157" y="672"/>
                </a:cubicBezTo>
                <a:cubicBezTo>
                  <a:pt x="158" y="673"/>
                  <a:pt x="159" y="674"/>
                  <a:pt x="161" y="675"/>
                </a:cubicBezTo>
                <a:cubicBezTo>
                  <a:pt x="161" y="675"/>
                  <a:pt x="161" y="676"/>
                  <a:pt x="162" y="676"/>
                </a:cubicBezTo>
                <a:cubicBezTo>
                  <a:pt x="163" y="677"/>
                  <a:pt x="165" y="678"/>
                  <a:pt x="167" y="680"/>
                </a:cubicBezTo>
                <a:cubicBezTo>
                  <a:pt x="169" y="681"/>
                  <a:pt x="169" y="681"/>
                  <a:pt x="178" y="687"/>
                </a:cubicBezTo>
                <a:cubicBezTo>
                  <a:pt x="177" y="686"/>
                  <a:pt x="175" y="685"/>
                  <a:pt x="174" y="685"/>
                </a:cubicBezTo>
                <a:cubicBezTo>
                  <a:pt x="174" y="684"/>
                  <a:pt x="174" y="684"/>
                  <a:pt x="173" y="684"/>
                </a:cubicBezTo>
                <a:cubicBezTo>
                  <a:pt x="172" y="683"/>
                  <a:pt x="172" y="683"/>
                  <a:pt x="171" y="683"/>
                </a:cubicBezTo>
                <a:cubicBezTo>
                  <a:pt x="172" y="683"/>
                  <a:pt x="172" y="683"/>
                  <a:pt x="172" y="683"/>
                </a:cubicBezTo>
                <a:cubicBezTo>
                  <a:pt x="173" y="684"/>
                  <a:pt x="174" y="684"/>
                  <a:pt x="175" y="685"/>
                </a:cubicBezTo>
                <a:cubicBezTo>
                  <a:pt x="177" y="686"/>
                  <a:pt x="180" y="688"/>
                  <a:pt x="182" y="689"/>
                </a:cubicBezTo>
                <a:cubicBezTo>
                  <a:pt x="181" y="689"/>
                  <a:pt x="179" y="688"/>
                  <a:pt x="178" y="687"/>
                </a:cubicBezTo>
                <a:cubicBezTo>
                  <a:pt x="179" y="688"/>
                  <a:pt x="180" y="688"/>
                  <a:pt x="181" y="689"/>
                </a:cubicBezTo>
                <a:cubicBezTo>
                  <a:pt x="186" y="692"/>
                  <a:pt x="191" y="695"/>
                  <a:pt x="196" y="698"/>
                </a:cubicBezTo>
                <a:cubicBezTo>
                  <a:pt x="197" y="698"/>
                  <a:pt x="197" y="698"/>
                  <a:pt x="198" y="699"/>
                </a:cubicBezTo>
                <a:cubicBezTo>
                  <a:pt x="199" y="700"/>
                  <a:pt x="201" y="700"/>
                  <a:pt x="202" y="701"/>
                </a:cubicBezTo>
                <a:cubicBezTo>
                  <a:pt x="203" y="701"/>
                  <a:pt x="203" y="701"/>
                  <a:pt x="203" y="702"/>
                </a:cubicBezTo>
                <a:cubicBezTo>
                  <a:pt x="207" y="703"/>
                  <a:pt x="210" y="705"/>
                  <a:pt x="213" y="706"/>
                </a:cubicBezTo>
                <a:cubicBezTo>
                  <a:pt x="214" y="707"/>
                  <a:pt x="214" y="707"/>
                  <a:pt x="214" y="707"/>
                </a:cubicBezTo>
                <a:cubicBezTo>
                  <a:pt x="215" y="707"/>
                  <a:pt x="215" y="707"/>
                  <a:pt x="215" y="707"/>
                </a:cubicBezTo>
                <a:cubicBezTo>
                  <a:pt x="215" y="708"/>
                  <a:pt x="215" y="708"/>
                  <a:pt x="215" y="708"/>
                </a:cubicBezTo>
                <a:cubicBezTo>
                  <a:pt x="219" y="709"/>
                  <a:pt x="219" y="709"/>
                  <a:pt x="220" y="710"/>
                </a:cubicBezTo>
                <a:cubicBezTo>
                  <a:pt x="221" y="710"/>
                  <a:pt x="221" y="710"/>
                  <a:pt x="221" y="710"/>
                </a:cubicBezTo>
                <a:cubicBezTo>
                  <a:pt x="228" y="713"/>
                  <a:pt x="237" y="717"/>
                  <a:pt x="237" y="717"/>
                </a:cubicBezTo>
                <a:cubicBezTo>
                  <a:pt x="237" y="717"/>
                  <a:pt x="238" y="717"/>
                  <a:pt x="238" y="717"/>
                </a:cubicBezTo>
                <a:cubicBezTo>
                  <a:pt x="240" y="718"/>
                  <a:pt x="240" y="718"/>
                  <a:pt x="243" y="719"/>
                </a:cubicBezTo>
                <a:cubicBezTo>
                  <a:pt x="243" y="719"/>
                  <a:pt x="243" y="719"/>
                  <a:pt x="245" y="719"/>
                </a:cubicBezTo>
                <a:cubicBezTo>
                  <a:pt x="245" y="719"/>
                  <a:pt x="245" y="719"/>
                  <a:pt x="245" y="719"/>
                </a:cubicBezTo>
                <a:cubicBezTo>
                  <a:pt x="241" y="717"/>
                  <a:pt x="241" y="717"/>
                  <a:pt x="239" y="717"/>
                </a:cubicBezTo>
                <a:cubicBezTo>
                  <a:pt x="238" y="717"/>
                  <a:pt x="238" y="716"/>
                  <a:pt x="236" y="716"/>
                </a:cubicBezTo>
                <a:cubicBezTo>
                  <a:pt x="236" y="716"/>
                  <a:pt x="230" y="713"/>
                  <a:pt x="227" y="712"/>
                </a:cubicBezTo>
                <a:cubicBezTo>
                  <a:pt x="226" y="712"/>
                  <a:pt x="226" y="712"/>
                  <a:pt x="225" y="711"/>
                </a:cubicBezTo>
                <a:cubicBezTo>
                  <a:pt x="218" y="708"/>
                  <a:pt x="218" y="708"/>
                  <a:pt x="217" y="707"/>
                </a:cubicBezTo>
                <a:cubicBezTo>
                  <a:pt x="217" y="707"/>
                  <a:pt x="216" y="707"/>
                  <a:pt x="215" y="706"/>
                </a:cubicBezTo>
                <a:cubicBezTo>
                  <a:pt x="214" y="706"/>
                  <a:pt x="212" y="705"/>
                  <a:pt x="210" y="704"/>
                </a:cubicBezTo>
                <a:cubicBezTo>
                  <a:pt x="210" y="704"/>
                  <a:pt x="209" y="704"/>
                  <a:pt x="209" y="703"/>
                </a:cubicBezTo>
                <a:cubicBezTo>
                  <a:pt x="209" y="703"/>
                  <a:pt x="209" y="704"/>
                  <a:pt x="208" y="703"/>
                </a:cubicBezTo>
                <a:cubicBezTo>
                  <a:pt x="203" y="700"/>
                  <a:pt x="196" y="695"/>
                  <a:pt x="196" y="695"/>
                </a:cubicBezTo>
                <a:cubicBezTo>
                  <a:pt x="195" y="695"/>
                  <a:pt x="194" y="694"/>
                  <a:pt x="194" y="694"/>
                </a:cubicBezTo>
                <a:cubicBezTo>
                  <a:pt x="193" y="694"/>
                  <a:pt x="193" y="694"/>
                  <a:pt x="192" y="693"/>
                </a:cubicBezTo>
                <a:cubicBezTo>
                  <a:pt x="190" y="692"/>
                  <a:pt x="187" y="691"/>
                  <a:pt x="184" y="689"/>
                </a:cubicBezTo>
                <a:cubicBezTo>
                  <a:pt x="184" y="689"/>
                  <a:pt x="184" y="689"/>
                  <a:pt x="183" y="688"/>
                </a:cubicBezTo>
                <a:cubicBezTo>
                  <a:pt x="182" y="688"/>
                  <a:pt x="181" y="687"/>
                  <a:pt x="180" y="686"/>
                </a:cubicBezTo>
                <a:cubicBezTo>
                  <a:pt x="181" y="686"/>
                  <a:pt x="181" y="686"/>
                  <a:pt x="182" y="686"/>
                </a:cubicBezTo>
                <a:cubicBezTo>
                  <a:pt x="180" y="685"/>
                  <a:pt x="178" y="684"/>
                  <a:pt x="176" y="682"/>
                </a:cubicBezTo>
                <a:cubicBezTo>
                  <a:pt x="173" y="680"/>
                  <a:pt x="171" y="678"/>
                  <a:pt x="168" y="676"/>
                </a:cubicBezTo>
                <a:cubicBezTo>
                  <a:pt x="168" y="675"/>
                  <a:pt x="168" y="675"/>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6" y="674"/>
                </a:cubicBezTo>
                <a:cubicBezTo>
                  <a:pt x="166" y="674"/>
                  <a:pt x="166" y="674"/>
                  <a:pt x="167" y="675"/>
                </a:cubicBezTo>
                <a:cubicBezTo>
                  <a:pt x="165" y="675"/>
                  <a:pt x="165" y="675"/>
                  <a:pt x="161" y="671"/>
                </a:cubicBezTo>
                <a:cubicBezTo>
                  <a:pt x="160" y="671"/>
                  <a:pt x="159" y="670"/>
                  <a:pt x="158" y="669"/>
                </a:cubicBezTo>
                <a:cubicBezTo>
                  <a:pt x="158" y="669"/>
                  <a:pt x="158" y="669"/>
                  <a:pt x="160" y="670"/>
                </a:cubicBezTo>
                <a:cubicBezTo>
                  <a:pt x="161" y="670"/>
                  <a:pt x="161" y="671"/>
                  <a:pt x="162" y="671"/>
                </a:cubicBezTo>
                <a:cubicBezTo>
                  <a:pt x="162" y="671"/>
                  <a:pt x="163" y="671"/>
                  <a:pt x="163" y="671"/>
                </a:cubicBezTo>
                <a:cubicBezTo>
                  <a:pt x="162" y="670"/>
                  <a:pt x="162" y="670"/>
                  <a:pt x="161" y="670"/>
                </a:cubicBezTo>
                <a:cubicBezTo>
                  <a:pt x="161" y="669"/>
                  <a:pt x="161" y="669"/>
                  <a:pt x="159" y="668"/>
                </a:cubicBezTo>
                <a:cubicBezTo>
                  <a:pt x="158" y="667"/>
                  <a:pt x="158" y="667"/>
                  <a:pt x="154" y="663"/>
                </a:cubicBezTo>
                <a:cubicBezTo>
                  <a:pt x="153" y="663"/>
                  <a:pt x="153" y="662"/>
                  <a:pt x="152" y="662"/>
                </a:cubicBezTo>
                <a:cubicBezTo>
                  <a:pt x="152" y="662"/>
                  <a:pt x="153" y="662"/>
                  <a:pt x="153" y="662"/>
                </a:cubicBezTo>
                <a:cubicBezTo>
                  <a:pt x="154" y="662"/>
                  <a:pt x="154" y="662"/>
                  <a:pt x="154" y="661"/>
                </a:cubicBezTo>
                <a:cubicBezTo>
                  <a:pt x="155" y="661"/>
                  <a:pt x="155" y="661"/>
                  <a:pt x="157" y="662"/>
                </a:cubicBezTo>
                <a:cubicBezTo>
                  <a:pt x="155" y="660"/>
                  <a:pt x="153" y="657"/>
                  <a:pt x="152" y="655"/>
                </a:cubicBezTo>
                <a:cubicBezTo>
                  <a:pt x="151" y="653"/>
                  <a:pt x="151" y="653"/>
                  <a:pt x="151" y="653"/>
                </a:cubicBezTo>
                <a:cubicBezTo>
                  <a:pt x="150" y="653"/>
                  <a:pt x="149" y="652"/>
                  <a:pt x="148" y="651"/>
                </a:cubicBezTo>
                <a:cubicBezTo>
                  <a:pt x="148" y="651"/>
                  <a:pt x="148" y="651"/>
                  <a:pt x="147" y="651"/>
                </a:cubicBezTo>
                <a:cubicBezTo>
                  <a:pt x="147" y="650"/>
                  <a:pt x="146" y="650"/>
                  <a:pt x="145" y="648"/>
                </a:cubicBezTo>
                <a:cubicBezTo>
                  <a:pt x="142" y="646"/>
                  <a:pt x="139" y="645"/>
                  <a:pt x="137" y="643"/>
                </a:cubicBezTo>
                <a:cubicBezTo>
                  <a:pt x="138" y="643"/>
                  <a:pt x="138" y="643"/>
                  <a:pt x="139" y="643"/>
                </a:cubicBezTo>
                <a:cubicBezTo>
                  <a:pt x="145" y="646"/>
                  <a:pt x="145" y="646"/>
                  <a:pt x="146" y="644"/>
                </a:cubicBezTo>
                <a:cubicBezTo>
                  <a:pt x="137" y="630"/>
                  <a:pt x="137" y="628"/>
                  <a:pt x="137" y="627"/>
                </a:cubicBezTo>
                <a:cubicBezTo>
                  <a:pt x="138" y="628"/>
                  <a:pt x="139" y="630"/>
                  <a:pt x="140" y="631"/>
                </a:cubicBezTo>
                <a:cubicBezTo>
                  <a:pt x="137" y="619"/>
                  <a:pt x="125" y="611"/>
                  <a:pt x="127" y="597"/>
                </a:cubicBezTo>
                <a:cubicBezTo>
                  <a:pt x="128" y="597"/>
                  <a:pt x="129" y="597"/>
                  <a:pt x="130" y="597"/>
                </a:cubicBezTo>
                <a:cubicBezTo>
                  <a:pt x="130" y="596"/>
                  <a:pt x="131" y="594"/>
                  <a:pt x="131" y="593"/>
                </a:cubicBezTo>
                <a:cubicBezTo>
                  <a:pt x="133" y="594"/>
                  <a:pt x="136" y="594"/>
                  <a:pt x="138" y="594"/>
                </a:cubicBezTo>
                <a:cubicBezTo>
                  <a:pt x="138" y="593"/>
                  <a:pt x="138" y="592"/>
                  <a:pt x="137" y="591"/>
                </a:cubicBezTo>
                <a:cubicBezTo>
                  <a:pt x="138" y="590"/>
                  <a:pt x="138" y="590"/>
                  <a:pt x="138" y="590"/>
                </a:cubicBezTo>
                <a:cubicBezTo>
                  <a:pt x="137" y="585"/>
                  <a:pt x="137" y="585"/>
                  <a:pt x="137" y="584"/>
                </a:cubicBezTo>
                <a:cubicBezTo>
                  <a:pt x="137" y="583"/>
                  <a:pt x="138" y="583"/>
                  <a:pt x="138" y="583"/>
                </a:cubicBezTo>
                <a:cubicBezTo>
                  <a:pt x="136" y="579"/>
                  <a:pt x="136" y="578"/>
                  <a:pt x="136" y="575"/>
                </a:cubicBezTo>
                <a:cubicBezTo>
                  <a:pt x="136" y="575"/>
                  <a:pt x="136" y="575"/>
                  <a:pt x="136" y="575"/>
                </a:cubicBezTo>
                <a:cubicBezTo>
                  <a:pt x="136" y="572"/>
                  <a:pt x="134" y="569"/>
                  <a:pt x="133" y="566"/>
                </a:cubicBezTo>
                <a:cubicBezTo>
                  <a:pt x="133" y="566"/>
                  <a:pt x="133" y="566"/>
                  <a:pt x="133" y="564"/>
                </a:cubicBezTo>
                <a:cubicBezTo>
                  <a:pt x="133" y="561"/>
                  <a:pt x="132" y="559"/>
                  <a:pt x="131" y="557"/>
                </a:cubicBezTo>
                <a:cubicBezTo>
                  <a:pt x="131" y="557"/>
                  <a:pt x="131" y="556"/>
                  <a:pt x="130" y="555"/>
                </a:cubicBezTo>
                <a:cubicBezTo>
                  <a:pt x="130" y="554"/>
                  <a:pt x="130" y="554"/>
                  <a:pt x="129" y="553"/>
                </a:cubicBezTo>
                <a:cubicBezTo>
                  <a:pt x="129" y="552"/>
                  <a:pt x="129" y="552"/>
                  <a:pt x="128" y="550"/>
                </a:cubicBezTo>
                <a:cubicBezTo>
                  <a:pt x="127" y="548"/>
                  <a:pt x="126" y="545"/>
                  <a:pt x="126" y="543"/>
                </a:cubicBezTo>
                <a:cubicBezTo>
                  <a:pt x="126" y="543"/>
                  <a:pt x="126" y="543"/>
                  <a:pt x="129" y="535"/>
                </a:cubicBezTo>
                <a:cubicBezTo>
                  <a:pt x="129" y="534"/>
                  <a:pt x="130" y="534"/>
                  <a:pt x="130" y="534"/>
                </a:cubicBezTo>
                <a:cubicBezTo>
                  <a:pt x="130" y="533"/>
                  <a:pt x="131" y="533"/>
                  <a:pt x="131" y="532"/>
                </a:cubicBezTo>
                <a:cubicBezTo>
                  <a:pt x="131" y="532"/>
                  <a:pt x="132" y="525"/>
                  <a:pt x="133" y="522"/>
                </a:cubicBezTo>
                <a:cubicBezTo>
                  <a:pt x="134" y="519"/>
                  <a:pt x="134" y="519"/>
                  <a:pt x="133" y="516"/>
                </a:cubicBezTo>
                <a:moveTo>
                  <a:pt x="19" y="357"/>
                </a:moveTo>
                <a:cubicBezTo>
                  <a:pt x="20" y="357"/>
                  <a:pt x="20" y="357"/>
                  <a:pt x="20" y="357"/>
                </a:cubicBezTo>
                <a:cubicBezTo>
                  <a:pt x="19" y="357"/>
                  <a:pt x="19" y="356"/>
                  <a:pt x="19" y="356"/>
                </a:cubicBezTo>
                <a:cubicBezTo>
                  <a:pt x="19" y="355"/>
                  <a:pt x="19" y="353"/>
                  <a:pt x="19" y="352"/>
                </a:cubicBezTo>
                <a:cubicBezTo>
                  <a:pt x="17" y="353"/>
                  <a:pt x="17" y="353"/>
                  <a:pt x="17" y="353"/>
                </a:cubicBezTo>
                <a:cubicBezTo>
                  <a:pt x="16" y="353"/>
                  <a:pt x="16" y="353"/>
                  <a:pt x="16" y="353"/>
                </a:cubicBezTo>
                <a:cubicBezTo>
                  <a:pt x="16" y="352"/>
                  <a:pt x="16" y="352"/>
                  <a:pt x="15" y="351"/>
                </a:cubicBezTo>
                <a:cubicBezTo>
                  <a:pt x="15" y="351"/>
                  <a:pt x="15" y="351"/>
                  <a:pt x="15" y="351"/>
                </a:cubicBezTo>
                <a:cubicBezTo>
                  <a:pt x="14" y="352"/>
                  <a:pt x="14" y="353"/>
                  <a:pt x="14" y="353"/>
                </a:cubicBezTo>
                <a:cubicBezTo>
                  <a:pt x="13" y="353"/>
                  <a:pt x="13" y="353"/>
                  <a:pt x="13" y="353"/>
                </a:cubicBezTo>
                <a:cubicBezTo>
                  <a:pt x="13" y="353"/>
                  <a:pt x="13" y="353"/>
                  <a:pt x="12" y="352"/>
                </a:cubicBezTo>
                <a:cubicBezTo>
                  <a:pt x="12" y="351"/>
                  <a:pt x="12" y="351"/>
                  <a:pt x="12" y="351"/>
                </a:cubicBezTo>
                <a:cubicBezTo>
                  <a:pt x="12" y="350"/>
                  <a:pt x="12" y="350"/>
                  <a:pt x="11" y="349"/>
                </a:cubicBezTo>
                <a:cubicBezTo>
                  <a:pt x="11" y="348"/>
                  <a:pt x="11" y="348"/>
                  <a:pt x="11" y="348"/>
                </a:cubicBezTo>
                <a:cubicBezTo>
                  <a:pt x="11" y="348"/>
                  <a:pt x="11" y="348"/>
                  <a:pt x="11" y="348"/>
                </a:cubicBezTo>
                <a:cubicBezTo>
                  <a:pt x="10" y="348"/>
                  <a:pt x="10" y="348"/>
                  <a:pt x="10" y="348"/>
                </a:cubicBezTo>
                <a:cubicBezTo>
                  <a:pt x="10" y="348"/>
                  <a:pt x="10" y="347"/>
                  <a:pt x="9" y="347"/>
                </a:cubicBezTo>
                <a:cubicBezTo>
                  <a:pt x="9" y="347"/>
                  <a:pt x="9" y="347"/>
                  <a:pt x="8" y="348"/>
                </a:cubicBezTo>
                <a:cubicBezTo>
                  <a:pt x="8" y="350"/>
                  <a:pt x="8" y="353"/>
                  <a:pt x="8" y="355"/>
                </a:cubicBezTo>
                <a:cubicBezTo>
                  <a:pt x="8" y="359"/>
                  <a:pt x="8" y="360"/>
                  <a:pt x="8" y="360"/>
                </a:cubicBezTo>
                <a:cubicBezTo>
                  <a:pt x="9" y="360"/>
                  <a:pt x="9" y="360"/>
                  <a:pt x="9" y="360"/>
                </a:cubicBezTo>
                <a:cubicBezTo>
                  <a:pt x="9" y="360"/>
                  <a:pt x="9" y="360"/>
                  <a:pt x="10" y="358"/>
                </a:cubicBezTo>
                <a:cubicBezTo>
                  <a:pt x="10" y="357"/>
                  <a:pt x="11" y="357"/>
                  <a:pt x="11" y="357"/>
                </a:cubicBezTo>
                <a:cubicBezTo>
                  <a:pt x="11" y="357"/>
                  <a:pt x="11" y="357"/>
                  <a:pt x="12" y="358"/>
                </a:cubicBezTo>
                <a:cubicBezTo>
                  <a:pt x="12" y="358"/>
                  <a:pt x="12" y="358"/>
                  <a:pt x="12" y="358"/>
                </a:cubicBezTo>
                <a:cubicBezTo>
                  <a:pt x="12" y="358"/>
                  <a:pt x="12" y="358"/>
                  <a:pt x="12" y="358"/>
                </a:cubicBezTo>
                <a:cubicBezTo>
                  <a:pt x="12" y="357"/>
                  <a:pt x="12" y="357"/>
                  <a:pt x="13" y="358"/>
                </a:cubicBezTo>
                <a:cubicBezTo>
                  <a:pt x="14" y="358"/>
                  <a:pt x="15" y="357"/>
                  <a:pt x="15" y="357"/>
                </a:cubicBezTo>
                <a:cubicBezTo>
                  <a:pt x="16" y="357"/>
                  <a:pt x="16" y="357"/>
                  <a:pt x="16" y="357"/>
                </a:cubicBezTo>
                <a:cubicBezTo>
                  <a:pt x="17" y="358"/>
                  <a:pt x="18" y="358"/>
                  <a:pt x="18" y="358"/>
                </a:cubicBezTo>
                <a:cubicBezTo>
                  <a:pt x="19" y="358"/>
                  <a:pt x="19" y="358"/>
                  <a:pt x="19" y="358"/>
                </a:cubicBezTo>
                <a:cubicBezTo>
                  <a:pt x="19" y="358"/>
                  <a:pt x="19" y="358"/>
                  <a:pt x="19" y="357"/>
                </a:cubicBezTo>
                <a:moveTo>
                  <a:pt x="4" y="358"/>
                </a:moveTo>
                <a:cubicBezTo>
                  <a:pt x="4" y="357"/>
                  <a:pt x="4" y="355"/>
                  <a:pt x="4" y="355"/>
                </a:cubicBezTo>
                <a:cubicBezTo>
                  <a:pt x="4" y="354"/>
                  <a:pt x="4" y="354"/>
                  <a:pt x="4" y="354"/>
                </a:cubicBezTo>
                <a:cubicBezTo>
                  <a:pt x="4" y="354"/>
                  <a:pt x="4" y="353"/>
                  <a:pt x="4" y="353"/>
                </a:cubicBezTo>
                <a:cubicBezTo>
                  <a:pt x="4" y="353"/>
                  <a:pt x="4" y="353"/>
                  <a:pt x="4" y="353"/>
                </a:cubicBezTo>
                <a:cubicBezTo>
                  <a:pt x="3" y="353"/>
                  <a:pt x="3" y="352"/>
                  <a:pt x="3" y="352"/>
                </a:cubicBezTo>
                <a:cubicBezTo>
                  <a:pt x="3" y="356"/>
                  <a:pt x="3" y="356"/>
                  <a:pt x="3" y="356"/>
                </a:cubicBezTo>
                <a:cubicBezTo>
                  <a:pt x="3" y="356"/>
                  <a:pt x="3" y="356"/>
                  <a:pt x="3" y="356"/>
                </a:cubicBezTo>
                <a:cubicBezTo>
                  <a:pt x="3" y="356"/>
                  <a:pt x="3" y="356"/>
                  <a:pt x="3" y="356"/>
                </a:cubicBezTo>
                <a:cubicBezTo>
                  <a:pt x="3" y="356"/>
                  <a:pt x="4" y="357"/>
                  <a:pt x="4" y="357"/>
                </a:cubicBezTo>
                <a:cubicBezTo>
                  <a:pt x="4" y="358"/>
                  <a:pt x="4" y="359"/>
                  <a:pt x="4" y="360"/>
                </a:cubicBezTo>
                <a:cubicBezTo>
                  <a:pt x="4" y="360"/>
                  <a:pt x="4" y="360"/>
                  <a:pt x="4" y="360"/>
                </a:cubicBezTo>
                <a:cubicBezTo>
                  <a:pt x="4" y="360"/>
                  <a:pt x="4" y="360"/>
                  <a:pt x="4" y="358"/>
                </a:cubicBezTo>
                <a:moveTo>
                  <a:pt x="4" y="343"/>
                </a:moveTo>
                <a:cubicBezTo>
                  <a:pt x="5" y="343"/>
                  <a:pt x="6" y="343"/>
                  <a:pt x="7" y="343"/>
                </a:cubicBezTo>
                <a:cubicBezTo>
                  <a:pt x="7" y="342"/>
                  <a:pt x="7" y="336"/>
                  <a:pt x="6" y="335"/>
                </a:cubicBezTo>
                <a:cubicBezTo>
                  <a:pt x="6" y="335"/>
                  <a:pt x="6" y="335"/>
                  <a:pt x="6" y="335"/>
                </a:cubicBezTo>
                <a:cubicBezTo>
                  <a:pt x="5" y="335"/>
                  <a:pt x="5" y="335"/>
                  <a:pt x="5" y="335"/>
                </a:cubicBezTo>
                <a:cubicBezTo>
                  <a:pt x="5" y="335"/>
                  <a:pt x="5" y="335"/>
                  <a:pt x="5" y="335"/>
                </a:cubicBezTo>
                <a:cubicBezTo>
                  <a:pt x="5" y="335"/>
                  <a:pt x="5" y="335"/>
                  <a:pt x="4" y="327"/>
                </a:cubicBezTo>
                <a:cubicBezTo>
                  <a:pt x="4" y="325"/>
                  <a:pt x="4" y="325"/>
                  <a:pt x="4" y="324"/>
                </a:cubicBezTo>
                <a:cubicBezTo>
                  <a:pt x="5" y="323"/>
                  <a:pt x="5" y="323"/>
                  <a:pt x="4" y="323"/>
                </a:cubicBezTo>
                <a:cubicBezTo>
                  <a:pt x="4" y="323"/>
                  <a:pt x="4" y="323"/>
                  <a:pt x="4" y="323"/>
                </a:cubicBezTo>
                <a:cubicBezTo>
                  <a:pt x="4" y="323"/>
                  <a:pt x="4" y="323"/>
                  <a:pt x="4" y="323"/>
                </a:cubicBezTo>
                <a:cubicBezTo>
                  <a:pt x="4" y="323"/>
                  <a:pt x="4" y="323"/>
                  <a:pt x="4" y="323"/>
                </a:cubicBezTo>
                <a:cubicBezTo>
                  <a:pt x="4" y="323"/>
                  <a:pt x="4" y="323"/>
                  <a:pt x="4" y="324"/>
                </a:cubicBezTo>
                <a:cubicBezTo>
                  <a:pt x="4" y="323"/>
                  <a:pt x="4" y="323"/>
                  <a:pt x="4" y="323"/>
                </a:cubicBezTo>
                <a:cubicBezTo>
                  <a:pt x="4" y="323"/>
                  <a:pt x="4" y="323"/>
                  <a:pt x="4" y="323"/>
                </a:cubicBezTo>
                <a:cubicBezTo>
                  <a:pt x="3" y="323"/>
                  <a:pt x="3" y="323"/>
                  <a:pt x="3" y="323"/>
                </a:cubicBezTo>
                <a:cubicBezTo>
                  <a:pt x="3" y="323"/>
                  <a:pt x="2" y="331"/>
                  <a:pt x="3" y="332"/>
                </a:cubicBezTo>
                <a:cubicBezTo>
                  <a:pt x="3" y="331"/>
                  <a:pt x="3" y="330"/>
                  <a:pt x="3" y="329"/>
                </a:cubicBezTo>
                <a:cubicBezTo>
                  <a:pt x="4" y="329"/>
                  <a:pt x="3" y="332"/>
                  <a:pt x="3" y="334"/>
                </a:cubicBezTo>
                <a:cubicBezTo>
                  <a:pt x="3" y="335"/>
                  <a:pt x="3" y="337"/>
                  <a:pt x="4" y="337"/>
                </a:cubicBezTo>
                <a:cubicBezTo>
                  <a:pt x="4" y="337"/>
                  <a:pt x="4" y="337"/>
                  <a:pt x="4" y="337"/>
                </a:cubicBezTo>
                <a:cubicBezTo>
                  <a:pt x="4" y="337"/>
                  <a:pt x="4" y="337"/>
                  <a:pt x="4" y="339"/>
                </a:cubicBezTo>
                <a:cubicBezTo>
                  <a:pt x="4" y="339"/>
                  <a:pt x="4" y="342"/>
                  <a:pt x="4" y="343"/>
                </a:cubicBezTo>
                <a:moveTo>
                  <a:pt x="287" y="80"/>
                </a:moveTo>
                <a:cubicBezTo>
                  <a:pt x="287" y="79"/>
                  <a:pt x="288" y="78"/>
                  <a:pt x="289" y="77"/>
                </a:cubicBezTo>
                <a:cubicBezTo>
                  <a:pt x="289" y="76"/>
                  <a:pt x="289" y="76"/>
                  <a:pt x="289" y="75"/>
                </a:cubicBezTo>
                <a:cubicBezTo>
                  <a:pt x="288" y="75"/>
                  <a:pt x="288" y="75"/>
                  <a:pt x="287" y="74"/>
                </a:cubicBezTo>
                <a:cubicBezTo>
                  <a:pt x="289" y="71"/>
                  <a:pt x="289" y="71"/>
                  <a:pt x="290" y="70"/>
                </a:cubicBezTo>
                <a:cubicBezTo>
                  <a:pt x="289" y="70"/>
                  <a:pt x="288" y="70"/>
                  <a:pt x="287" y="70"/>
                </a:cubicBezTo>
                <a:cubicBezTo>
                  <a:pt x="286" y="70"/>
                  <a:pt x="286" y="70"/>
                  <a:pt x="286" y="70"/>
                </a:cubicBezTo>
                <a:cubicBezTo>
                  <a:pt x="284" y="70"/>
                  <a:pt x="282" y="72"/>
                  <a:pt x="280" y="72"/>
                </a:cubicBezTo>
                <a:cubicBezTo>
                  <a:pt x="279" y="72"/>
                  <a:pt x="279" y="72"/>
                  <a:pt x="278" y="72"/>
                </a:cubicBezTo>
                <a:cubicBezTo>
                  <a:pt x="278" y="71"/>
                  <a:pt x="277" y="71"/>
                  <a:pt x="276" y="71"/>
                </a:cubicBezTo>
                <a:cubicBezTo>
                  <a:pt x="274" y="71"/>
                  <a:pt x="272" y="73"/>
                  <a:pt x="270" y="73"/>
                </a:cubicBezTo>
                <a:cubicBezTo>
                  <a:pt x="270" y="73"/>
                  <a:pt x="269" y="73"/>
                  <a:pt x="268" y="73"/>
                </a:cubicBezTo>
                <a:cubicBezTo>
                  <a:pt x="268" y="72"/>
                  <a:pt x="269" y="72"/>
                  <a:pt x="269" y="71"/>
                </a:cubicBezTo>
                <a:cubicBezTo>
                  <a:pt x="269" y="71"/>
                  <a:pt x="270" y="70"/>
                  <a:pt x="270" y="70"/>
                </a:cubicBezTo>
                <a:cubicBezTo>
                  <a:pt x="270" y="69"/>
                  <a:pt x="270" y="69"/>
                  <a:pt x="270" y="68"/>
                </a:cubicBezTo>
                <a:cubicBezTo>
                  <a:pt x="269" y="69"/>
                  <a:pt x="269" y="69"/>
                  <a:pt x="269" y="69"/>
                </a:cubicBezTo>
                <a:cubicBezTo>
                  <a:pt x="268" y="69"/>
                  <a:pt x="268" y="70"/>
                  <a:pt x="268" y="70"/>
                </a:cubicBezTo>
                <a:cubicBezTo>
                  <a:pt x="268" y="70"/>
                  <a:pt x="262" y="67"/>
                  <a:pt x="258" y="73"/>
                </a:cubicBezTo>
                <a:cubicBezTo>
                  <a:pt x="259" y="73"/>
                  <a:pt x="260" y="73"/>
                  <a:pt x="261" y="73"/>
                </a:cubicBezTo>
                <a:cubicBezTo>
                  <a:pt x="263" y="73"/>
                  <a:pt x="263" y="73"/>
                  <a:pt x="263" y="73"/>
                </a:cubicBezTo>
                <a:cubicBezTo>
                  <a:pt x="263" y="75"/>
                  <a:pt x="263" y="75"/>
                  <a:pt x="263" y="75"/>
                </a:cubicBezTo>
                <a:cubicBezTo>
                  <a:pt x="264" y="76"/>
                  <a:pt x="262" y="76"/>
                  <a:pt x="262" y="77"/>
                </a:cubicBezTo>
                <a:cubicBezTo>
                  <a:pt x="260" y="76"/>
                  <a:pt x="257" y="76"/>
                  <a:pt x="256" y="76"/>
                </a:cubicBezTo>
                <a:cubicBezTo>
                  <a:pt x="255" y="77"/>
                  <a:pt x="255" y="78"/>
                  <a:pt x="254" y="79"/>
                </a:cubicBezTo>
                <a:cubicBezTo>
                  <a:pt x="255" y="78"/>
                  <a:pt x="255" y="78"/>
                  <a:pt x="256" y="78"/>
                </a:cubicBezTo>
                <a:cubicBezTo>
                  <a:pt x="257" y="78"/>
                  <a:pt x="258" y="78"/>
                  <a:pt x="258" y="78"/>
                </a:cubicBezTo>
                <a:cubicBezTo>
                  <a:pt x="259" y="79"/>
                  <a:pt x="259" y="79"/>
                  <a:pt x="259" y="79"/>
                </a:cubicBezTo>
                <a:cubicBezTo>
                  <a:pt x="258" y="80"/>
                  <a:pt x="257" y="81"/>
                  <a:pt x="256" y="82"/>
                </a:cubicBezTo>
                <a:cubicBezTo>
                  <a:pt x="256" y="83"/>
                  <a:pt x="256" y="83"/>
                  <a:pt x="256" y="83"/>
                </a:cubicBezTo>
                <a:cubicBezTo>
                  <a:pt x="256" y="83"/>
                  <a:pt x="257" y="83"/>
                  <a:pt x="257" y="83"/>
                </a:cubicBezTo>
                <a:cubicBezTo>
                  <a:pt x="259" y="83"/>
                  <a:pt x="260" y="83"/>
                  <a:pt x="261" y="83"/>
                </a:cubicBezTo>
                <a:cubicBezTo>
                  <a:pt x="262" y="83"/>
                  <a:pt x="262" y="83"/>
                  <a:pt x="263" y="83"/>
                </a:cubicBezTo>
                <a:cubicBezTo>
                  <a:pt x="264" y="83"/>
                  <a:pt x="264" y="83"/>
                  <a:pt x="264" y="84"/>
                </a:cubicBezTo>
                <a:cubicBezTo>
                  <a:pt x="264" y="84"/>
                  <a:pt x="264" y="86"/>
                  <a:pt x="266" y="86"/>
                </a:cubicBezTo>
                <a:cubicBezTo>
                  <a:pt x="267" y="86"/>
                  <a:pt x="268" y="86"/>
                  <a:pt x="269" y="86"/>
                </a:cubicBezTo>
                <a:cubicBezTo>
                  <a:pt x="270" y="85"/>
                  <a:pt x="270" y="85"/>
                  <a:pt x="272" y="83"/>
                </a:cubicBezTo>
                <a:cubicBezTo>
                  <a:pt x="273" y="83"/>
                  <a:pt x="275" y="82"/>
                  <a:pt x="275" y="82"/>
                </a:cubicBezTo>
                <a:cubicBezTo>
                  <a:pt x="276" y="82"/>
                  <a:pt x="277" y="82"/>
                  <a:pt x="277" y="81"/>
                </a:cubicBezTo>
                <a:cubicBezTo>
                  <a:pt x="278" y="80"/>
                  <a:pt x="279" y="80"/>
                  <a:pt x="281" y="80"/>
                </a:cubicBezTo>
                <a:cubicBezTo>
                  <a:pt x="282" y="79"/>
                  <a:pt x="282" y="79"/>
                  <a:pt x="287" y="80"/>
                </a:cubicBezTo>
                <a:moveTo>
                  <a:pt x="103" y="171"/>
                </a:moveTo>
                <a:cubicBezTo>
                  <a:pt x="104" y="170"/>
                  <a:pt x="104" y="170"/>
                  <a:pt x="104" y="170"/>
                </a:cubicBezTo>
                <a:cubicBezTo>
                  <a:pt x="104" y="169"/>
                  <a:pt x="104" y="169"/>
                  <a:pt x="104" y="168"/>
                </a:cubicBezTo>
                <a:cubicBezTo>
                  <a:pt x="104" y="168"/>
                  <a:pt x="104" y="168"/>
                  <a:pt x="104" y="168"/>
                </a:cubicBezTo>
                <a:cubicBezTo>
                  <a:pt x="103" y="168"/>
                  <a:pt x="103" y="164"/>
                  <a:pt x="103" y="164"/>
                </a:cubicBezTo>
                <a:cubicBezTo>
                  <a:pt x="103" y="163"/>
                  <a:pt x="103" y="163"/>
                  <a:pt x="101" y="162"/>
                </a:cubicBezTo>
                <a:cubicBezTo>
                  <a:pt x="101" y="162"/>
                  <a:pt x="101" y="162"/>
                  <a:pt x="101" y="161"/>
                </a:cubicBezTo>
                <a:cubicBezTo>
                  <a:pt x="104" y="158"/>
                  <a:pt x="104" y="158"/>
                  <a:pt x="104" y="158"/>
                </a:cubicBezTo>
                <a:cubicBezTo>
                  <a:pt x="105" y="157"/>
                  <a:pt x="106" y="157"/>
                  <a:pt x="106" y="157"/>
                </a:cubicBezTo>
                <a:cubicBezTo>
                  <a:pt x="108" y="155"/>
                  <a:pt x="108" y="154"/>
                  <a:pt x="108" y="153"/>
                </a:cubicBezTo>
                <a:cubicBezTo>
                  <a:pt x="108" y="152"/>
                  <a:pt x="108" y="152"/>
                  <a:pt x="108" y="152"/>
                </a:cubicBezTo>
                <a:cubicBezTo>
                  <a:pt x="108" y="152"/>
                  <a:pt x="106" y="153"/>
                  <a:pt x="106" y="153"/>
                </a:cubicBezTo>
                <a:cubicBezTo>
                  <a:pt x="104" y="155"/>
                  <a:pt x="104" y="157"/>
                  <a:pt x="102" y="158"/>
                </a:cubicBezTo>
                <a:cubicBezTo>
                  <a:pt x="99" y="162"/>
                  <a:pt x="95" y="165"/>
                  <a:pt x="92" y="168"/>
                </a:cubicBezTo>
                <a:cubicBezTo>
                  <a:pt x="90" y="170"/>
                  <a:pt x="90" y="170"/>
                  <a:pt x="88" y="174"/>
                </a:cubicBezTo>
                <a:cubicBezTo>
                  <a:pt x="90" y="175"/>
                  <a:pt x="92" y="175"/>
                  <a:pt x="94" y="175"/>
                </a:cubicBezTo>
                <a:cubicBezTo>
                  <a:pt x="95" y="175"/>
                  <a:pt x="95" y="175"/>
                  <a:pt x="95" y="177"/>
                </a:cubicBezTo>
                <a:cubicBezTo>
                  <a:pt x="94" y="180"/>
                  <a:pt x="95" y="181"/>
                  <a:pt x="95" y="182"/>
                </a:cubicBezTo>
                <a:cubicBezTo>
                  <a:pt x="96" y="181"/>
                  <a:pt x="96" y="181"/>
                  <a:pt x="96" y="181"/>
                </a:cubicBezTo>
                <a:cubicBezTo>
                  <a:pt x="97" y="181"/>
                  <a:pt x="97" y="180"/>
                  <a:pt x="99" y="176"/>
                </a:cubicBezTo>
                <a:cubicBezTo>
                  <a:pt x="101" y="173"/>
                  <a:pt x="101" y="173"/>
                  <a:pt x="103" y="171"/>
                </a:cubicBezTo>
                <a:moveTo>
                  <a:pt x="89" y="162"/>
                </a:moveTo>
                <a:cubicBezTo>
                  <a:pt x="89" y="162"/>
                  <a:pt x="89" y="162"/>
                  <a:pt x="89" y="162"/>
                </a:cubicBezTo>
                <a:cubicBezTo>
                  <a:pt x="89" y="162"/>
                  <a:pt x="89" y="161"/>
                  <a:pt x="88" y="161"/>
                </a:cubicBezTo>
                <a:cubicBezTo>
                  <a:pt x="88" y="161"/>
                  <a:pt x="88" y="161"/>
                  <a:pt x="88" y="161"/>
                </a:cubicBezTo>
                <a:cubicBezTo>
                  <a:pt x="88" y="160"/>
                  <a:pt x="88" y="160"/>
                  <a:pt x="88" y="159"/>
                </a:cubicBezTo>
                <a:cubicBezTo>
                  <a:pt x="88" y="158"/>
                  <a:pt x="88" y="158"/>
                  <a:pt x="88" y="158"/>
                </a:cubicBezTo>
                <a:cubicBezTo>
                  <a:pt x="88" y="158"/>
                  <a:pt x="88" y="158"/>
                  <a:pt x="88" y="158"/>
                </a:cubicBezTo>
                <a:cubicBezTo>
                  <a:pt x="87" y="158"/>
                  <a:pt x="87" y="159"/>
                  <a:pt x="86" y="159"/>
                </a:cubicBezTo>
                <a:cubicBezTo>
                  <a:pt x="86" y="159"/>
                  <a:pt x="86" y="160"/>
                  <a:pt x="86" y="160"/>
                </a:cubicBezTo>
                <a:cubicBezTo>
                  <a:pt x="86" y="161"/>
                  <a:pt x="86" y="161"/>
                  <a:pt x="86" y="162"/>
                </a:cubicBezTo>
                <a:cubicBezTo>
                  <a:pt x="85" y="165"/>
                  <a:pt x="85" y="165"/>
                  <a:pt x="85" y="165"/>
                </a:cubicBezTo>
                <a:cubicBezTo>
                  <a:pt x="85" y="166"/>
                  <a:pt x="85" y="166"/>
                  <a:pt x="89" y="162"/>
                </a:cubicBezTo>
                <a:moveTo>
                  <a:pt x="363" y="4"/>
                </a:moveTo>
                <a:cubicBezTo>
                  <a:pt x="363" y="3"/>
                  <a:pt x="363" y="3"/>
                  <a:pt x="363" y="3"/>
                </a:cubicBezTo>
                <a:cubicBezTo>
                  <a:pt x="363" y="3"/>
                  <a:pt x="363"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2" y="3"/>
                </a:cubicBezTo>
                <a:cubicBezTo>
                  <a:pt x="362" y="3"/>
                  <a:pt x="362" y="3"/>
                  <a:pt x="361" y="3"/>
                </a:cubicBezTo>
                <a:cubicBezTo>
                  <a:pt x="361" y="3"/>
                  <a:pt x="356"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4" y="4"/>
                </a:cubicBezTo>
                <a:cubicBezTo>
                  <a:pt x="354" y="4"/>
                  <a:pt x="354" y="4"/>
                  <a:pt x="353" y="4"/>
                </a:cubicBezTo>
                <a:cubicBezTo>
                  <a:pt x="351" y="5"/>
                  <a:pt x="349" y="5"/>
                  <a:pt x="348" y="6"/>
                </a:cubicBezTo>
                <a:cubicBezTo>
                  <a:pt x="350" y="5"/>
                  <a:pt x="352" y="5"/>
                  <a:pt x="354" y="4"/>
                </a:cubicBezTo>
                <a:cubicBezTo>
                  <a:pt x="354" y="4"/>
                  <a:pt x="355" y="4"/>
                  <a:pt x="355" y="4"/>
                </a:cubicBezTo>
                <a:cubicBezTo>
                  <a:pt x="358" y="3"/>
                  <a:pt x="358" y="3"/>
                  <a:pt x="360" y="3"/>
                </a:cubicBezTo>
                <a:cubicBezTo>
                  <a:pt x="359" y="3"/>
                  <a:pt x="359" y="3"/>
                  <a:pt x="359" y="3"/>
                </a:cubicBezTo>
                <a:cubicBezTo>
                  <a:pt x="357" y="3"/>
                  <a:pt x="354" y="3"/>
                  <a:pt x="352" y="4"/>
                </a:cubicBezTo>
                <a:cubicBezTo>
                  <a:pt x="354" y="3"/>
                  <a:pt x="354" y="3"/>
                  <a:pt x="355" y="3"/>
                </a:cubicBezTo>
                <a:cubicBezTo>
                  <a:pt x="355" y="3"/>
                  <a:pt x="355" y="3"/>
                  <a:pt x="356" y="3"/>
                </a:cubicBezTo>
                <a:cubicBezTo>
                  <a:pt x="357" y="3"/>
                  <a:pt x="357" y="3"/>
                  <a:pt x="357" y="3"/>
                </a:cubicBezTo>
                <a:cubicBezTo>
                  <a:pt x="357" y="3"/>
                  <a:pt x="357" y="3"/>
                  <a:pt x="357" y="3"/>
                </a:cubicBezTo>
                <a:cubicBezTo>
                  <a:pt x="357" y="3"/>
                  <a:pt x="356" y="3"/>
                  <a:pt x="356" y="3"/>
                </a:cubicBezTo>
                <a:cubicBezTo>
                  <a:pt x="355" y="3"/>
                  <a:pt x="355" y="3"/>
                  <a:pt x="354" y="3"/>
                </a:cubicBezTo>
                <a:cubicBezTo>
                  <a:pt x="354" y="3"/>
                  <a:pt x="353"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2" y="3"/>
                </a:cubicBezTo>
                <a:cubicBezTo>
                  <a:pt x="352" y="3"/>
                  <a:pt x="352"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1" y="3"/>
                  <a:pt x="351" y="3"/>
                </a:cubicBezTo>
                <a:cubicBezTo>
                  <a:pt x="351" y="3"/>
                  <a:pt x="350" y="3"/>
                  <a:pt x="350" y="3"/>
                </a:cubicBezTo>
                <a:cubicBezTo>
                  <a:pt x="351" y="3"/>
                  <a:pt x="353" y="2"/>
                  <a:pt x="355" y="2"/>
                </a:cubicBezTo>
                <a:cubicBezTo>
                  <a:pt x="356" y="2"/>
                  <a:pt x="356" y="2"/>
                  <a:pt x="358" y="2"/>
                </a:cubicBezTo>
                <a:cubicBezTo>
                  <a:pt x="359" y="2"/>
                  <a:pt x="359" y="2"/>
                  <a:pt x="359" y="2"/>
                </a:cubicBezTo>
                <a:cubicBezTo>
                  <a:pt x="359" y="2"/>
                  <a:pt x="360" y="2"/>
                  <a:pt x="361" y="2"/>
                </a:cubicBezTo>
                <a:cubicBezTo>
                  <a:pt x="362" y="2"/>
                  <a:pt x="362" y="2"/>
                  <a:pt x="364" y="2"/>
                </a:cubicBezTo>
                <a:cubicBezTo>
                  <a:pt x="364" y="2"/>
                  <a:pt x="365" y="2"/>
                  <a:pt x="365" y="1"/>
                </a:cubicBezTo>
                <a:cubicBezTo>
                  <a:pt x="365" y="1"/>
                  <a:pt x="365" y="1"/>
                  <a:pt x="365" y="1"/>
                </a:cubicBezTo>
                <a:cubicBezTo>
                  <a:pt x="365" y="1"/>
                  <a:pt x="365" y="1"/>
                  <a:pt x="365" y="1"/>
                </a:cubicBezTo>
                <a:cubicBezTo>
                  <a:pt x="366" y="1"/>
                  <a:pt x="366" y="1"/>
                  <a:pt x="366" y="1"/>
                </a:cubicBezTo>
                <a:cubicBezTo>
                  <a:pt x="366" y="1"/>
                  <a:pt x="366" y="1"/>
                  <a:pt x="366" y="1"/>
                </a:cubicBezTo>
                <a:cubicBezTo>
                  <a:pt x="366" y="1"/>
                  <a:pt x="365" y="1"/>
                  <a:pt x="366" y="1"/>
                </a:cubicBezTo>
                <a:cubicBezTo>
                  <a:pt x="366" y="1"/>
                  <a:pt x="366" y="1"/>
                  <a:pt x="366" y="1"/>
                </a:cubicBezTo>
                <a:cubicBezTo>
                  <a:pt x="365" y="1"/>
                  <a:pt x="365" y="1"/>
                  <a:pt x="365" y="1"/>
                </a:cubicBezTo>
                <a:cubicBezTo>
                  <a:pt x="365" y="1"/>
                  <a:pt x="365" y="1"/>
                  <a:pt x="365" y="1"/>
                </a:cubicBezTo>
                <a:cubicBezTo>
                  <a:pt x="365" y="1"/>
                  <a:pt x="365" y="1"/>
                  <a:pt x="365" y="1"/>
                </a:cubicBezTo>
                <a:cubicBezTo>
                  <a:pt x="364" y="1"/>
                  <a:pt x="364" y="1"/>
                  <a:pt x="364" y="1"/>
                </a:cubicBezTo>
                <a:cubicBezTo>
                  <a:pt x="363" y="1"/>
                  <a:pt x="363" y="1"/>
                  <a:pt x="363" y="1"/>
                </a:cubicBezTo>
                <a:cubicBezTo>
                  <a:pt x="364" y="1"/>
                  <a:pt x="364" y="1"/>
                  <a:pt x="364" y="1"/>
                </a:cubicBezTo>
                <a:cubicBezTo>
                  <a:pt x="364" y="1"/>
                  <a:pt x="364" y="1"/>
                  <a:pt x="365" y="1"/>
                </a:cubicBezTo>
                <a:cubicBezTo>
                  <a:pt x="365" y="1"/>
                  <a:pt x="366" y="1"/>
                  <a:pt x="366" y="1"/>
                </a:cubicBezTo>
                <a:cubicBezTo>
                  <a:pt x="367" y="1"/>
                  <a:pt x="367" y="1"/>
                  <a:pt x="368" y="1"/>
                </a:cubicBezTo>
                <a:cubicBezTo>
                  <a:pt x="369" y="1"/>
                  <a:pt x="370" y="0"/>
                  <a:pt x="370" y="0"/>
                </a:cubicBezTo>
                <a:cubicBezTo>
                  <a:pt x="370" y="0"/>
                  <a:pt x="370" y="0"/>
                  <a:pt x="370" y="0"/>
                </a:cubicBezTo>
                <a:cubicBezTo>
                  <a:pt x="370" y="0"/>
                  <a:pt x="370" y="0"/>
                  <a:pt x="370" y="0"/>
                </a:cubicBezTo>
                <a:cubicBezTo>
                  <a:pt x="370" y="0"/>
                  <a:pt x="370" y="0"/>
                  <a:pt x="369" y="0"/>
                </a:cubicBezTo>
                <a:cubicBezTo>
                  <a:pt x="369" y="0"/>
                  <a:pt x="368" y="0"/>
                  <a:pt x="367" y="0"/>
                </a:cubicBezTo>
                <a:cubicBezTo>
                  <a:pt x="367" y="0"/>
                  <a:pt x="367" y="0"/>
                  <a:pt x="367" y="0"/>
                </a:cubicBezTo>
                <a:cubicBezTo>
                  <a:pt x="367" y="0"/>
                  <a:pt x="367" y="0"/>
                  <a:pt x="367" y="0"/>
                </a:cubicBezTo>
                <a:cubicBezTo>
                  <a:pt x="365" y="0"/>
                  <a:pt x="363" y="1"/>
                  <a:pt x="362" y="1"/>
                </a:cubicBezTo>
                <a:cubicBezTo>
                  <a:pt x="361" y="1"/>
                  <a:pt x="361" y="1"/>
                  <a:pt x="362" y="0"/>
                </a:cubicBezTo>
                <a:cubicBezTo>
                  <a:pt x="362" y="0"/>
                  <a:pt x="363" y="0"/>
                  <a:pt x="363" y="0"/>
                </a:cubicBezTo>
                <a:cubicBezTo>
                  <a:pt x="363" y="0"/>
                  <a:pt x="362" y="0"/>
                  <a:pt x="361" y="0"/>
                </a:cubicBezTo>
                <a:cubicBezTo>
                  <a:pt x="361" y="0"/>
                  <a:pt x="361" y="0"/>
                  <a:pt x="361" y="0"/>
                </a:cubicBezTo>
                <a:cubicBezTo>
                  <a:pt x="360" y="0"/>
                  <a:pt x="360" y="0"/>
                  <a:pt x="360" y="0"/>
                </a:cubicBezTo>
                <a:cubicBezTo>
                  <a:pt x="360" y="0"/>
                  <a:pt x="360" y="0"/>
                  <a:pt x="360" y="0"/>
                </a:cubicBezTo>
                <a:cubicBezTo>
                  <a:pt x="359" y="0"/>
                  <a:pt x="359" y="1"/>
                  <a:pt x="358" y="1"/>
                </a:cubicBezTo>
                <a:cubicBezTo>
                  <a:pt x="357" y="1"/>
                  <a:pt x="357" y="1"/>
                  <a:pt x="357" y="1"/>
                </a:cubicBezTo>
                <a:cubicBezTo>
                  <a:pt x="357" y="1"/>
                  <a:pt x="357" y="1"/>
                  <a:pt x="357" y="1"/>
                </a:cubicBezTo>
                <a:cubicBezTo>
                  <a:pt x="357" y="1"/>
                  <a:pt x="357" y="1"/>
                  <a:pt x="357" y="1"/>
                </a:cubicBezTo>
                <a:cubicBezTo>
                  <a:pt x="356" y="1"/>
                  <a:pt x="356" y="1"/>
                  <a:pt x="356" y="1"/>
                </a:cubicBezTo>
                <a:cubicBezTo>
                  <a:pt x="356" y="1"/>
                  <a:pt x="356" y="1"/>
                  <a:pt x="356" y="1"/>
                </a:cubicBezTo>
                <a:cubicBezTo>
                  <a:pt x="355" y="1"/>
                  <a:pt x="354" y="1"/>
                  <a:pt x="353" y="1"/>
                </a:cubicBezTo>
                <a:cubicBezTo>
                  <a:pt x="353" y="1"/>
                  <a:pt x="353" y="1"/>
                  <a:pt x="353" y="1"/>
                </a:cubicBezTo>
                <a:cubicBezTo>
                  <a:pt x="354" y="1"/>
                  <a:pt x="354" y="1"/>
                  <a:pt x="354" y="1"/>
                </a:cubicBezTo>
                <a:cubicBezTo>
                  <a:pt x="354" y="1"/>
                  <a:pt x="354" y="1"/>
                  <a:pt x="354" y="1"/>
                </a:cubicBezTo>
                <a:cubicBezTo>
                  <a:pt x="354" y="1"/>
                  <a:pt x="354" y="1"/>
                  <a:pt x="354" y="1"/>
                </a:cubicBezTo>
                <a:cubicBezTo>
                  <a:pt x="354" y="1"/>
                  <a:pt x="354" y="1"/>
                  <a:pt x="354" y="1"/>
                </a:cubicBezTo>
                <a:cubicBezTo>
                  <a:pt x="354" y="1"/>
                  <a:pt x="354" y="1"/>
                  <a:pt x="354"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5" y="1"/>
                  <a:pt x="355" y="1"/>
                  <a:pt x="355" y="1"/>
                </a:cubicBezTo>
                <a:cubicBezTo>
                  <a:pt x="354" y="1"/>
                  <a:pt x="354" y="1"/>
                  <a:pt x="354" y="1"/>
                </a:cubicBezTo>
                <a:cubicBezTo>
                  <a:pt x="352" y="1"/>
                  <a:pt x="352" y="1"/>
                  <a:pt x="352" y="1"/>
                </a:cubicBezTo>
                <a:cubicBezTo>
                  <a:pt x="352" y="1"/>
                  <a:pt x="352" y="1"/>
                  <a:pt x="352" y="1"/>
                </a:cubicBezTo>
                <a:cubicBezTo>
                  <a:pt x="351" y="1"/>
                  <a:pt x="351" y="1"/>
                  <a:pt x="351" y="1"/>
                </a:cubicBezTo>
                <a:cubicBezTo>
                  <a:pt x="351" y="1"/>
                  <a:pt x="351" y="1"/>
                  <a:pt x="351" y="1"/>
                </a:cubicBezTo>
                <a:cubicBezTo>
                  <a:pt x="350" y="1"/>
                  <a:pt x="350" y="1"/>
                  <a:pt x="350" y="1"/>
                </a:cubicBezTo>
                <a:cubicBezTo>
                  <a:pt x="350" y="2"/>
                  <a:pt x="350" y="2"/>
                  <a:pt x="350" y="2"/>
                </a:cubicBezTo>
                <a:cubicBezTo>
                  <a:pt x="350" y="2"/>
                  <a:pt x="350" y="2"/>
                  <a:pt x="350" y="2"/>
                </a:cubicBezTo>
                <a:cubicBezTo>
                  <a:pt x="350" y="2"/>
                  <a:pt x="350" y="2"/>
                  <a:pt x="350" y="2"/>
                </a:cubicBezTo>
                <a:cubicBezTo>
                  <a:pt x="350" y="2"/>
                  <a:pt x="350" y="2"/>
                  <a:pt x="350" y="2"/>
                </a:cubicBezTo>
                <a:cubicBezTo>
                  <a:pt x="349" y="2"/>
                  <a:pt x="349" y="2"/>
                  <a:pt x="349" y="2"/>
                </a:cubicBezTo>
                <a:cubicBezTo>
                  <a:pt x="348" y="2"/>
                  <a:pt x="348" y="2"/>
                  <a:pt x="348" y="2"/>
                </a:cubicBezTo>
                <a:cubicBezTo>
                  <a:pt x="347" y="2"/>
                  <a:pt x="347" y="2"/>
                  <a:pt x="347" y="2"/>
                </a:cubicBezTo>
                <a:cubicBezTo>
                  <a:pt x="347" y="2"/>
                  <a:pt x="347" y="2"/>
                  <a:pt x="347" y="2"/>
                </a:cubicBezTo>
                <a:cubicBezTo>
                  <a:pt x="346" y="2"/>
                  <a:pt x="346" y="2"/>
                  <a:pt x="346" y="2"/>
                </a:cubicBezTo>
                <a:cubicBezTo>
                  <a:pt x="344" y="2"/>
                  <a:pt x="344" y="2"/>
                  <a:pt x="344" y="2"/>
                </a:cubicBezTo>
                <a:cubicBezTo>
                  <a:pt x="345" y="2"/>
                  <a:pt x="345" y="2"/>
                  <a:pt x="345"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6" y="2"/>
                  <a:pt x="347" y="2"/>
                  <a:pt x="347" y="2"/>
                </a:cubicBezTo>
                <a:cubicBezTo>
                  <a:pt x="347" y="2"/>
                  <a:pt x="347" y="2"/>
                  <a:pt x="347" y="2"/>
                </a:cubicBezTo>
                <a:cubicBezTo>
                  <a:pt x="348" y="2"/>
                  <a:pt x="348" y="2"/>
                  <a:pt x="348" y="2"/>
                </a:cubicBezTo>
                <a:cubicBezTo>
                  <a:pt x="348" y="2"/>
                  <a:pt x="348" y="2"/>
                  <a:pt x="348" y="2"/>
                </a:cubicBezTo>
                <a:cubicBezTo>
                  <a:pt x="349" y="2"/>
                  <a:pt x="349" y="2"/>
                  <a:pt x="349" y="2"/>
                </a:cubicBezTo>
                <a:cubicBezTo>
                  <a:pt x="349" y="2"/>
                  <a:pt x="349" y="2"/>
                  <a:pt x="349" y="2"/>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0" y="1"/>
                  <a:pt x="350" y="1"/>
                  <a:pt x="350" y="1"/>
                </a:cubicBezTo>
                <a:cubicBezTo>
                  <a:pt x="351" y="1"/>
                  <a:pt x="351" y="1"/>
                  <a:pt x="351" y="1"/>
                </a:cubicBezTo>
                <a:cubicBezTo>
                  <a:pt x="351" y="1"/>
                  <a:pt x="350" y="1"/>
                  <a:pt x="350" y="1"/>
                </a:cubicBezTo>
                <a:cubicBezTo>
                  <a:pt x="349" y="1"/>
                  <a:pt x="348" y="1"/>
                  <a:pt x="348" y="2"/>
                </a:cubicBezTo>
                <a:cubicBezTo>
                  <a:pt x="348" y="2"/>
                  <a:pt x="348" y="2"/>
                  <a:pt x="348" y="2"/>
                </a:cubicBezTo>
                <a:cubicBezTo>
                  <a:pt x="347" y="2"/>
                  <a:pt x="347" y="2"/>
                  <a:pt x="347" y="2"/>
                </a:cubicBezTo>
                <a:cubicBezTo>
                  <a:pt x="346" y="2"/>
                  <a:pt x="346" y="2"/>
                  <a:pt x="346" y="2"/>
                </a:cubicBezTo>
                <a:cubicBezTo>
                  <a:pt x="346" y="2"/>
                  <a:pt x="346" y="2"/>
                  <a:pt x="346" y="2"/>
                </a:cubicBezTo>
                <a:cubicBezTo>
                  <a:pt x="345" y="2"/>
                  <a:pt x="345" y="2"/>
                  <a:pt x="345" y="2"/>
                </a:cubicBezTo>
                <a:cubicBezTo>
                  <a:pt x="345" y="2"/>
                  <a:pt x="344" y="2"/>
                  <a:pt x="344" y="2"/>
                </a:cubicBezTo>
                <a:cubicBezTo>
                  <a:pt x="343" y="2"/>
                  <a:pt x="343" y="2"/>
                  <a:pt x="343" y="2"/>
                </a:cubicBezTo>
                <a:cubicBezTo>
                  <a:pt x="343" y="2"/>
                  <a:pt x="342" y="2"/>
                  <a:pt x="341" y="2"/>
                </a:cubicBezTo>
                <a:cubicBezTo>
                  <a:pt x="341" y="3"/>
                  <a:pt x="341" y="3"/>
                  <a:pt x="341" y="3"/>
                </a:cubicBezTo>
                <a:cubicBezTo>
                  <a:pt x="341" y="3"/>
                  <a:pt x="341" y="3"/>
                  <a:pt x="341" y="3"/>
                </a:cubicBezTo>
                <a:cubicBezTo>
                  <a:pt x="341" y="3"/>
                  <a:pt x="341" y="3"/>
                  <a:pt x="341" y="3"/>
                </a:cubicBezTo>
                <a:cubicBezTo>
                  <a:pt x="341" y="3"/>
                  <a:pt x="341" y="3"/>
                  <a:pt x="341" y="3"/>
                </a:cubicBezTo>
                <a:cubicBezTo>
                  <a:pt x="341" y="2"/>
                  <a:pt x="341" y="2"/>
                  <a:pt x="341" y="2"/>
                </a:cubicBezTo>
                <a:cubicBezTo>
                  <a:pt x="341" y="2"/>
                  <a:pt x="341" y="2"/>
                  <a:pt x="341" y="2"/>
                </a:cubicBezTo>
                <a:cubicBezTo>
                  <a:pt x="342" y="2"/>
                  <a:pt x="342" y="2"/>
                  <a:pt x="342" y="2"/>
                </a:cubicBezTo>
                <a:cubicBezTo>
                  <a:pt x="342" y="2"/>
                  <a:pt x="342" y="2"/>
                  <a:pt x="342" y="2"/>
                </a:cubicBezTo>
                <a:cubicBezTo>
                  <a:pt x="343" y="2"/>
                  <a:pt x="343" y="2"/>
                  <a:pt x="343" y="2"/>
                </a:cubicBezTo>
                <a:cubicBezTo>
                  <a:pt x="343" y="2"/>
                  <a:pt x="343" y="2"/>
                  <a:pt x="343" y="2"/>
                </a:cubicBezTo>
                <a:cubicBezTo>
                  <a:pt x="344" y="2"/>
                  <a:pt x="344" y="2"/>
                  <a:pt x="344" y="2"/>
                </a:cubicBezTo>
                <a:cubicBezTo>
                  <a:pt x="345" y="2"/>
                  <a:pt x="345" y="2"/>
                  <a:pt x="345" y="2"/>
                </a:cubicBezTo>
                <a:cubicBezTo>
                  <a:pt x="345" y="2"/>
                  <a:pt x="345" y="2"/>
                  <a:pt x="345" y="2"/>
                </a:cubicBezTo>
                <a:cubicBezTo>
                  <a:pt x="346" y="2"/>
                  <a:pt x="346" y="2"/>
                  <a:pt x="346" y="2"/>
                </a:cubicBezTo>
                <a:cubicBezTo>
                  <a:pt x="346" y="2"/>
                  <a:pt x="346" y="2"/>
                  <a:pt x="346" y="2"/>
                </a:cubicBezTo>
                <a:cubicBezTo>
                  <a:pt x="346" y="2"/>
                  <a:pt x="346" y="2"/>
                  <a:pt x="346" y="2"/>
                </a:cubicBezTo>
                <a:cubicBezTo>
                  <a:pt x="347" y="1"/>
                  <a:pt x="347" y="1"/>
                  <a:pt x="347" y="1"/>
                </a:cubicBezTo>
                <a:cubicBezTo>
                  <a:pt x="348" y="1"/>
                  <a:pt x="348" y="1"/>
                  <a:pt x="348" y="1"/>
                </a:cubicBezTo>
                <a:cubicBezTo>
                  <a:pt x="348" y="1"/>
                  <a:pt x="348" y="1"/>
                  <a:pt x="348" y="1"/>
                </a:cubicBezTo>
                <a:cubicBezTo>
                  <a:pt x="349" y="1"/>
                  <a:pt x="349" y="1"/>
                  <a:pt x="349" y="1"/>
                </a:cubicBezTo>
                <a:cubicBezTo>
                  <a:pt x="349" y="1"/>
                  <a:pt x="349" y="1"/>
                  <a:pt x="349" y="1"/>
                </a:cubicBezTo>
                <a:cubicBezTo>
                  <a:pt x="348" y="1"/>
                  <a:pt x="348" y="1"/>
                  <a:pt x="348" y="1"/>
                </a:cubicBezTo>
                <a:cubicBezTo>
                  <a:pt x="348" y="1"/>
                  <a:pt x="348" y="1"/>
                  <a:pt x="346" y="1"/>
                </a:cubicBezTo>
                <a:cubicBezTo>
                  <a:pt x="345" y="2"/>
                  <a:pt x="344" y="2"/>
                  <a:pt x="343" y="2"/>
                </a:cubicBezTo>
                <a:cubicBezTo>
                  <a:pt x="342" y="2"/>
                  <a:pt x="342" y="2"/>
                  <a:pt x="342" y="2"/>
                </a:cubicBezTo>
                <a:cubicBezTo>
                  <a:pt x="342" y="2"/>
                  <a:pt x="342" y="2"/>
                  <a:pt x="342" y="2"/>
                </a:cubicBezTo>
                <a:cubicBezTo>
                  <a:pt x="341" y="2"/>
                  <a:pt x="341" y="2"/>
                  <a:pt x="341" y="2"/>
                </a:cubicBezTo>
                <a:cubicBezTo>
                  <a:pt x="340" y="2"/>
                  <a:pt x="339" y="2"/>
                  <a:pt x="338" y="3"/>
                </a:cubicBezTo>
                <a:cubicBezTo>
                  <a:pt x="338" y="3"/>
                  <a:pt x="338" y="3"/>
                  <a:pt x="338" y="3"/>
                </a:cubicBezTo>
                <a:cubicBezTo>
                  <a:pt x="337" y="3"/>
                  <a:pt x="337" y="3"/>
                  <a:pt x="337" y="3"/>
                </a:cubicBezTo>
                <a:cubicBezTo>
                  <a:pt x="338" y="2"/>
                  <a:pt x="338" y="2"/>
                  <a:pt x="338" y="2"/>
                </a:cubicBezTo>
                <a:cubicBezTo>
                  <a:pt x="339" y="2"/>
                  <a:pt x="339" y="2"/>
                  <a:pt x="339" y="2"/>
                </a:cubicBezTo>
                <a:cubicBezTo>
                  <a:pt x="339" y="2"/>
                  <a:pt x="340" y="2"/>
                  <a:pt x="340" y="2"/>
                </a:cubicBezTo>
                <a:cubicBezTo>
                  <a:pt x="341" y="2"/>
                  <a:pt x="341" y="2"/>
                  <a:pt x="342" y="2"/>
                </a:cubicBezTo>
                <a:cubicBezTo>
                  <a:pt x="343" y="2"/>
                  <a:pt x="343" y="2"/>
                  <a:pt x="343" y="2"/>
                </a:cubicBezTo>
                <a:cubicBezTo>
                  <a:pt x="343" y="2"/>
                  <a:pt x="343" y="2"/>
                  <a:pt x="343" y="2"/>
                </a:cubicBezTo>
                <a:cubicBezTo>
                  <a:pt x="344" y="2"/>
                  <a:pt x="344" y="2"/>
                  <a:pt x="344" y="2"/>
                </a:cubicBezTo>
                <a:cubicBezTo>
                  <a:pt x="344" y="2"/>
                  <a:pt x="344" y="2"/>
                  <a:pt x="344" y="2"/>
                </a:cubicBezTo>
                <a:cubicBezTo>
                  <a:pt x="345" y="2"/>
                  <a:pt x="345" y="2"/>
                  <a:pt x="345" y="2"/>
                </a:cubicBezTo>
                <a:cubicBezTo>
                  <a:pt x="346" y="2"/>
                  <a:pt x="346" y="2"/>
                  <a:pt x="346" y="2"/>
                </a:cubicBezTo>
                <a:cubicBezTo>
                  <a:pt x="346" y="1"/>
                  <a:pt x="346" y="1"/>
                  <a:pt x="346" y="1"/>
                </a:cubicBezTo>
                <a:cubicBezTo>
                  <a:pt x="347" y="1"/>
                  <a:pt x="347" y="1"/>
                  <a:pt x="348" y="1"/>
                </a:cubicBezTo>
                <a:cubicBezTo>
                  <a:pt x="348" y="1"/>
                  <a:pt x="348" y="1"/>
                  <a:pt x="348" y="1"/>
                </a:cubicBezTo>
                <a:cubicBezTo>
                  <a:pt x="349" y="1"/>
                  <a:pt x="349" y="1"/>
                  <a:pt x="349" y="1"/>
                </a:cubicBezTo>
                <a:cubicBezTo>
                  <a:pt x="349" y="1"/>
                  <a:pt x="349" y="1"/>
                  <a:pt x="349" y="1"/>
                </a:cubicBezTo>
                <a:cubicBezTo>
                  <a:pt x="349" y="1"/>
                  <a:pt x="349" y="1"/>
                  <a:pt x="349" y="1"/>
                </a:cubicBezTo>
                <a:cubicBezTo>
                  <a:pt x="349" y="1"/>
                  <a:pt x="349" y="1"/>
                  <a:pt x="349" y="1"/>
                </a:cubicBezTo>
                <a:cubicBezTo>
                  <a:pt x="348" y="1"/>
                  <a:pt x="348" y="1"/>
                  <a:pt x="348" y="1"/>
                </a:cubicBezTo>
                <a:cubicBezTo>
                  <a:pt x="347" y="1"/>
                  <a:pt x="347" y="1"/>
                  <a:pt x="347" y="1"/>
                </a:cubicBezTo>
                <a:cubicBezTo>
                  <a:pt x="347" y="1"/>
                  <a:pt x="347" y="1"/>
                  <a:pt x="347" y="1"/>
                </a:cubicBezTo>
                <a:cubicBezTo>
                  <a:pt x="346" y="1"/>
                  <a:pt x="346" y="1"/>
                  <a:pt x="346" y="1"/>
                </a:cubicBezTo>
                <a:cubicBezTo>
                  <a:pt x="346" y="1"/>
                  <a:pt x="346" y="1"/>
                  <a:pt x="346" y="1"/>
                </a:cubicBezTo>
                <a:cubicBezTo>
                  <a:pt x="346" y="1"/>
                  <a:pt x="346" y="1"/>
                  <a:pt x="346" y="1"/>
                </a:cubicBezTo>
                <a:cubicBezTo>
                  <a:pt x="346" y="1"/>
                  <a:pt x="346" y="1"/>
                  <a:pt x="346" y="1"/>
                </a:cubicBezTo>
                <a:cubicBezTo>
                  <a:pt x="345" y="1"/>
                  <a:pt x="345" y="1"/>
                  <a:pt x="345" y="1"/>
                </a:cubicBezTo>
                <a:cubicBezTo>
                  <a:pt x="345" y="1"/>
                  <a:pt x="345" y="1"/>
                  <a:pt x="345" y="1"/>
                </a:cubicBezTo>
                <a:cubicBezTo>
                  <a:pt x="345" y="1"/>
                  <a:pt x="345" y="1"/>
                  <a:pt x="345" y="1"/>
                </a:cubicBezTo>
                <a:cubicBezTo>
                  <a:pt x="345" y="1"/>
                  <a:pt x="345" y="1"/>
                  <a:pt x="345" y="1"/>
                </a:cubicBezTo>
                <a:cubicBezTo>
                  <a:pt x="345" y="1"/>
                  <a:pt x="345" y="1"/>
                  <a:pt x="345" y="1"/>
                </a:cubicBezTo>
                <a:cubicBezTo>
                  <a:pt x="344" y="1"/>
                  <a:pt x="344" y="1"/>
                  <a:pt x="344" y="1"/>
                </a:cubicBezTo>
                <a:cubicBezTo>
                  <a:pt x="344" y="1"/>
                  <a:pt x="344" y="1"/>
                  <a:pt x="344" y="1"/>
                </a:cubicBezTo>
                <a:cubicBezTo>
                  <a:pt x="343" y="1"/>
                  <a:pt x="343" y="1"/>
                  <a:pt x="343" y="1"/>
                </a:cubicBezTo>
                <a:cubicBezTo>
                  <a:pt x="343" y="1"/>
                  <a:pt x="343" y="1"/>
                  <a:pt x="343" y="1"/>
                </a:cubicBezTo>
                <a:cubicBezTo>
                  <a:pt x="343" y="2"/>
                  <a:pt x="343" y="2"/>
                  <a:pt x="343" y="2"/>
                </a:cubicBezTo>
                <a:cubicBezTo>
                  <a:pt x="342" y="2"/>
                  <a:pt x="342" y="2"/>
                  <a:pt x="342"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8" y="2"/>
                  <a:pt x="338" y="2"/>
                  <a:pt x="338" y="2"/>
                </a:cubicBezTo>
                <a:cubicBezTo>
                  <a:pt x="337" y="2"/>
                  <a:pt x="337" y="2"/>
                  <a:pt x="337" y="2"/>
                </a:cubicBezTo>
                <a:cubicBezTo>
                  <a:pt x="336" y="2"/>
                  <a:pt x="336" y="2"/>
                  <a:pt x="336" y="2"/>
                </a:cubicBezTo>
                <a:cubicBezTo>
                  <a:pt x="335" y="3"/>
                  <a:pt x="335" y="3"/>
                  <a:pt x="335" y="3"/>
                </a:cubicBezTo>
                <a:cubicBezTo>
                  <a:pt x="335" y="3"/>
                  <a:pt x="335" y="3"/>
                  <a:pt x="335" y="3"/>
                </a:cubicBezTo>
                <a:cubicBezTo>
                  <a:pt x="335" y="3"/>
                  <a:pt x="335" y="3"/>
                  <a:pt x="335" y="3"/>
                </a:cubicBezTo>
                <a:cubicBezTo>
                  <a:pt x="335" y="3"/>
                  <a:pt x="335" y="3"/>
                  <a:pt x="335" y="3"/>
                </a:cubicBezTo>
                <a:cubicBezTo>
                  <a:pt x="335" y="3"/>
                  <a:pt x="335" y="3"/>
                  <a:pt x="335" y="3"/>
                </a:cubicBezTo>
                <a:cubicBezTo>
                  <a:pt x="336" y="3"/>
                  <a:pt x="336" y="3"/>
                  <a:pt x="336" y="3"/>
                </a:cubicBezTo>
                <a:cubicBezTo>
                  <a:pt x="336" y="2"/>
                  <a:pt x="336" y="2"/>
                  <a:pt x="336" y="2"/>
                </a:cubicBezTo>
                <a:cubicBezTo>
                  <a:pt x="336" y="2"/>
                  <a:pt x="336" y="2"/>
                  <a:pt x="336" y="2"/>
                </a:cubicBezTo>
                <a:cubicBezTo>
                  <a:pt x="337" y="2"/>
                  <a:pt x="337" y="2"/>
                  <a:pt x="337" y="2"/>
                </a:cubicBezTo>
                <a:cubicBezTo>
                  <a:pt x="337" y="2"/>
                  <a:pt x="337" y="2"/>
                  <a:pt x="337" y="2"/>
                </a:cubicBezTo>
                <a:cubicBezTo>
                  <a:pt x="337" y="2"/>
                  <a:pt x="337" y="2"/>
                  <a:pt x="337" y="2"/>
                </a:cubicBezTo>
                <a:cubicBezTo>
                  <a:pt x="337" y="2"/>
                  <a:pt x="337" y="2"/>
                  <a:pt x="337" y="2"/>
                </a:cubicBezTo>
                <a:cubicBezTo>
                  <a:pt x="338" y="2"/>
                  <a:pt x="338" y="2"/>
                  <a:pt x="338" y="2"/>
                </a:cubicBezTo>
                <a:cubicBezTo>
                  <a:pt x="339" y="2"/>
                  <a:pt x="339" y="2"/>
                  <a:pt x="339" y="2"/>
                </a:cubicBezTo>
                <a:cubicBezTo>
                  <a:pt x="340" y="2"/>
                  <a:pt x="340" y="2"/>
                  <a:pt x="340" y="2"/>
                </a:cubicBezTo>
                <a:cubicBezTo>
                  <a:pt x="340" y="2"/>
                  <a:pt x="340" y="2"/>
                  <a:pt x="340" y="2"/>
                </a:cubicBezTo>
                <a:cubicBezTo>
                  <a:pt x="341" y="2"/>
                  <a:pt x="341" y="2"/>
                  <a:pt x="341" y="2"/>
                </a:cubicBezTo>
                <a:cubicBezTo>
                  <a:pt x="341" y="2"/>
                  <a:pt x="341" y="2"/>
                  <a:pt x="341" y="2"/>
                </a:cubicBezTo>
                <a:cubicBezTo>
                  <a:pt x="341" y="2"/>
                  <a:pt x="341" y="2"/>
                  <a:pt x="341" y="2"/>
                </a:cubicBezTo>
                <a:cubicBezTo>
                  <a:pt x="340" y="2"/>
                  <a:pt x="340" y="2"/>
                  <a:pt x="340" y="2"/>
                </a:cubicBezTo>
                <a:cubicBezTo>
                  <a:pt x="340" y="2"/>
                  <a:pt x="340" y="2"/>
                  <a:pt x="340" y="2"/>
                </a:cubicBezTo>
                <a:cubicBezTo>
                  <a:pt x="339" y="2"/>
                  <a:pt x="339" y="2"/>
                  <a:pt x="339" y="2"/>
                </a:cubicBezTo>
                <a:cubicBezTo>
                  <a:pt x="339" y="2"/>
                  <a:pt x="339" y="2"/>
                  <a:pt x="339" y="2"/>
                </a:cubicBezTo>
                <a:cubicBezTo>
                  <a:pt x="338" y="2"/>
                  <a:pt x="338" y="2"/>
                  <a:pt x="338" y="2"/>
                </a:cubicBezTo>
                <a:cubicBezTo>
                  <a:pt x="337" y="2"/>
                  <a:pt x="336" y="2"/>
                  <a:pt x="336" y="2"/>
                </a:cubicBezTo>
                <a:cubicBezTo>
                  <a:pt x="335" y="2"/>
                  <a:pt x="335" y="2"/>
                  <a:pt x="335" y="2"/>
                </a:cubicBezTo>
                <a:cubicBezTo>
                  <a:pt x="335" y="2"/>
                  <a:pt x="335" y="2"/>
                  <a:pt x="335" y="2"/>
                </a:cubicBezTo>
                <a:cubicBezTo>
                  <a:pt x="334" y="2"/>
                  <a:pt x="334" y="2"/>
                  <a:pt x="334" y="2"/>
                </a:cubicBezTo>
                <a:cubicBezTo>
                  <a:pt x="332" y="3"/>
                  <a:pt x="331" y="3"/>
                  <a:pt x="329" y="3"/>
                </a:cubicBezTo>
                <a:cubicBezTo>
                  <a:pt x="329" y="3"/>
                  <a:pt x="329" y="3"/>
                  <a:pt x="329" y="3"/>
                </a:cubicBezTo>
                <a:cubicBezTo>
                  <a:pt x="330" y="3"/>
                  <a:pt x="330" y="3"/>
                  <a:pt x="330" y="3"/>
                </a:cubicBezTo>
                <a:cubicBezTo>
                  <a:pt x="330" y="3"/>
                  <a:pt x="330" y="3"/>
                  <a:pt x="330" y="3"/>
                </a:cubicBezTo>
                <a:cubicBezTo>
                  <a:pt x="330" y="3"/>
                  <a:pt x="330" y="3"/>
                  <a:pt x="330" y="3"/>
                </a:cubicBezTo>
                <a:cubicBezTo>
                  <a:pt x="330" y="3"/>
                  <a:pt x="329" y="3"/>
                  <a:pt x="328" y="3"/>
                </a:cubicBezTo>
                <a:cubicBezTo>
                  <a:pt x="327" y="3"/>
                  <a:pt x="326" y="3"/>
                  <a:pt x="325" y="3"/>
                </a:cubicBezTo>
                <a:cubicBezTo>
                  <a:pt x="325" y="3"/>
                  <a:pt x="324" y="4"/>
                  <a:pt x="323" y="4"/>
                </a:cubicBezTo>
                <a:cubicBezTo>
                  <a:pt x="323" y="4"/>
                  <a:pt x="323" y="4"/>
                  <a:pt x="323" y="4"/>
                </a:cubicBezTo>
                <a:cubicBezTo>
                  <a:pt x="323" y="4"/>
                  <a:pt x="323" y="4"/>
                  <a:pt x="323" y="4"/>
                </a:cubicBezTo>
                <a:cubicBezTo>
                  <a:pt x="323" y="4"/>
                  <a:pt x="323" y="4"/>
                  <a:pt x="323" y="4"/>
                </a:cubicBezTo>
                <a:cubicBezTo>
                  <a:pt x="322" y="4"/>
                  <a:pt x="322" y="4"/>
                  <a:pt x="322" y="4"/>
                </a:cubicBezTo>
                <a:cubicBezTo>
                  <a:pt x="322" y="4"/>
                  <a:pt x="322" y="4"/>
                  <a:pt x="322" y="4"/>
                </a:cubicBezTo>
                <a:cubicBezTo>
                  <a:pt x="322" y="4"/>
                  <a:pt x="322" y="4"/>
                  <a:pt x="322" y="4"/>
                </a:cubicBezTo>
                <a:cubicBezTo>
                  <a:pt x="321" y="4"/>
                  <a:pt x="321" y="4"/>
                  <a:pt x="321" y="4"/>
                </a:cubicBezTo>
                <a:cubicBezTo>
                  <a:pt x="321" y="4"/>
                  <a:pt x="321" y="4"/>
                  <a:pt x="321" y="4"/>
                </a:cubicBezTo>
                <a:cubicBezTo>
                  <a:pt x="320" y="4"/>
                  <a:pt x="320" y="4"/>
                  <a:pt x="320" y="4"/>
                </a:cubicBezTo>
                <a:cubicBezTo>
                  <a:pt x="320" y="4"/>
                  <a:pt x="320" y="4"/>
                  <a:pt x="320" y="4"/>
                </a:cubicBezTo>
                <a:cubicBezTo>
                  <a:pt x="320" y="4"/>
                  <a:pt x="320" y="4"/>
                  <a:pt x="320" y="4"/>
                </a:cubicBezTo>
                <a:cubicBezTo>
                  <a:pt x="319" y="4"/>
                  <a:pt x="319" y="4"/>
                  <a:pt x="319" y="4"/>
                </a:cubicBezTo>
                <a:cubicBezTo>
                  <a:pt x="319" y="4"/>
                  <a:pt x="318" y="4"/>
                  <a:pt x="317" y="5"/>
                </a:cubicBezTo>
                <a:cubicBezTo>
                  <a:pt x="317" y="5"/>
                  <a:pt x="317" y="5"/>
                  <a:pt x="317" y="5"/>
                </a:cubicBezTo>
                <a:cubicBezTo>
                  <a:pt x="316" y="5"/>
                  <a:pt x="315" y="5"/>
                  <a:pt x="315" y="5"/>
                </a:cubicBezTo>
                <a:cubicBezTo>
                  <a:pt x="315" y="5"/>
                  <a:pt x="315" y="5"/>
                  <a:pt x="314" y="5"/>
                </a:cubicBezTo>
                <a:cubicBezTo>
                  <a:pt x="314" y="5"/>
                  <a:pt x="314" y="5"/>
                  <a:pt x="314" y="5"/>
                </a:cubicBezTo>
                <a:cubicBezTo>
                  <a:pt x="313" y="5"/>
                  <a:pt x="313" y="5"/>
                  <a:pt x="313" y="5"/>
                </a:cubicBezTo>
                <a:cubicBezTo>
                  <a:pt x="313" y="5"/>
                  <a:pt x="313" y="5"/>
                  <a:pt x="314" y="5"/>
                </a:cubicBezTo>
                <a:cubicBezTo>
                  <a:pt x="314" y="5"/>
                  <a:pt x="314" y="5"/>
                  <a:pt x="314" y="5"/>
                </a:cubicBezTo>
                <a:cubicBezTo>
                  <a:pt x="315" y="5"/>
                  <a:pt x="315" y="5"/>
                  <a:pt x="315" y="5"/>
                </a:cubicBezTo>
                <a:cubicBezTo>
                  <a:pt x="314" y="5"/>
                  <a:pt x="313" y="6"/>
                  <a:pt x="312" y="6"/>
                </a:cubicBezTo>
                <a:cubicBezTo>
                  <a:pt x="311" y="6"/>
                  <a:pt x="311" y="6"/>
                  <a:pt x="311" y="6"/>
                </a:cubicBezTo>
                <a:cubicBezTo>
                  <a:pt x="311" y="6"/>
                  <a:pt x="311" y="6"/>
                  <a:pt x="311" y="6"/>
                </a:cubicBezTo>
                <a:cubicBezTo>
                  <a:pt x="310" y="6"/>
                  <a:pt x="310" y="6"/>
                  <a:pt x="310" y="6"/>
                </a:cubicBezTo>
                <a:cubicBezTo>
                  <a:pt x="309" y="6"/>
                  <a:pt x="308" y="6"/>
                  <a:pt x="307" y="7"/>
                </a:cubicBezTo>
                <a:cubicBezTo>
                  <a:pt x="306" y="7"/>
                  <a:pt x="305" y="7"/>
                  <a:pt x="305" y="7"/>
                </a:cubicBezTo>
                <a:cubicBezTo>
                  <a:pt x="304" y="7"/>
                  <a:pt x="304" y="7"/>
                  <a:pt x="304" y="7"/>
                </a:cubicBezTo>
                <a:cubicBezTo>
                  <a:pt x="303" y="7"/>
                  <a:pt x="303" y="7"/>
                  <a:pt x="303" y="7"/>
                </a:cubicBezTo>
                <a:cubicBezTo>
                  <a:pt x="303" y="7"/>
                  <a:pt x="303" y="7"/>
                  <a:pt x="303" y="7"/>
                </a:cubicBezTo>
                <a:cubicBezTo>
                  <a:pt x="303" y="7"/>
                  <a:pt x="303" y="7"/>
                  <a:pt x="303" y="7"/>
                </a:cubicBezTo>
                <a:cubicBezTo>
                  <a:pt x="302" y="8"/>
                  <a:pt x="302" y="8"/>
                  <a:pt x="302" y="8"/>
                </a:cubicBezTo>
                <a:cubicBezTo>
                  <a:pt x="302" y="8"/>
                  <a:pt x="302" y="8"/>
                  <a:pt x="302" y="8"/>
                </a:cubicBezTo>
                <a:cubicBezTo>
                  <a:pt x="302" y="7"/>
                  <a:pt x="302" y="7"/>
                  <a:pt x="302" y="7"/>
                </a:cubicBezTo>
                <a:cubicBezTo>
                  <a:pt x="302" y="7"/>
                  <a:pt x="302" y="7"/>
                  <a:pt x="302" y="7"/>
                </a:cubicBezTo>
                <a:cubicBezTo>
                  <a:pt x="301" y="8"/>
                  <a:pt x="301" y="8"/>
                  <a:pt x="301" y="8"/>
                </a:cubicBezTo>
                <a:cubicBezTo>
                  <a:pt x="300" y="8"/>
                  <a:pt x="300" y="8"/>
                  <a:pt x="300" y="8"/>
                </a:cubicBezTo>
                <a:cubicBezTo>
                  <a:pt x="300" y="8"/>
                  <a:pt x="300" y="8"/>
                  <a:pt x="299" y="8"/>
                </a:cubicBezTo>
                <a:cubicBezTo>
                  <a:pt x="299" y="8"/>
                  <a:pt x="298" y="8"/>
                  <a:pt x="298" y="8"/>
                </a:cubicBezTo>
                <a:cubicBezTo>
                  <a:pt x="298" y="8"/>
                  <a:pt x="298" y="8"/>
                  <a:pt x="298" y="8"/>
                </a:cubicBezTo>
                <a:cubicBezTo>
                  <a:pt x="298" y="8"/>
                  <a:pt x="298" y="8"/>
                  <a:pt x="297" y="8"/>
                </a:cubicBezTo>
                <a:cubicBezTo>
                  <a:pt x="296" y="8"/>
                  <a:pt x="296" y="8"/>
                  <a:pt x="296" y="8"/>
                </a:cubicBezTo>
                <a:cubicBezTo>
                  <a:pt x="295" y="8"/>
                  <a:pt x="295" y="8"/>
                  <a:pt x="295" y="8"/>
                </a:cubicBezTo>
                <a:cubicBezTo>
                  <a:pt x="295" y="8"/>
                  <a:pt x="295" y="8"/>
                  <a:pt x="295" y="8"/>
                </a:cubicBezTo>
                <a:cubicBezTo>
                  <a:pt x="295" y="9"/>
                  <a:pt x="295" y="9"/>
                  <a:pt x="295" y="9"/>
                </a:cubicBezTo>
                <a:cubicBezTo>
                  <a:pt x="294" y="9"/>
                  <a:pt x="294" y="9"/>
                  <a:pt x="294" y="9"/>
                </a:cubicBezTo>
                <a:cubicBezTo>
                  <a:pt x="294" y="9"/>
                  <a:pt x="294" y="9"/>
                  <a:pt x="294" y="9"/>
                </a:cubicBezTo>
                <a:cubicBezTo>
                  <a:pt x="293" y="9"/>
                  <a:pt x="293" y="9"/>
                  <a:pt x="293" y="9"/>
                </a:cubicBezTo>
                <a:cubicBezTo>
                  <a:pt x="292" y="9"/>
                  <a:pt x="292" y="9"/>
                  <a:pt x="292" y="9"/>
                </a:cubicBezTo>
                <a:cubicBezTo>
                  <a:pt x="292" y="9"/>
                  <a:pt x="292" y="9"/>
                  <a:pt x="292" y="9"/>
                </a:cubicBezTo>
                <a:cubicBezTo>
                  <a:pt x="292" y="9"/>
                  <a:pt x="292" y="9"/>
                  <a:pt x="292" y="9"/>
                </a:cubicBezTo>
                <a:cubicBezTo>
                  <a:pt x="289" y="10"/>
                  <a:pt x="287" y="11"/>
                  <a:pt x="284" y="11"/>
                </a:cubicBezTo>
                <a:cubicBezTo>
                  <a:pt x="284" y="11"/>
                  <a:pt x="284" y="11"/>
                  <a:pt x="284" y="11"/>
                </a:cubicBezTo>
                <a:cubicBezTo>
                  <a:pt x="283" y="12"/>
                  <a:pt x="283" y="12"/>
                  <a:pt x="283" y="12"/>
                </a:cubicBezTo>
                <a:cubicBezTo>
                  <a:pt x="283" y="12"/>
                  <a:pt x="283" y="12"/>
                  <a:pt x="283" y="12"/>
                </a:cubicBezTo>
                <a:cubicBezTo>
                  <a:pt x="282" y="12"/>
                  <a:pt x="282" y="12"/>
                  <a:pt x="282" y="12"/>
                </a:cubicBezTo>
                <a:cubicBezTo>
                  <a:pt x="282" y="12"/>
                  <a:pt x="282" y="12"/>
                  <a:pt x="282" y="12"/>
                </a:cubicBezTo>
                <a:cubicBezTo>
                  <a:pt x="283" y="12"/>
                  <a:pt x="283" y="12"/>
                  <a:pt x="283" y="12"/>
                </a:cubicBezTo>
                <a:cubicBezTo>
                  <a:pt x="284" y="12"/>
                  <a:pt x="284" y="12"/>
                  <a:pt x="284" y="12"/>
                </a:cubicBezTo>
                <a:cubicBezTo>
                  <a:pt x="284" y="12"/>
                  <a:pt x="284" y="12"/>
                  <a:pt x="285" y="12"/>
                </a:cubicBezTo>
                <a:cubicBezTo>
                  <a:pt x="285" y="12"/>
                  <a:pt x="285" y="12"/>
                  <a:pt x="285" y="12"/>
                </a:cubicBezTo>
                <a:cubicBezTo>
                  <a:pt x="285" y="12"/>
                  <a:pt x="285" y="12"/>
                  <a:pt x="285" y="12"/>
                </a:cubicBezTo>
                <a:cubicBezTo>
                  <a:pt x="284" y="12"/>
                  <a:pt x="283" y="12"/>
                  <a:pt x="282" y="13"/>
                </a:cubicBezTo>
                <a:cubicBezTo>
                  <a:pt x="282" y="13"/>
                  <a:pt x="282" y="13"/>
                  <a:pt x="281" y="13"/>
                </a:cubicBezTo>
                <a:cubicBezTo>
                  <a:pt x="281" y="13"/>
                  <a:pt x="281" y="13"/>
                  <a:pt x="281" y="13"/>
                </a:cubicBezTo>
                <a:cubicBezTo>
                  <a:pt x="280" y="13"/>
                  <a:pt x="280" y="13"/>
                  <a:pt x="279" y="13"/>
                </a:cubicBezTo>
                <a:cubicBezTo>
                  <a:pt x="279" y="13"/>
                  <a:pt x="279" y="13"/>
                  <a:pt x="279" y="13"/>
                </a:cubicBezTo>
                <a:cubicBezTo>
                  <a:pt x="279" y="13"/>
                  <a:pt x="279" y="13"/>
                  <a:pt x="279" y="13"/>
                </a:cubicBezTo>
                <a:cubicBezTo>
                  <a:pt x="279" y="13"/>
                  <a:pt x="279" y="13"/>
                  <a:pt x="279" y="13"/>
                </a:cubicBezTo>
                <a:cubicBezTo>
                  <a:pt x="279" y="13"/>
                  <a:pt x="279" y="13"/>
                  <a:pt x="279"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80" y="13"/>
                  <a:pt x="280" y="13"/>
                  <a:pt x="280" y="13"/>
                </a:cubicBezTo>
                <a:cubicBezTo>
                  <a:pt x="279" y="13"/>
                  <a:pt x="279" y="13"/>
                  <a:pt x="279" y="13"/>
                </a:cubicBezTo>
                <a:cubicBezTo>
                  <a:pt x="278" y="13"/>
                  <a:pt x="278" y="13"/>
                  <a:pt x="278" y="13"/>
                </a:cubicBezTo>
                <a:cubicBezTo>
                  <a:pt x="278" y="13"/>
                  <a:pt x="278" y="13"/>
                  <a:pt x="278" y="13"/>
                </a:cubicBezTo>
                <a:cubicBezTo>
                  <a:pt x="279" y="13"/>
                  <a:pt x="279" y="13"/>
                  <a:pt x="279" y="13"/>
                </a:cubicBezTo>
                <a:cubicBezTo>
                  <a:pt x="279" y="13"/>
                  <a:pt x="279" y="13"/>
                  <a:pt x="279" y="13"/>
                </a:cubicBezTo>
                <a:cubicBezTo>
                  <a:pt x="278" y="13"/>
                  <a:pt x="278" y="13"/>
                  <a:pt x="277" y="13"/>
                </a:cubicBezTo>
                <a:cubicBezTo>
                  <a:pt x="277" y="13"/>
                  <a:pt x="277" y="13"/>
                  <a:pt x="277" y="13"/>
                </a:cubicBezTo>
                <a:cubicBezTo>
                  <a:pt x="276" y="14"/>
                  <a:pt x="275" y="14"/>
                  <a:pt x="274" y="14"/>
                </a:cubicBezTo>
                <a:cubicBezTo>
                  <a:pt x="274" y="14"/>
                  <a:pt x="274" y="14"/>
                  <a:pt x="274" y="14"/>
                </a:cubicBezTo>
                <a:cubicBezTo>
                  <a:pt x="273" y="15"/>
                  <a:pt x="273" y="15"/>
                  <a:pt x="271" y="15"/>
                </a:cubicBezTo>
                <a:cubicBezTo>
                  <a:pt x="271" y="16"/>
                  <a:pt x="271" y="16"/>
                  <a:pt x="271" y="16"/>
                </a:cubicBezTo>
                <a:cubicBezTo>
                  <a:pt x="270" y="16"/>
                  <a:pt x="270" y="16"/>
                  <a:pt x="270" y="16"/>
                </a:cubicBezTo>
                <a:cubicBezTo>
                  <a:pt x="270" y="16"/>
                  <a:pt x="270" y="16"/>
                  <a:pt x="270" y="16"/>
                </a:cubicBezTo>
                <a:cubicBezTo>
                  <a:pt x="269" y="16"/>
                  <a:pt x="269" y="16"/>
                  <a:pt x="269" y="16"/>
                </a:cubicBezTo>
                <a:cubicBezTo>
                  <a:pt x="269" y="16"/>
                  <a:pt x="269" y="16"/>
                  <a:pt x="269" y="16"/>
                </a:cubicBezTo>
                <a:cubicBezTo>
                  <a:pt x="268" y="16"/>
                  <a:pt x="268" y="16"/>
                  <a:pt x="268" y="16"/>
                </a:cubicBezTo>
                <a:cubicBezTo>
                  <a:pt x="268" y="17"/>
                  <a:pt x="268" y="17"/>
                  <a:pt x="268" y="17"/>
                </a:cubicBezTo>
                <a:cubicBezTo>
                  <a:pt x="267" y="17"/>
                  <a:pt x="267" y="17"/>
                  <a:pt x="267" y="17"/>
                </a:cubicBezTo>
                <a:cubicBezTo>
                  <a:pt x="267" y="17"/>
                  <a:pt x="267" y="17"/>
                  <a:pt x="267" y="17"/>
                </a:cubicBezTo>
                <a:cubicBezTo>
                  <a:pt x="267" y="17"/>
                  <a:pt x="267" y="17"/>
                  <a:pt x="267" y="17"/>
                </a:cubicBezTo>
                <a:cubicBezTo>
                  <a:pt x="266" y="17"/>
                  <a:pt x="266" y="17"/>
                  <a:pt x="266" y="17"/>
                </a:cubicBezTo>
                <a:cubicBezTo>
                  <a:pt x="266" y="17"/>
                  <a:pt x="266" y="17"/>
                  <a:pt x="266" y="17"/>
                </a:cubicBezTo>
                <a:cubicBezTo>
                  <a:pt x="266" y="17"/>
                  <a:pt x="266" y="17"/>
                  <a:pt x="266" y="17"/>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5" y="18"/>
                  <a:pt x="265" y="18"/>
                  <a:pt x="265" y="18"/>
                </a:cubicBezTo>
                <a:cubicBezTo>
                  <a:pt x="266" y="18"/>
                  <a:pt x="266" y="18"/>
                  <a:pt x="266" y="18"/>
                </a:cubicBezTo>
                <a:cubicBezTo>
                  <a:pt x="266" y="17"/>
                  <a:pt x="267"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8" y="17"/>
                </a:cubicBezTo>
                <a:cubicBezTo>
                  <a:pt x="268" y="17"/>
                  <a:pt x="268" y="17"/>
                  <a:pt x="269" y="17"/>
                </a:cubicBezTo>
                <a:cubicBezTo>
                  <a:pt x="269" y="17"/>
                  <a:pt x="269" y="17"/>
                  <a:pt x="269" y="17"/>
                </a:cubicBezTo>
                <a:cubicBezTo>
                  <a:pt x="269" y="17"/>
                  <a:pt x="269" y="17"/>
                  <a:pt x="269" y="17"/>
                </a:cubicBezTo>
                <a:cubicBezTo>
                  <a:pt x="269" y="17"/>
                  <a:pt x="269" y="17"/>
                  <a:pt x="269" y="17"/>
                </a:cubicBezTo>
                <a:cubicBezTo>
                  <a:pt x="269" y="17"/>
                  <a:pt x="269" y="17"/>
                  <a:pt x="269"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0" y="17"/>
                  <a:pt x="270" y="17"/>
                  <a:pt x="270" y="17"/>
                </a:cubicBezTo>
                <a:cubicBezTo>
                  <a:pt x="271" y="17"/>
                  <a:pt x="271" y="17"/>
                  <a:pt x="271" y="17"/>
                </a:cubicBezTo>
                <a:cubicBezTo>
                  <a:pt x="271" y="17"/>
                  <a:pt x="271" y="17"/>
                  <a:pt x="271" y="17"/>
                </a:cubicBezTo>
                <a:cubicBezTo>
                  <a:pt x="272" y="16"/>
                  <a:pt x="272" y="16"/>
                  <a:pt x="272" y="16"/>
                </a:cubicBezTo>
                <a:cubicBezTo>
                  <a:pt x="271" y="17"/>
                  <a:pt x="271" y="17"/>
                  <a:pt x="271" y="17"/>
                </a:cubicBezTo>
                <a:cubicBezTo>
                  <a:pt x="271" y="17"/>
                  <a:pt x="271" y="17"/>
                  <a:pt x="271" y="17"/>
                </a:cubicBezTo>
                <a:cubicBezTo>
                  <a:pt x="271" y="17"/>
                  <a:pt x="271" y="17"/>
                  <a:pt x="271" y="17"/>
                </a:cubicBezTo>
                <a:cubicBezTo>
                  <a:pt x="271" y="17"/>
                  <a:pt x="271" y="17"/>
                  <a:pt x="271" y="17"/>
                </a:cubicBezTo>
                <a:cubicBezTo>
                  <a:pt x="271" y="18"/>
                  <a:pt x="271" y="18"/>
                  <a:pt x="271"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70" y="18"/>
                  <a:pt x="270" y="18"/>
                  <a:pt x="270" y="18"/>
                </a:cubicBezTo>
                <a:cubicBezTo>
                  <a:pt x="269" y="19"/>
                  <a:pt x="269" y="19"/>
                  <a:pt x="269" y="19"/>
                </a:cubicBezTo>
                <a:cubicBezTo>
                  <a:pt x="270" y="19"/>
                  <a:pt x="270" y="19"/>
                  <a:pt x="270" y="19"/>
                </a:cubicBezTo>
                <a:cubicBezTo>
                  <a:pt x="270" y="19"/>
                  <a:pt x="270" y="19"/>
                  <a:pt x="270" y="19"/>
                </a:cubicBezTo>
                <a:cubicBezTo>
                  <a:pt x="268" y="19"/>
                  <a:pt x="268" y="19"/>
                  <a:pt x="268" y="19"/>
                </a:cubicBezTo>
                <a:cubicBezTo>
                  <a:pt x="268" y="19"/>
                  <a:pt x="268" y="19"/>
                  <a:pt x="268" y="19"/>
                </a:cubicBezTo>
                <a:cubicBezTo>
                  <a:pt x="268" y="20"/>
                  <a:pt x="268" y="20"/>
                  <a:pt x="268" y="20"/>
                </a:cubicBezTo>
                <a:cubicBezTo>
                  <a:pt x="267" y="20"/>
                  <a:pt x="267" y="20"/>
                  <a:pt x="267" y="20"/>
                </a:cubicBezTo>
                <a:cubicBezTo>
                  <a:pt x="266" y="21"/>
                  <a:pt x="264" y="21"/>
                  <a:pt x="263" y="22"/>
                </a:cubicBezTo>
                <a:cubicBezTo>
                  <a:pt x="262" y="22"/>
                  <a:pt x="262" y="22"/>
                  <a:pt x="262" y="22"/>
                </a:cubicBezTo>
                <a:cubicBezTo>
                  <a:pt x="262" y="22"/>
                  <a:pt x="262" y="22"/>
                  <a:pt x="262" y="22"/>
                </a:cubicBezTo>
                <a:cubicBezTo>
                  <a:pt x="261" y="22"/>
                  <a:pt x="261" y="22"/>
                  <a:pt x="261" y="22"/>
                </a:cubicBezTo>
                <a:cubicBezTo>
                  <a:pt x="261" y="22"/>
                  <a:pt x="261" y="22"/>
                  <a:pt x="261" y="22"/>
                </a:cubicBezTo>
                <a:cubicBezTo>
                  <a:pt x="261" y="22"/>
                  <a:pt x="261" y="22"/>
                  <a:pt x="261" y="22"/>
                </a:cubicBezTo>
                <a:cubicBezTo>
                  <a:pt x="261" y="23"/>
                  <a:pt x="261" y="23"/>
                  <a:pt x="261" y="23"/>
                </a:cubicBezTo>
                <a:cubicBezTo>
                  <a:pt x="261" y="23"/>
                  <a:pt x="261" y="23"/>
                  <a:pt x="261" y="23"/>
                </a:cubicBezTo>
                <a:cubicBezTo>
                  <a:pt x="261" y="23"/>
                  <a:pt x="261" y="23"/>
                  <a:pt x="261" y="23"/>
                </a:cubicBezTo>
                <a:cubicBezTo>
                  <a:pt x="260" y="23"/>
                  <a:pt x="260" y="23"/>
                  <a:pt x="259" y="24"/>
                </a:cubicBezTo>
                <a:cubicBezTo>
                  <a:pt x="259" y="24"/>
                  <a:pt x="259" y="24"/>
                  <a:pt x="259" y="24"/>
                </a:cubicBezTo>
                <a:cubicBezTo>
                  <a:pt x="259" y="24"/>
                  <a:pt x="258" y="24"/>
                  <a:pt x="258" y="24"/>
                </a:cubicBezTo>
                <a:cubicBezTo>
                  <a:pt x="257" y="25"/>
                  <a:pt x="257" y="25"/>
                  <a:pt x="257" y="25"/>
                </a:cubicBezTo>
                <a:cubicBezTo>
                  <a:pt x="257" y="25"/>
                  <a:pt x="257" y="25"/>
                  <a:pt x="257" y="25"/>
                </a:cubicBezTo>
                <a:cubicBezTo>
                  <a:pt x="256" y="25"/>
                  <a:pt x="256" y="25"/>
                  <a:pt x="256" y="25"/>
                </a:cubicBezTo>
                <a:cubicBezTo>
                  <a:pt x="256" y="26"/>
                  <a:pt x="255" y="26"/>
                  <a:pt x="254" y="26"/>
                </a:cubicBezTo>
                <a:cubicBezTo>
                  <a:pt x="254" y="27"/>
                  <a:pt x="253" y="27"/>
                  <a:pt x="252" y="27"/>
                </a:cubicBezTo>
                <a:cubicBezTo>
                  <a:pt x="252" y="28"/>
                  <a:pt x="252" y="28"/>
                  <a:pt x="252" y="28"/>
                </a:cubicBezTo>
                <a:cubicBezTo>
                  <a:pt x="251" y="28"/>
                  <a:pt x="251" y="28"/>
                  <a:pt x="251" y="28"/>
                </a:cubicBezTo>
                <a:cubicBezTo>
                  <a:pt x="251" y="28"/>
                  <a:pt x="251" y="28"/>
                  <a:pt x="250" y="29"/>
                </a:cubicBezTo>
                <a:cubicBezTo>
                  <a:pt x="249" y="29"/>
                  <a:pt x="249" y="29"/>
                  <a:pt x="247" y="30"/>
                </a:cubicBezTo>
                <a:cubicBezTo>
                  <a:pt x="246" y="31"/>
                  <a:pt x="245" y="31"/>
                  <a:pt x="244" y="32"/>
                </a:cubicBezTo>
                <a:cubicBezTo>
                  <a:pt x="243" y="32"/>
                  <a:pt x="242" y="32"/>
                  <a:pt x="242" y="33"/>
                </a:cubicBezTo>
                <a:cubicBezTo>
                  <a:pt x="242" y="33"/>
                  <a:pt x="242" y="33"/>
                  <a:pt x="242" y="33"/>
                </a:cubicBezTo>
                <a:cubicBezTo>
                  <a:pt x="242" y="33"/>
                  <a:pt x="241" y="33"/>
                  <a:pt x="240" y="34"/>
                </a:cubicBezTo>
                <a:cubicBezTo>
                  <a:pt x="239" y="34"/>
                  <a:pt x="239" y="34"/>
                  <a:pt x="239" y="34"/>
                </a:cubicBezTo>
                <a:cubicBezTo>
                  <a:pt x="238" y="35"/>
                  <a:pt x="237" y="35"/>
                  <a:pt x="235" y="36"/>
                </a:cubicBezTo>
                <a:cubicBezTo>
                  <a:pt x="235" y="36"/>
                  <a:pt x="235" y="36"/>
                  <a:pt x="235" y="36"/>
                </a:cubicBezTo>
                <a:cubicBezTo>
                  <a:pt x="234" y="36"/>
                  <a:pt x="233" y="37"/>
                  <a:pt x="233" y="37"/>
                </a:cubicBezTo>
                <a:cubicBezTo>
                  <a:pt x="232" y="38"/>
                  <a:pt x="232" y="38"/>
                  <a:pt x="232" y="38"/>
                </a:cubicBezTo>
                <a:cubicBezTo>
                  <a:pt x="232" y="38"/>
                  <a:pt x="232" y="38"/>
                  <a:pt x="232" y="38"/>
                </a:cubicBezTo>
                <a:cubicBezTo>
                  <a:pt x="233" y="38"/>
                  <a:pt x="233" y="38"/>
                  <a:pt x="234" y="38"/>
                </a:cubicBezTo>
                <a:cubicBezTo>
                  <a:pt x="235" y="37"/>
                  <a:pt x="235" y="37"/>
                  <a:pt x="237" y="38"/>
                </a:cubicBezTo>
                <a:cubicBezTo>
                  <a:pt x="234" y="39"/>
                  <a:pt x="234" y="39"/>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3" y="40"/>
                  <a:pt x="233" y="40"/>
                  <a:pt x="233" y="40"/>
                </a:cubicBezTo>
                <a:cubicBezTo>
                  <a:pt x="232" y="42"/>
                  <a:pt x="232" y="42"/>
                  <a:pt x="231" y="43"/>
                </a:cubicBezTo>
                <a:cubicBezTo>
                  <a:pt x="230" y="43"/>
                  <a:pt x="230" y="43"/>
                  <a:pt x="230" y="43"/>
                </a:cubicBezTo>
                <a:cubicBezTo>
                  <a:pt x="230" y="43"/>
                  <a:pt x="230" y="43"/>
                  <a:pt x="229" y="43"/>
                </a:cubicBezTo>
                <a:cubicBezTo>
                  <a:pt x="229" y="43"/>
                  <a:pt x="229" y="43"/>
                  <a:pt x="229" y="43"/>
                </a:cubicBezTo>
                <a:cubicBezTo>
                  <a:pt x="229" y="43"/>
                  <a:pt x="229" y="43"/>
                  <a:pt x="228" y="42"/>
                </a:cubicBezTo>
                <a:cubicBezTo>
                  <a:pt x="229" y="42"/>
                  <a:pt x="229" y="42"/>
                  <a:pt x="229" y="42"/>
                </a:cubicBezTo>
                <a:cubicBezTo>
                  <a:pt x="219" y="46"/>
                  <a:pt x="219" y="46"/>
                  <a:pt x="219" y="46"/>
                </a:cubicBezTo>
                <a:cubicBezTo>
                  <a:pt x="219" y="47"/>
                  <a:pt x="219" y="47"/>
                  <a:pt x="217" y="49"/>
                </a:cubicBezTo>
                <a:cubicBezTo>
                  <a:pt x="220" y="48"/>
                  <a:pt x="220" y="48"/>
                  <a:pt x="221" y="48"/>
                </a:cubicBezTo>
                <a:cubicBezTo>
                  <a:pt x="222" y="47"/>
                  <a:pt x="223" y="46"/>
                  <a:pt x="224" y="46"/>
                </a:cubicBezTo>
                <a:cubicBezTo>
                  <a:pt x="224" y="45"/>
                  <a:pt x="224" y="45"/>
                  <a:pt x="224" y="45"/>
                </a:cubicBezTo>
                <a:cubicBezTo>
                  <a:pt x="225" y="44"/>
                  <a:pt x="225" y="44"/>
                  <a:pt x="225" y="44"/>
                </a:cubicBezTo>
                <a:cubicBezTo>
                  <a:pt x="225" y="44"/>
                  <a:pt x="225" y="44"/>
                  <a:pt x="226" y="44"/>
                </a:cubicBezTo>
                <a:cubicBezTo>
                  <a:pt x="226" y="45"/>
                  <a:pt x="226" y="45"/>
                  <a:pt x="226" y="45"/>
                </a:cubicBezTo>
                <a:cubicBezTo>
                  <a:pt x="226" y="45"/>
                  <a:pt x="226" y="45"/>
                  <a:pt x="227" y="46"/>
                </a:cubicBezTo>
                <a:cubicBezTo>
                  <a:pt x="226" y="46"/>
                  <a:pt x="226" y="46"/>
                  <a:pt x="226" y="46"/>
                </a:cubicBezTo>
                <a:cubicBezTo>
                  <a:pt x="226" y="46"/>
                  <a:pt x="225" y="47"/>
                  <a:pt x="225" y="47"/>
                </a:cubicBezTo>
                <a:cubicBezTo>
                  <a:pt x="224" y="47"/>
                  <a:pt x="223" y="48"/>
                  <a:pt x="222" y="48"/>
                </a:cubicBezTo>
                <a:cubicBezTo>
                  <a:pt x="222" y="48"/>
                  <a:pt x="222" y="48"/>
                  <a:pt x="221" y="49"/>
                </a:cubicBezTo>
                <a:cubicBezTo>
                  <a:pt x="221" y="49"/>
                  <a:pt x="220" y="50"/>
                  <a:pt x="220" y="50"/>
                </a:cubicBezTo>
                <a:cubicBezTo>
                  <a:pt x="219" y="51"/>
                  <a:pt x="218" y="52"/>
                  <a:pt x="217" y="52"/>
                </a:cubicBezTo>
                <a:cubicBezTo>
                  <a:pt x="217" y="52"/>
                  <a:pt x="216" y="52"/>
                  <a:pt x="215" y="52"/>
                </a:cubicBezTo>
                <a:cubicBezTo>
                  <a:pt x="215" y="52"/>
                  <a:pt x="214" y="53"/>
                  <a:pt x="213" y="53"/>
                </a:cubicBezTo>
                <a:cubicBezTo>
                  <a:pt x="213" y="53"/>
                  <a:pt x="213" y="53"/>
                  <a:pt x="213" y="53"/>
                </a:cubicBezTo>
                <a:cubicBezTo>
                  <a:pt x="213" y="53"/>
                  <a:pt x="213" y="53"/>
                  <a:pt x="212" y="53"/>
                </a:cubicBezTo>
                <a:cubicBezTo>
                  <a:pt x="211" y="54"/>
                  <a:pt x="209" y="55"/>
                  <a:pt x="208" y="55"/>
                </a:cubicBezTo>
                <a:cubicBezTo>
                  <a:pt x="206" y="56"/>
                  <a:pt x="204" y="56"/>
                  <a:pt x="203" y="58"/>
                </a:cubicBezTo>
                <a:cubicBezTo>
                  <a:pt x="203" y="58"/>
                  <a:pt x="203" y="58"/>
                  <a:pt x="202" y="59"/>
                </a:cubicBezTo>
                <a:cubicBezTo>
                  <a:pt x="193" y="66"/>
                  <a:pt x="193" y="66"/>
                  <a:pt x="193" y="67"/>
                </a:cubicBezTo>
                <a:cubicBezTo>
                  <a:pt x="194" y="67"/>
                  <a:pt x="194" y="67"/>
                  <a:pt x="195" y="67"/>
                </a:cubicBezTo>
                <a:cubicBezTo>
                  <a:pt x="195" y="67"/>
                  <a:pt x="195" y="67"/>
                  <a:pt x="195" y="67"/>
                </a:cubicBezTo>
                <a:cubicBezTo>
                  <a:pt x="195" y="68"/>
                  <a:pt x="194" y="68"/>
                  <a:pt x="194" y="69"/>
                </a:cubicBezTo>
                <a:cubicBezTo>
                  <a:pt x="193" y="69"/>
                  <a:pt x="193" y="68"/>
                  <a:pt x="193" y="69"/>
                </a:cubicBezTo>
                <a:cubicBezTo>
                  <a:pt x="187" y="73"/>
                  <a:pt x="187" y="73"/>
                  <a:pt x="186" y="74"/>
                </a:cubicBezTo>
                <a:cubicBezTo>
                  <a:pt x="188" y="74"/>
                  <a:pt x="189" y="72"/>
                  <a:pt x="191" y="73"/>
                </a:cubicBezTo>
                <a:cubicBezTo>
                  <a:pt x="190" y="73"/>
                  <a:pt x="189" y="74"/>
                  <a:pt x="187" y="76"/>
                </a:cubicBezTo>
                <a:cubicBezTo>
                  <a:pt x="182" y="79"/>
                  <a:pt x="178" y="81"/>
                  <a:pt x="173" y="94"/>
                </a:cubicBezTo>
                <a:cubicBezTo>
                  <a:pt x="173" y="95"/>
                  <a:pt x="173" y="95"/>
                  <a:pt x="173" y="95"/>
                </a:cubicBezTo>
                <a:cubicBezTo>
                  <a:pt x="173" y="95"/>
                  <a:pt x="173" y="96"/>
                  <a:pt x="173" y="97"/>
                </a:cubicBezTo>
                <a:cubicBezTo>
                  <a:pt x="174" y="97"/>
                  <a:pt x="174" y="97"/>
                  <a:pt x="175" y="96"/>
                </a:cubicBezTo>
                <a:cubicBezTo>
                  <a:pt x="175" y="96"/>
                  <a:pt x="175" y="96"/>
                  <a:pt x="176" y="96"/>
                </a:cubicBezTo>
                <a:cubicBezTo>
                  <a:pt x="176" y="96"/>
                  <a:pt x="176" y="96"/>
                  <a:pt x="177" y="97"/>
                </a:cubicBezTo>
                <a:cubicBezTo>
                  <a:pt x="176" y="97"/>
                  <a:pt x="176" y="98"/>
                  <a:pt x="175" y="99"/>
                </a:cubicBezTo>
                <a:cubicBezTo>
                  <a:pt x="176" y="99"/>
                  <a:pt x="176" y="100"/>
                  <a:pt x="177" y="100"/>
                </a:cubicBezTo>
                <a:cubicBezTo>
                  <a:pt x="176" y="101"/>
                  <a:pt x="176" y="102"/>
                  <a:pt x="176" y="102"/>
                </a:cubicBezTo>
                <a:cubicBezTo>
                  <a:pt x="177" y="102"/>
                  <a:pt x="180" y="102"/>
                  <a:pt x="182" y="100"/>
                </a:cubicBezTo>
                <a:cubicBezTo>
                  <a:pt x="182" y="100"/>
                  <a:pt x="182" y="99"/>
                  <a:pt x="183" y="99"/>
                </a:cubicBezTo>
                <a:cubicBezTo>
                  <a:pt x="194" y="85"/>
                  <a:pt x="196" y="85"/>
                  <a:pt x="197" y="85"/>
                </a:cubicBezTo>
                <a:cubicBezTo>
                  <a:pt x="197" y="85"/>
                  <a:pt x="198" y="85"/>
                  <a:pt x="198" y="85"/>
                </a:cubicBezTo>
                <a:cubicBezTo>
                  <a:pt x="201" y="85"/>
                  <a:pt x="203" y="82"/>
                  <a:pt x="205" y="81"/>
                </a:cubicBezTo>
                <a:cubicBezTo>
                  <a:pt x="206" y="80"/>
                  <a:pt x="208" y="79"/>
                  <a:pt x="209" y="77"/>
                </a:cubicBezTo>
                <a:cubicBezTo>
                  <a:pt x="211" y="76"/>
                  <a:pt x="211" y="76"/>
                  <a:pt x="220" y="70"/>
                </a:cubicBezTo>
                <a:cubicBezTo>
                  <a:pt x="221" y="70"/>
                  <a:pt x="222" y="70"/>
                  <a:pt x="223" y="70"/>
                </a:cubicBezTo>
                <a:cubicBezTo>
                  <a:pt x="224" y="68"/>
                  <a:pt x="224" y="68"/>
                  <a:pt x="225" y="67"/>
                </a:cubicBezTo>
                <a:cubicBezTo>
                  <a:pt x="226" y="67"/>
                  <a:pt x="226" y="67"/>
                  <a:pt x="227" y="68"/>
                </a:cubicBezTo>
                <a:cubicBezTo>
                  <a:pt x="225" y="69"/>
                  <a:pt x="225" y="69"/>
                  <a:pt x="225" y="70"/>
                </a:cubicBezTo>
                <a:cubicBezTo>
                  <a:pt x="228" y="71"/>
                  <a:pt x="229" y="68"/>
                  <a:pt x="232" y="67"/>
                </a:cubicBezTo>
                <a:cubicBezTo>
                  <a:pt x="232" y="67"/>
                  <a:pt x="232" y="67"/>
                  <a:pt x="233" y="67"/>
                </a:cubicBezTo>
                <a:cubicBezTo>
                  <a:pt x="234" y="67"/>
                  <a:pt x="234" y="67"/>
                  <a:pt x="235" y="66"/>
                </a:cubicBezTo>
                <a:cubicBezTo>
                  <a:pt x="237" y="65"/>
                  <a:pt x="239" y="64"/>
                  <a:pt x="241" y="63"/>
                </a:cubicBezTo>
                <a:cubicBezTo>
                  <a:pt x="242" y="63"/>
                  <a:pt x="242" y="63"/>
                  <a:pt x="245" y="61"/>
                </a:cubicBezTo>
                <a:cubicBezTo>
                  <a:pt x="247" y="61"/>
                  <a:pt x="247" y="61"/>
                  <a:pt x="247" y="61"/>
                </a:cubicBezTo>
                <a:cubicBezTo>
                  <a:pt x="247" y="60"/>
                  <a:pt x="247" y="60"/>
                  <a:pt x="248" y="60"/>
                </a:cubicBezTo>
                <a:cubicBezTo>
                  <a:pt x="251" y="58"/>
                  <a:pt x="251" y="58"/>
                  <a:pt x="252" y="57"/>
                </a:cubicBezTo>
                <a:cubicBezTo>
                  <a:pt x="252" y="56"/>
                  <a:pt x="252" y="56"/>
                  <a:pt x="252" y="56"/>
                </a:cubicBezTo>
                <a:cubicBezTo>
                  <a:pt x="252" y="56"/>
                  <a:pt x="252" y="56"/>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7"/>
                  <a:pt x="253" y="57"/>
                  <a:pt x="253" y="57"/>
                </a:cubicBezTo>
                <a:cubicBezTo>
                  <a:pt x="253" y="58"/>
                  <a:pt x="254" y="58"/>
                  <a:pt x="255" y="58"/>
                </a:cubicBezTo>
                <a:cubicBezTo>
                  <a:pt x="255" y="59"/>
                  <a:pt x="255" y="59"/>
                  <a:pt x="255" y="59"/>
                </a:cubicBezTo>
                <a:cubicBezTo>
                  <a:pt x="263" y="59"/>
                  <a:pt x="269" y="53"/>
                  <a:pt x="276" y="51"/>
                </a:cubicBezTo>
                <a:cubicBezTo>
                  <a:pt x="277" y="51"/>
                  <a:pt x="278" y="51"/>
                  <a:pt x="280" y="51"/>
                </a:cubicBezTo>
                <a:cubicBezTo>
                  <a:pt x="283" y="50"/>
                  <a:pt x="283" y="50"/>
                  <a:pt x="284" y="49"/>
                </a:cubicBezTo>
                <a:cubicBezTo>
                  <a:pt x="283" y="49"/>
                  <a:pt x="283" y="49"/>
                  <a:pt x="283" y="49"/>
                </a:cubicBezTo>
                <a:cubicBezTo>
                  <a:pt x="283" y="49"/>
                  <a:pt x="282" y="49"/>
                  <a:pt x="281" y="50"/>
                </a:cubicBezTo>
                <a:cubicBezTo>
                  <a:pt x="280" y="50"/>
                  <a:pt x="280" y="50"/>
                  <a:pt x="280" y="50"/>
                </a:cubicBezTo>
                <a:cubicBezTo>
                  <a:pt x="280" y="50"/>
                  <a:pt x="280" y="50"/>
                  <a:pt x="279" y="50"/>
                </a:cubicBezTo>
                <a:cubicBezTo>
                  <a:pt x="279" y="49"/>
                  <a:pt x="279" y="49"/>
                  <a:pt x="279" y="49"/>
                </a:cubicBezTo>
                <a:cubicBezTo>
                  <a:pt x="279" y="49"/>
                  <a:pt x="278" y="49"/>
                  <a:pt x="278" y="49"/>
                </a:cubicBezTo>
                <a:cubicBezTo>
                  <a:pt x="277" y="48"/>
                  <a:pt x="277" y="48"/>
                  <a:pt x="276" y="48"/>
                </a:cubicBezTo>
                <a:cubicBezTo>
                  <a:pt x="276" y="47"/>
                  <a:pt x="276" y="47"/>
                  <a:pt x="276" y="47"/>
                </a:cubicBezTo>
                <a:cubicBezTo>
                  <a:pt x="277" y="46"/>
                  <a:pt x="277" y="46"/>
                  <a:pt x="277" y="46"/>
                </a:cubicBezTo>
                <a:cubicBezTo>
                  <a:pt x="277" y="46"/>
                  <a:pt x="278" y="46"/>
                  <a:pt x="279" y="45"/>
                </a:cubicBezTo>
                <a:cubicBezTo>
                  <a:pt x="280" y="45"/>
                  <a:pt x="280" y="45"/>
                  <a:pt x="280" y="45"/>
                </a:cubicBezTo>
                <a:cubicBezTo>
                  <a:pt x="281" y="45"/>
                  <a:pt x="283" y="44"/>
                  <a:pt x="285" y="44"/>
                </a:cubicBezTo>
                <a:cubicBezTo>
                  <a:pt x="283" y="46"/>
                  <a:pt x="283" y="46"/>
                  <a:pt x="283" y="47"/>
                </a:cubicBezTo>
                <a:cubicBezTo>
                  <a:pt x="283" y="48"/>
                  <a:pt x="283" y="48"/>
                  <a:pt x="283" y="48"/>
                </a:cubicBezTo>
                <a:cubicBezTo>
                  <a:pt x="284" y="47"/>
                  <a:pt x="284" y="47"/>
                  <a:pt x="284" y="47"/>
                </a:cubicBezTo>
                <a:cubicBezTo>
                  <a:pt x="286" y="45"/>
                  <a:pt x="293" y="46"/>
                  <a:pt x="291" y="42"/>
                </a:cubicBezTo>
                <a:cubicBezTo>
                  <a:pt x="293" y="38"/>
                  <a:pt x="293" y="38"/>
                  <a:pt x="293" y="37"/>
                </a:cubicBezTo>
                <a:cubicBezTo>
                  <a:pt x="294" y="37"/>
                  <a:pt x="294" y="37"/>
                  <a:pt x="294" y="37"/>
                </a:cubicBezTo>
                <a:cubicBezTo>
                  <a:pt x="294" y="38"/>
                  <a:pt x="294" y="38"/>
                  <a:pt x="294" y="38"/>
                </a:cubicBezTo>
                <a:cubicBezTo>
                  <a:pt x="295" y="38"/>
                  <a:pt x="295" y="38"/>
                  <a:pt x="296" y="38"/>
                </a:cubicBezTo>
                <a:cubicBezTo>
                  <a:pt x="297" y="38"/>
                  <a:pt x="297" y="38"/>
                  <a:pt x="298" y="36"/>
                </a:cubicBezTo>
                <a:cubicBezTo>
                  <a:pt x="299" y="36"/>
                  <a:pt x="299" y="36"/>
                  <a:pt x="299" y="35"/>
                </a:cubicBezTo>
                <a:cubicBezTo>
                  <a:pt x="300" y="35"/>
                  <a:pt x="301" y="34"/>
                  <a:pt x="301" y="34"/>
                </a:cubicBezTo>
                <a:cubicBezTo>
                  <a:pt x="300" y="34"/>
                  <a:pt x="300" y="34"/>
                  <a:pt x="298" y="34"/>
                </a:cubicBezTo>
                <a:cubicBezTo>
                  <a:pt x="297" y="34"/>
                  <a:pt x="297" y="34"/>
                  <a:pt x="296" y="34"/>
                </a:cubicBezTo>
                <a:cubicBezTo>
                  <a:pt x="297" y="34"/>
                  <a:pt x="297" y="34"/>
                  <a:pt x="299" y="33"/>
                </a:cubicBezTo>
                <a:cubicBezTo>
                  <a:pt x="299" y="33"/>
                  <a:pt x="299" y="32"/>
                  <a:pt x="299" y="32"/>
                </a:cubicBezTo>
                <a:cubicBezTo>
                  <a:pt x="300" y="32"/>
                  <a:pt x="300" y="32"/>
                  <a:pt x="300" y="32"/>
                </a:cubicBezTo>
                <a:cubicBezTo>
                  <a:pt x="301" y="32"/>
                  <a:pt x="301" y="32"/>
                  <a:pt x="302" y="32"/>
                </a:cubicBezTo>
                <a:cubicBezTo>
                  <a:pt x="301" y="32"/>
                  <a:pt x="301" y="33"/>
                  <a:pt x="300" y="33"/>
                </a:cubicBezTo>
                <a:cubicBezTo>
                  <a:pt x="300" y="33"/>
                  <a:pt x="301" y="33"/>
                  <a:pt x="302" y="33"/>
                </a:cubicBezTo>
                <a:cubicBezTo>
                  <a:pt x="303" y="33"/>
                  <a:pt x="303" y="32"/>
                  <a:pt x="304" y="32"/>
                </a:cubicBezTo>
                <a:cubicBezTo>
                  <a:pt x="304" y="32"/>
                  <a:pt x="304" y="32"/>
                  <a:pt x="305" y="33"/>
                </a:cubicBezTo>
                <a:cubicBezTo>
                  <a:pt x="308" y="32"/>
                  <a:pt x="309" y="31"/>
                  <a:pt x="309" y="30"/>
                </a:cubicBezTo>
                <a:cubicBezTo>
                  <a:pt x="308" y="30"/>
                  <a:pt x="307" y="30"/>
                  <a:pt x="307" y="30"/>
                </a:cubicBezTo>
                <a:cubicBezTo>
                  <a:pt x="307" y="30"/>
                  <a:pt x="307" y="30"/>
                  <a:pt x="311" y="29"/>
                </a:cubicBezTo>
                <a:cubicBezTo>
                  <a:pt x="311" y="29"/>
                  <a:pt x="312" y="29"/>
                  <a:pt x="313" y="29"/>
                </a:cubicBezTo>
                <a:cubicBezTo>
                  <a:pt x="313" y="29"/>
                  <a:pt x="313" y="29"/>
                  <a:pt x="313" y="29"/>
                </a:cubicBezTo>
                <a:cubicBezTo>
                  <a:pt x="314" y="29"/>
                  <a:pt x="315" y="28"/>
                  <a:pt x="315" y="28"/>
                </a:cubicBezTo>
                <a:cubicBezTo>
                  <a:pt x="315" y="27"/>
                  <a:pt x="315" y="27"/>
                  <a:pt x="315" y="27"/>
                </a:cubicBezTo>
                <a:cubicBezTo>
                  <a:pt x="316" y="26"/>
                  <a:pt x="316" y="26"/>
                  <a:pt x="318" y="24"/>
                </a:cubicBezTo>
                <a:cubicBezTo>
                  <a:pt x="318" y="24"/>
                  <a:pt x="319" y="24"/>
                  <a:pt x="320" y="24"/>
                </a:cubicBezTo>
                <a:cubicBezTo>
                  <a:pt x="320" y="24"/>
                  <a:pt x="321" y="23"/>
                  <a:pt x="322" y="22"/>
                </a:cubicBezTo>
                <a:cubicBezTo>
                  <a:pt x="322" y="22"/>
                  <a:pt x="323" y="21"/>
                  <a:pt x="324" y="20"/>
                </a:cubicBezTo>
                <a:cubicBezTo>
                  <a:pt x="323" y="20"/>
                  <a:pt x="323" y="20"/>
                  <a:pt x="322" y="20"/>
                </a:cubicBezTo>
                <a:cubicBezTo>
                  <a:pt x="323" y="20"/>
                  <a:pt x="323" y="20"/>
                  <a:pt x="323" y="19"/>
                </a:cubicBezTo>
                <a:cubicBezTo>
                  <a:pt x="323" y="19"/>
                  <a:pt x="323" y="19"/>
                  <a:pt x="323" y="19"/>
                </a:cubicBezTo>
                <a:cubicBezTo>
                  <a:pt x="324" y="19"/>
                  <a:pt x="324" y="19"/>
                  <a:pt x="324" y="19"/>
                </a:cubicBezTo>
                <a:cubicBezTo>
                  <a:pt x="325" y="18"/>
                  <a:pt x="325" y="18"/>
                  <a:pt x="327" y="18"/>
                </a:cubicBezTo>
                <a:cubicBezTo>
                  <a:pt x="327" y="18"/>
                  <a:pt x="327" y="18"/>
                  <a:pt x="328" y="19"/>
                </a:cubicBezTo>
                <a:cubicBezTo>
                  <a:pt x="327" y="19"/>
                  <a:pt x="327" y="19"/>
                  <a:pt x="327" y="19"/>
                </a:cubicBezTo>
                <a:cubicBezTo>
                  <a:pt x="325" y="20"/>
                  <a:pt x="325" y="20"/>
                  <a:pt x="324" y="21"/>
                </a:cubicBezTo>
                <a:cubicBezTo>
                  <a:pt x="324" y="21"/>
                  <a:pt x="324" y="21"/>
                  <a:pt x="324" y="21"/>
                </a:cubicBezTo>
                <a:cubicBezTo>
                  <a:pt x="326" y="20"/>
                  <a:pt x="327" y="19"/>
                  <a:pt x="330" y="18"/>
                </a:cubicBezTo>
                <a:cubicBezTo>
                  <a:pt x="330" y="18"/>
                  <a:pt x="330" y="17"/>
                  <a:pt x="331" y="17"/>
                </a:cubicBezTo>
                <a:cubicBezTo>
                  <a:pt x="331" y="17"/>
                  <a:pt x="331" y="17"/>
                  <a:pt x="331" y="16"/>
                </a:cubicBezTo>
                <a:cubicBezTo>
                  <a:pt x="331" y="16"/>
                  <a:pt x="330" y="16"/>
                  <a:pt x="330" y="16"/>
                </a:cubicBezTo>
                <a:cubicBezTo>
                  <a:pt x="330" y="16"/>
                  <a:pt x="330" y="16"/>
                  <a:pt x="329" y="16"/>
                </a:cubicBezTo>
                <a:cubicBezTo>
                  <a:pt x="330" y="16"/>
                  <a:pt x="330" y="16"/>
                  <a:pt x="331" y="15"/>
                </a:cubicBezTo>
                <a:cubicBezTo>
                  <a:pt x="332" y="15"/>
                  <a:pt x="332" y="15"/>
                  <a:pt x="332" y="15"/>
                </a:cubicBezTo>
                <a:cubicBezTo>
                  <a:pt x="333" y="15"/>
                  <a:pt x="333" y="15"/>
                  <a:pt x="334" y="14"/>
                </a:cubicBezTo>
                <a:cubicBezTo>
                  <a:pt x="333" y="14"/>
                  <a:pt x="333" y="14"/>
                  <a:pt x="330" y="15"/>
                </a:cubicBezTo>
                <a:cubicBezTo>
                  <a:pt x="331" y="14"/>
                  <a:pt x="332" y="14"/>
                  <a:pt x="333" y="13"/>
                </a:cubicBezTo>
                <a:cubicBezTo>
                  <a:pt x="333" y="13"/>
                  <a:pt x="333" y="13"/>
                  <a:pt x="338" y="11"/>
                </a:cubicBezTo>
                <a:cubicBezTo>
                  <a:pt x="339" y="11"/>
                  <a:pt x="339" y="11"/>
                  <a:pt x="339" y="11"/>
                </a:cubicBezTo>
                <a:cubicBezTo>
                  <a:pt x="340" y="10"/>
                  <a:pt x="340" y="10"/>
                  <a:pt x="342" y="10"/>
                </a:cubicBezTo>
                <a:cubicBezTo>
                  <a:pt x="342" y="10"/>
                  <a:pt x="342" y="10"/>
                  <a:pt x="343" y="10"/>
                </a:cubicBezTo>
                <a:cubicBezTo>
                  <a:pt x="343" y="10"/>
                  <a:pt x="346" y="8"/>
                  <a:pt x="353" y="6"/>
                </a:cubicBezTo>
                <a:cubicBezTo>
                  <a:pt x="354" y="6"/>
                  <a:pt x="354" y="6"/>
                  <a:pt x="354" y="6"/>
                </a:cubicBezTo>
                <a:cubicBezTo>
                  <a:pt x="354" y="6"/>
                  <a:pt x="353" y="6"/>
                  <a:pt x="352" y="6"/>
                </a:cubicBezTo>
                <a:cubicBezTo>
                  <a:pt x="352" y="6"/>
                  <a:pt x="352" y="6"/>
                  <a:pt x="352" y="6"/>
                </a:cubicBezTo>
                <a:cubicBezTo>
                  <a:pt x="353" y="6"/>
                  <a:pt x="354" y="6"/>
                  <a:pt x="354" y="6"/>
                </a:cubicBezTo>
                <a:cubicBezTo>
                  <a:pt x="355" y="6"/>
                  <a:pt x="355" y="6"/>
                  <a:pt x="355" y="6"/>
                </a:cubicBezTo>
                <a:cubicBezTo>
                  <a:pt x="356" y="5"/>
                  <a:pt x="358" y="5"/>
                  <a:pt x="359" y="5"/>
                </a:cubicBezTo>
                <a:cubicBezTo>
                  <a:pt x="359" y="5"/>
                  <a:pt x="359" y="5"/>
                  <a:pt x="360" y="5"/>
                </a:cubicBezTo>
                <a:cubicBezTo>
                  <a:pt x="361" y="5"/>
                  <a:pt x="361" y="5"/>
                  <a:pt x="363" y="4"/>
                </a:cubicBezTo>
                <a:moveTo>
                  <a:pt x="346" y="1"/>
                </a:moveTo>
                <a:cubicBezTo>
                  <a:pt x="347" y="1"/>
                  <a:pt x="348" y="1"/>
                  <a:pt x="349" y="1"/>
                </a:cubicBezTo>
                <a:cubicBezTo>
                  <a:pt x="347" y="1"/>
                  <a:pt x="347" y="1"/>
                  <a:pt x="347" y="1"/>
                </a:cubicBezTo>
                <a:cubicBezTo>
                  <a:pt x="348" y="1"/>
                  <a:pt x="348" y="1"/>
                  <a:pt x="348" y="1"/>
                </a:cubicBezTo>
                <a:cubicBezTo>
                  <a:pt x="351" y="0"/>
                  <a:pt x="351" y="0"/>
                  <a:pt x="351" y="0"/>
                </a:cubicBezTo>
                <a:cubicBezTo>
                  <a:pt x="354" y="0"/>
                  <a:pt x="354" y="0"/>
                  <a:pt x="354" y="0"/>
                </a:cubicBezTo>
                <a:cubicBezTo>
                  <a:pt x="352" y="0"/>
                  <a:pt x="352" y="0"/>
                  <a:pt x="352" y="0"/>
                </a:cubicBezTo>
                <a:cubicBezTo>
                  <a:pt x="352" y="0"/>
                  <a:pt x="352" y="0"/>
                  <a:pt x="352" y="0"/>
                </a:cubicBezTo>
                <a:cubicBezTo>
                  <a:pt x="350" y="0"/>
                  <a:pt x="350" y="0"/>
                  <a:pt x="350" y="0"/>
                </a:cubicBezTo>
                <a:cubicBezTo>
                  <a:pt x="353" y="0"/>
                  <a:pt x="353" y="0"/>
                  <a:pt x="353" y="0"/>
                </a:cubicBezTo>
                <a:cubicBezTo>
                  <a:pt x="353" y="0"/>
                  <a:pt x="353" y="0"/>
                  <a:pt x="353" y="0"/>
                </a:cubicBezTo>
                <a:cubicBezTo>
                  <a:pt x="353" y="0"/>
                  <a:pt x="354" y="0"/>
                  <a:pt x="355" y="0"/>
                </a:cubicBezTo>
                <a:cubicBezTo>
                  <a:pt x="355" y="0"/>
                  <a:pt x="356" y="0"/>
                  <a:pt x="356" y="0"/>
                </a:cubicBezTo>
                <a:cubicBezTo>
                  <a:pt x="355" y="0"/>
                  <a:pt x="353" y="0"/>
                  <a:pt x="352" y="0"/>
                </a:cubicBezTo>
                <a:cubicBezTo>
                  <a:pt x="353" y="0"/>
                  <a:pt x="353" y="0"/>
                  <a:pt x="354" y="0"/>
                </a:cubicBezTo>
                <a:cubicBezTo>
                  <a:pt x="353" y="0"/>
                  <a:pt x="352" y="0"/>
                  <a:pt x="351" y="0"/>
                </a:cubicBezTo>
                <a:cubicBezTo>
                  <a:pt x="352" y="0"/>
                  <a:pt x="353" y="0"/>
                  <a:pt x="355" y="0"/>
                </a:cubicBezTo>
                <a:cubicBezTo>
                  <a:pt x="355" y="0"/>
                  <a:pt x="355" y="0"/>
                  <a:pt x="355" y="0"/>
                </a:cubicBezTo>
                <a:cubicBezTo>
                  <a:pt x="354" y="0"/>
                  <a:pt x="352" y="0"/>
                  <a:pt x="349" y="0"/>
                </a:cubicBezTo>
                <a:cubicBezTo>
                  <a:pt x="349" y="0"/>
                  <a:pt x="349" y="0"/>
                  <a:pt x="349" y="0"/>
                </a:cubicBezTo>
                <a:cubicBezTo>
                  <a:pt x="350" y="0"/>
                  <a:pt x="351" y="0"/>
                  <a:pt x="352" y="0"/>
                </a:cubicBezTo>
                <a:cubicBezTo>
                  <a:pt x="352" y="0"/>
                  <a:pt x="352" y="0"/>
                  <a:pt x="352" y="0"/>
                </a:cubicBezTo>
                <a:cubicBezTo>
                  <a:pt x="349" y="0"/>
                  <a:pt x="349" y="0"/>
                  <a:pt x="349" y="0"/>
                </a:cubicBezTo>
                <a:cubicBezTo>
                  <a:pt x="349" y="0"/>
                  <a:pt x="349" y="0"/>
                  <a:pt x="349" y="0"/>
                </a:cubicBezTo>
                <a:cubicBezTo>
                  <a:pt x="350" y="0"/>
                  <a:pt x="350" y="0"/>
                  <a:pt x="350" y="0"/>
                </a:cubicBezTo>
                <a:cubicBezTo>
                  <a:pt x="349" y="0"/>
                  <a:pt x="348" y="0"/>
                  <a:pt x="347" y="0"/>
                </a:cubicBezTo>
                <a:cubicBezTo>
                  <a:pt x="344" y="0"/>
                  <a:pt x="344" y="0"/>
                  <a:pt x="344" y="0"/>
                </a:cubicBezTo>
                <a:cubicBezTo>
                  <a:pt x="344" y="0"/>
                  <a:pt x="344" y="0"/>
                  <a:pt x="344" y="0"/>
                </a:cubicBezTo>
                <a:cubicBezTo>
                  <a:pt x="341" y="1"/>
                  <a:pt x="339" y="1"/>
                  <a:pt x="336" y="1"/>
                </a:cubicBezTo>
                <a:cubicBezTo>
                  <a:pt x="337" y="1"/>
                  <a:pt x="339" y="1"/>
                  <a:pt x="340" y="1"/>
                </a:cubicBezTo>
                <a:cubicBezTo>
                  <a:pt x="340" y="1"/>
                  <a:pt x="340" y="1"/>
                  <a:pt x="340" y="1"/>
                </a:cubicBezTo>
                <a:cubicBezTo>
                  <a:pt x="341" y="1"/>
                  <a:pt x="343" y="1"/>
                  <a:pt x="345" y="0"/>
                </a:cubicBezTo>
                <a:cubicBezTo>
                  <a:pt x="344" y="0"/>
                  <a:pt x="344" y="0"/>
                  <a:pt x="344" y="0"/>
                </a:cubicBezTo>
                <a:cubicBezTo>
                  <a:pt x="346" y="0"/>
                  <a:pt x="346" y="0"/>
                  <a:pt x="346" y="0"/>
                </a:cubicBezTo>
                <a:cubicBezTo>
                  <a:pt x="346" y="0"/>
                  <a:pt x="346" y="0"/>
                  <a:pt x="346" y="0"/>
                </a:cubicBezTo>
                <a:cubicBezTo>
                  <a:pt x="343" y="0"/>
                  <a:pt x="341" y="1"/>
                  <a:pt x="339" y="1"/>
                </a:cubicBezTo>
                <a:cubicBezTo>
                  <a:pt x="339" y="1"/>
                  <a:pt x="339" y="1"/>
                  <a:pt x="339" y="1"/>
                </a:cubicBezTo>
                <a:cubicBezTo>
                  <a:pt x="341" y="1"/>
                  <a:pt x="341" y="1"/>
                  <a:pt x="341" y="1"/>
                </a:cubicBezTo>
                <a:cubicBezTo>
                  <a:pt x="341" y="1"/>
                  <a:pt x="341" y="1"/>
                  <a:pt x="341" y="1"/>
                </a:cubicBezTo>
                <a:cubicBezTo>
                  <a:pt x="341" y="1"/>
                  <a:pt x="341" y="1"/>
                  <a:pt x="337" y="1"/>
                </a:cubicBezTo>
                <a:cubicBezTo>
                  <a:pt x="337" y="1"/>
                  <a:pt x="337" y="1"/>
                  <a:pt x="337" y="1"/>
                </a:cubicBezTo>
                <a:cubicBezTo>
                  <a:pt x="337" y="1"/>
                  <a:pt x="337" y="1"/>
                  <a:pt x="337" y="1"/>
                </a:cubicBezTo>
                <a:cubicBezTo>
                  <a:pt x="335" y="1"/>
                  <a:pt x="335" y="1"/>
                  <a:pt x="335" y="1"/>
                </a:cubicBezTo>
                <a:cubicBezTo>
                  <a:pt x="335" y="1"/>
                  <a:pt x="335" y="1"/>
                  <a:pt x="335" y="1"/>
                </a:cubicBezTo>
                <a:cubicBezTo>
                  <a:pt x="332" y="1"/>
                  <a:pt x="332" y="1"/>
                  <a:pt x="332" y="1"/>
                </a:cubicBezTo>
                <a:cubicBezTo>
                  <a:pt x="332" y="1"/>
                  <a:pt x="332" y="1"/>
                  <a:pt x="332" y="1"/>
                </a:cubicBezTo>
                <a:cubicBezTo>
                  <a:pt x="331" y="2"/>
                  <a:pt x="331" y="2"/>
                  <a:pt x="331" y="2"/>
                </a:cubicBezTo>
                <a:cubicBezTo>
                  <a:pt x="327" y="2"/>
                  <a:pt x="327" y="2"/>
                  <a:pt x="327" y="2"/>
                </a:cubicBezTo>
                <a:cubicBezTo>
                  <a:pt x="321" y="3"/>
                  <a:pt x="321" y="3"/>
                  <a:pt x="320" y="3"/>
                </a:cubicBezTo>
                <a:cubicBezTo>
                  <a:pt x="324" y="2"/>
                  <a:pt x="324" y="2"/>
                  <a:pt x="324" y="2"/>
                </a:cubicBezTo>
                <a:cubicBezTo>
                  <a:pt x="326" y="2"/>
                  <a:pt x="326" y="2"/>
                  <a:pt x="326" y="2"/>
                </a:cubicBezTo>
                <a:cubicBezTo>
                  <a:pt x="327" y="2"/>
                  <a:pt x="327" y="2"/>
                  <a:pt x="327" y="2"/>
                </a:cubicBezTo>
                <a:cubicBezTo>
                  <a:pt x="324" y="2"/>
                  <a:pt x="324" y="2"/>
                  <a:pt x="324" y="2"/>
                </a:cubicBezTo>
                <a:cubicBezTo>
                  <a:pt x="320" y="3"/>
                  <a:pt x="320" y="3"/>
                  <a:pt x="320" y="3"/>
                </a:cubicBezTo>
                <a:cubicBezTo>
                  <a:pt x="316" y="4"/>
                  <a:pt x="316" y="4"/>
                  <a:pt x="316" y="4"/>
                </a:cubicBezTo>
                <a:cubicBezTo>
                  <a:pt x="317" y="4"/>
                  <a:pt x="317" y="4"/>
                  <a:pt x="317" y="4"/>
                </a:cubicBezTo>
                <a:cubicBezTo>
                  <a:pt x="316" y="4"/>
                  <a:pt x="316" y="4"/>
                  <a:pt x="316" y="4"/>
                </a:cubicBezTo>
                <a:cubicBezTo>
                  <a:pt x="318" y="3"/>
                  <a:pt x="319" y="3"/>
                  <a:pt x="321" y="3"/>
                </a:cubicBezTo>
                <a:cubicBezTo>
                  <a:pt x="320" y="3"/>
                  <a:pt x="320" y="3"/>
                  <a:pt x="320" y="3"/>
                </a:cubicBezTo>
                <a:cubicBezTo>
                  <a:pt x="320" y="3"/>
                  <a:pt x="320" y="3"/>
                  <a:pt x="320" y="3"/>
                </a:cubicBezTo>
                <a:cubicBezTo>
                  <a:pt x="323" y="3"/>
                  <a:pt x="323" y="3"/>
                  <a:pt x="323" y="3"/>
                </a:cubicBezTo>
                <a:cubicBezTo>
                  <a:pt x="326" y="2"/>
                  <a:pt x="326" y="2"/>
                  <a:pt x="326" y="2"/>
                </a:cubicBezTo>
                <a:cubicBezTo>
                  <a:pt x="328" y="2"/>
                  <a:pt x="329" y="2"/>
                  <a:pt x="331" y="2"/>
                </a:cubicBezTo>
                <a:cubicBezTo>
                  <a:pt x="330" y="2"/>
                  <a:pt x="330" y="2"/>
                  <a:pt x="330" y="2"/>
                </a:cubicBezTo>
                <a:cubicBezTo>
                  <a:pt x="330" y="2"/>
                  <a:pt x="330" y="2"/>
                  <a:pt x="330" y="2"/>
                </a:cubicBezTo>
                <a:cubicBezTo>
                  <a:pt x="328" y="2"/>
                  <a:pt x="326" y="3"/>
                  <a:pt x="324" y="3"/>
                </a:cubicBezTo>
                <a:cubicBezTo>
                  <a:pt x="324" y="3"/>
                  <a:pt x="324" y="3"/>
                  <a:pt x="324" y="3"/>
                </a:cubicBezTo>
                <a:cubicBezTo>
                  <a:pt x="323" y="3"/>
                  <a:pt x="323" y="3"/>
                  <a:pt x="323" y="3"/>
                </a:cubicBezTo>
                <a:cubicBezTo>
                  <a:pt x="323" y="3"/>
                  <a:pt x="323" y="3"/>
                  <a:pt x="323" y="3"/>
                </a:cubicBezTo>
                <a:cubicBezTo>
                  <a:pt x="321" y="3"/>
                  <a:pt x="321" y="3"/>
                  <a:pt x="321" y="3"/>
                </a:cubicBezTo>
                <a:cubicBezTo>
                  <a:pt x="321" y="3"/>
                  <a:pt x="321" y="3"/>
                  <a:pt x="321" y="3"/>
                </a:cubicBezTo>
                <a:cubicBezTo>
                  <a:pt x="320" y="3"/>
                  <a:pt x="320" y="3"/>
                  <a:pt x="320" y="3"/>
                </a:cubicBezTo>
                <a:cubicBezTo>
                  <a:pt x="319" y="3"/>
                  <a:pt x="319" y="3"/>
                  <a:pt x="319" y="3"/>
                </a:cubicBezTo>
                <a:cubicBezTo>
                  <a:pt x="318" y="3"/>
                  <a:pt x="317" y="4"/>
                  <a:pt x="317" y="4"/>
                </a:cubicBezTo>
                <a:cubicBezTo>
                  <a:pt x="317" y="4"/>
                  <a:pt x="317" y="4"/>
                  <a:pt x="317" y="4"/>
                </a:cubicBezTo>
                <a:cubicBezTo>
                  <a:pt x="316" y="4"/>
                  <a:pt x="316" y="4"/>
                  <a:pt x="316" y="4"/>
                </a:cubicBezTo>
                <a:cubicBezTo>
                  <a:pt x="315" y="4"/>
                  <a:pt x="314" y="4"/>
                  <a:pt x="313" y="4"/>
                </a:cubicBezTo>
                <a:cubicBezTo>
                  <a:pt x="312" y="4"/>
                  <a:pt x="312" y="4"/>
                  <a:pt x="312" y="4"/>
                </a:cubicBezTo>
                <a:cubicBezTo>
                  <a:pt x="310" y="5"/>
                  <a:pt x="310" y="5"/>
                  <a:pt x="310" y="5"/>
                </a:cubicBezTo>
                <a:cubicBezTo>
                  <a:pt x="307" y="5"/>
                  <a:pt x="307" y="5"/>
                  <a:pt x="307" y="5"/>
                </a:cubicBezTo>
                <a:cubicBezTo>
                  <a:pt x="306" y="5"/>
                  <a:pt x="306" y="5"/>
                  <a:pt x="306" y="5"/>
                </a:cubicBezTo>
                <a:cubicBezTo>
                  <a:pt x="306" y="6"/>
                  <a:pt x="306" y="6"/>
                  <a:pt x="306" y="6"/>
                </a:cubicBezTo>
                <a:cubicBezTo>
                  <a:pt x="308" y="4"/>
                  <a:pt x="311" y="5"/>
                  <a:pt x="314" y="4"/>
                </a:cubicBezTo>
                <a:cubicBezTo>
                  <a:pt x="315" y="4"/>
                  <a:pt x="315" y="4"/>
                  <a:pt x="315" y="4"/>
                </a:cubicBezTo>
                <a:cubicBezTo>
                  <a:pt x="312" y="4"/>
                  <a:pt x="312" y="4"/>
                  <a:pt x="312" y="4"/>
                </a:cubicBezTo>
                <a:cubicBezTo>
                  <a:pt x="309" y="5"/>
                  <a:pt x="309" y="5"/>
                  <a:pt x="309" y="5"/>
                </a:cubicBezTo>
                <a:cubicBezTo>
                  <a:pt x="305" y="5"/>
                  <a:pt x="305" y="5"/>
                  <a:pt x="305" y="5"/>
                </a:cubicBezTo>
                <a:cubicBezTo>
                  <a:pt x="300" y="6"/>
                  <a:pt x="300" y="6"/>
                  <a:pt x="300" y="6"/>
                </a:cubicBezTo>
                <a:cubicBezTo>
                  <a:pt x="298" y="7"/>
                  <a:pt x="298" y="7"/>
                  <a:pt x="298" y="7"/>
                </a:cubicBezTo>
                <a:cubicBezTo>
                  <a:pt x="297" y="7"/>
                  <a:pt x="296" y="7"/>
                  <a:pt x="294" y="8"/>
                </a:cubicBezTo>
                <a:cubicBezTo>
                  <a:pt x="293" y="8"/>
                  <a:pt x="292" y="8"/>
                  <a:pt x="291" y="9"/>
                </a:cubicBezTo>
                <a:cubicBezTo>
                  <a:pt x="296" y="7"/>
                  <a:pt x="296" y="7"/>
                  <a:pt x="296" y="7"/>
                </a:cubicBezTo>
                <a:cubicBezTo>
                  <a:pt x="297" y="7"/>
                  <a:pt x="297" y="7"/>
                  <a:pt x="297" y="7"/>
                </a:cubicBezTo>
                <a:cubicBezTo>
                  <a:pt x="296" y="7"/>
                  <a:pt x="296" y="7"/>
                  <a:pt x="296" y="7"/>
                </a:cubicBezTo>
                <a:cubicBezTo>
                  <a:pt x="295" y="7"/>
                  <a:pt x="295" y="7"/>
                  <a:pt x="295" y="7"/>
                </a:cubicBezTo>
                <a:cubicBezTo>
                  <a:pt x="293" y="8"/>
                  <a:pt x="293" y="8"/>
                  <a:pt x="293" y="8"/>
                </a:cubicBezTo>
                <a:cubicBezTo>
                  <a:pt x="292" y="8"/>
                  <a:pt x="291" y="8"/>
                  <a:pt x="290" y="9"/>
                </a:cubicBezTo>
                <a:cubicBezTo>
                  <a:pt x="287" y="9"/>
                  <a:pt x="287" y="9"/>
                  <a:pt x="287" y="9"/>
                </a:cubicBezTo>
                <a:cubicBezTo>
                  <a:pt x="286" y="9"/>
                  <a:pt x="286" y="9"/>
                  <a:pt x="286" y="9"/>
                </a:cubicBezTo>
                <a:cubicBezTo>
                  <a:pt x="286" y="9"/>
                  <a:pt x="286" y="9"/>
                  <a:pt x="286" y="9"/>
                </a:cubicBezTo>
                <a:cubicBezTo>
                  <a:pt x="287" y="9"/>
                  <a:pt x="287" y="9"/>
                  <a:pt x="287" y="9"/>
                </a:cubicBezTo>
                <a:cubicBezTo>
                  <a:pt x="284" y="10"/>
                  <a:pt x="284" y="10"/>
                  <a:pt x="284" y="10"/>
                </a:cubicBezTo>
                <a:cubicBezTo>
                  <a:pt x="281" y="11"/>
                  <a:pt x="281" y="11"/>
                  <a:pt x="281" y="11"/>
                </a:cubicBezTo>
                <a:cubicBezTo>
                  <a:pt x="281" y="11"/>
                  <a:pt x="281" y="11"/>
                  <a:pt x="281" y="11"/>
                </a:cubicBezTo>
                <a:cubicBezTo>
                  <a:pt x="282" y="11"/>
                  <a:pt x="284" y="10"/>
                  <a:pt x="285" y="10"/>
                </a:cubicBezTo>
                <a:cubicBezTo>
                  <a:pt x="282" y="11"/>
                  <a:pt x="282" y="11"/>
                  <a:pt x="282" y="11"/>
                </a:cubicBezTo>
                <a:cubicBezTo>
                  <a:pt x="278" y="11"/>
                  <a:pt x="278" y="11"/>
                  <a:pt x="278" y="11"/>
                </a:cubicBezTo>
                <a:cubicBezTo>
                  <a:pt x="278" y="12"/>
                  <a:pt x="278" y="12"/>
                  <a:pt x="278" y="12"/>
                </a:cubicBezTo>
                <a:cubicBezTo>
                  <a:pt x="280" y="11"/>
                  <a:pt x="282" y="11"/>
                  <a:pt x="283" y="10"/>
                </a:cubicBezTo>
                <a:cubicBezTo>
                  <a:pt x="280" y="11"/>
                  <a:pt x="277" y="12"/>
                  <a:pt x="274" y="12"/>
                </a:cubicBezTo>
                <a:cubicBezTo>
                  <a:pt x="271" y="13"/>
                  <a:pt x="271" y="13"/>
                  <a:pt x="271" y="13"/>
                </a:cubicBezTo>
                <a:cubicBezTo>
                  <a:pt x="267" y="14"/>
                  <a:pt x="267" y="14"/>
                  <a:pt x="267" y="14"/>
                </a:cubicBezTo>
                <a:cubicBezTo>
                  <a:pt x="265" y="15"/>
                  <a:pt x="265" y="15"/>
                  <a:pt x="265" y="15"/>
                </a:cubicBezTo>
                <a:cubicBezTo>
                  <a:pt x="265" y="15"/>
                  <a:pt x="266" y="15"/>
                  <a:pt x="267" y="15"/>
                </a:cubicBezTo>
                <a:cubicBezTo>
                  <a:pt x="266" y="15"/>
                  <a:pt x="265" y="15"/>
                  <a:pt x="265" y="15"/>
                </a:cubicBezTo>
                <a:cubicBezTo>
                  <a:pt x="266" y="15"/>
                  <a:pt x="267" y="15"/>
                  <a:pt x="267" y="14"/>
                </a:cubicBezTo>
                <a:cubicBezTo>
                  <a:pt x="266" y="15"/>
                  <a:pt x="266" y="15"/>
                  <a:pt x="266" y="15"/>
                </a:cubicBezTo>
                <a:cubicBezTo>
                  <a:pt x="266" y="15"/>
                  <a:pt x="266" y="15"/>
                  <a:pt x="267" y="15"/>
                </a:cubicBezTo>
                <a:cubicBezTo>
                  <a:pt x="267" y="15"/>
                  <a:pt x="267" y="15"/>
                  <a:pt x="267" y="15"/>
                </a:cubicBezTo>
                <a:cubicBezTo>
                  <a:pt x="264" y="16"/>
                  <a:pt x="264" y="16"/>
                  <a:pt x="263" y="16"/>
                </a:cubicBezTo>
                <a:cubicBezTo>
                  <a:pt x="264" y="16"/>
                  <a:pt x="264" y="16"/>
                  <a:pt x="264" y="16"/>
                </a:cubicBezTo>
                <a:cubicBezTo>
                  <a:pt x="264" y="16"/>
                  <a:pt x="264" y="16"/>
                  <a:pt x="264" y="16"/>
                </a:cubicBezTo>
                <a:cubicBezTo>
                  <a:pt x="268" y="15"/>
                  <a:pt x="268" y="15"/>
                  <a:pt x="271" y="14"/>
                </a:cubicBezTo>
                <a:cubicBezTo>
                  <a:pt x="274" y="13"/>
                  <a:pt x="274" y="13"/>
                  <a:pt x="274" y="13"/>
                </a:cubicBezTo>
                <a:cubicBezTo>
                  <a:pt x="272" y="14"/>
                  <a:pt x="272" y="14"/>
                  <a:pt x="272" y="14"/>
                </a:cubicBezTo>
                <a:cubicBezTo>
                  <a:pt x="276" y="12"/>
                  <a:pt x="276" y="12"/>
                  <a:pt x="276" y="12"/>
                </a:cubicBezTo>
                <a:cubicBezTo>
                  <a:pt x="277" y="12"/>
                  <a:pt x="277" y="12"/>
                  <a:pt x="277" y="12"/>
                </a:cubicBezTo>
                <a:cubicBezTo>
                  <a:pt x="281" y="11"/>
                  <a:pt x="281" y="11"/>
                  <a:pt x="281" y="11"/>
                </a:cubicBezTo>
                <a:cubicBezTo>
                  <a:pt x="285" y="10"/>
                  <a:pt x="285" y="10"/>
                  <a:pt x="285" y="10"/>
                </a:cubicBezTo>
                <a:cubicBezTo>
                  <a:pt x="285" y="10"/>
                  <a:pt x="285" y="10"/>
                  <a:pt x="285" y="10"/>
                </a:cubicBezTo>
                <a:cubicBezTo>
                  <a:pt x="285" y="10"/>
                  <a:pt x="285" y="10"/>
                  <a:pt x="285" y="10"/>
                </a:cubicBezTo>
                <a:cubicBezTo>
                  <a:pt x="288" y="10"/>
                  <a:pt x="291" y="9"/>
                  <a:pt x="293" y="8"/>
                </a:cubicBezTo>
                <a:cubicBezTo>
                  <a:pt x="294" y="8"/>
                  <a:pt x="294" y="8"/>
                  <a:pt x="294" y="8"/>
                </a:cubicBezTo>
                <a:cubicBezTo>
                  <a:pt x="294" y="8"/>
                  <a:pt x="299" y="7"/>
                  <a:pt x="300" y="7"/>
                </a:cubicBezTo>
                <a:cubicBezTo>
                  <a:pt x="297" y="7"/>
                  <a:pt x="297" y="7"/>
                  <a:pt x="297" y="7"/>
                </a:cubicBezTo>
                <a:cubicBezTo>
                  <a:pt x="296" y="8"/>
                  <a:pt x="296" y="8"/>
                  <a:pt x="296" y="8"/>
                </a:cubicBezTo>
                <a:cubicBezTo>
                  <a:pt x="299" y="7"/>
                  <a:pt x="299" y="7"/>
                  <a:pt x="299" y="7"/>
                </a:cubicBezTo>
                <a:cubicBezTo>
                  <a:pt x="300" y="7"/>
                  <a:pt x="302" y="6"/>
                  <a:pt x="304" y="6"/>
                </a:cubicBezTo>
                <a:cubicBezTo>
                  <a:pt x="304" y="6"/>
                  <a:pt x="304" y="6"/>
                  <a:pt x="304" y="6"/>
                </a:cubicBezTo>
                <a:cubicBezTo>
                  <a:pt x="302" y="7"/>
                  <a:pt x="302" y="7"/>
                  <a:pt x="302" y="7"/>
                </a:cubicBezTo>
                <a:cubicBezTo>
                  <a:pt x="301" y="7"/>
                  <a:pt x="301" y="7"/>
                  <a:pt x="301" y="7"/>
                </a:cubicBezTo>
                <a:cubicBezTo>
                  <a:pt x="302" y="7"/>
                  <a:pt x="304" y="6"/>
                  <a:pt x="305" y="6"/>
                </a:cubicBezTo>
                <a:cubicBezTo>
                  <a:pt x="309" y="5"/>
                  <a:pt x="309" y="5"/>
                  <a:pt x="309" y="5"/>
                </a:cubicBezTo>
                <a:cubicBezTo>
                  <a:pt x="309" y="5"/>
                  <a:pt x="309" y="5"/>
                  <a:pt x="309" y="5"/>
                </a:cubicBezTo>
                <a:cubicBezTo>
                  <a:pt x="307" y="6"/>
                  <a:pt x="307" y="6"/>
                  <a:pt x="307" y="6"/>
                </a:cubicBezTo>
                <a:cubicBezTo>
                  <a:pt x="307" y="6"/>
                  <a:pt x="307" y="6"/>
                  <a:pt x="307" y="6"/>
                </a:cubicBezTo>
                <a:cubicBezTo>
                  <a:pt x="309" y="6"/>
                  <a:pt x="309" y="6"/>
                  <a:pt x="309" y="6"/>
                </a:cubicBezTo>
                <a:cubicBezTo>
                  <a:pt x="314" y="5"/>
                  <a:pt x="314" y="5"/>
                  <a:pt x="314" y="5"/>
                </a:cubicBezTo>
                <a:cubicBezTo>
                  <a:pt x="315" y="4"/>
                  <a:pt x="315" y="4"/>
                  <a:pt x="315" y="4"/>
                </a:cubicBezTo>
                <a:cubicBezTo>
                  <a:pt x="315" y="5"/>
                  <a:pt x="315" y="5"/>
                  <a:pt x="315" y="5"/>
                </a:cubicBezTo>
                <a:cubicBezTo>
                  <a:pt x="315" y="5"/>
                  <a:pt x="315" y="5"/>
                  <a:pt x="315" y="5"/>
                </a:cubicBezTo>
                <a:cubicBezTo>
                  <a:pt x="318" y="4"/>
                  <a:pt x="318" y="4"/>
                  <a:pt x="318" y="4"/>
                </a:cubicBezTo>
                <a:cubicBezTo>
                  <a:pt x="320" y="4"/>
                  <a:pt x="320" y="4"/>
                  <a:pt x="320" y="4"/>
                </a:cubicBezTo>
                <a:cubicBezTo>
                  <a:pt x="323" y="3"/>
                  <a:pt x="327" y="3"/>
                  <a:pt x="330" y="3"/>
                </a:cubicBezTo>
                <a:cubicBezTo>
                  <a:pt x="331" y="3"/>
                  <a:pt x="331" y="3"/>
                  <a:pt x="331" y="3"/>
                </a:cubicBezTo>
                <a:cubicBezTo>
                  <a:pt x="332" y="2"/>
                  <a:pt x="332" y="2"/>
                  <a:pt x="332" y="2"/>
                </a:cubicBezTo>
                <a:cubicBezTo>
                  <a:pt x="333" y="2"/>
                  <a:pt x="334" y="2"/>
                  <a:pt x="335" y="2"/>
                </a:cubicBezTo>
                <a:cubicBezTo>
                  <a:pt x="333" y="2"/>
                  <a:pt x="333" y="2"/>
                  <a:pt x="332" y="2"/>
                </a:cubicBezTo>
                <a:cubicBezTo>
                  <a:pt x="333" y="2"/>
                  <a:pt x="333" y="2"/>
                  <a:pt x="333" y="2"/>
                </a:cubicBezTo>
                <a:cubicBezTo>
                  <a:pt x="332" y="2"/>
                  <a:pt x="332" y="2"/>
                  <a:pt x="332" y="2"/>
                </a:cubicBezTo>
                <a:cubicBezTo>
                  <a:pt x="335" y="2"/>
                  <a:pt x="335" y="2"/>
                  <a:pt x="335" y="2"/>
                </a:cubicBezTo>
                <a:cubicBezTo>
                  <a:pt x="337" y="2"/>
                  <a:pt x="337" y="2"/>
                  <a:pt x="337" y="2"/>
                </a:cubicBezTo>
                <a:cubicBezTo>
                  <a:pt x="337" y="2"/>
                  <a:pt x="337" y="2"/>
                  <a:pt x="337" y="2"/>
                </a:cubicBezTo>
                <a:cubicBezTo>
                  <a:pt x="337" y="2"/>
                  <a:pt x="337" y="2"/>
                  <a:pt x="337" y="2"/>
                </a:cubicBezTo>
                <a:cubicBezTo>
                  <a:pt x="338" y="2"/>
                  <a:pt x="340" y="2"/>
                  <a:pt x="341" y="1"/>
                </a:cubicBezTo>
                <a:cubicBezTo>
                  <a:pt x="342" y="1"/>
                  <a:pt x="342" y="1"/>
                  <a:pt x="346" y="1"/>
                </a:cubicBezTo>
                <a:moveTo>
                  <a:pt x="300" y="6"/>
                </a:moveTo>
                <a:cubicBezTo>
                  <a:pt x="301" y="6"/>
                  <a:pt x="303" y="6"/>
                  <a:pt x="304" y="6"/>
                </a:cubicBezTo>
                <a:cubicBezTo>
                  <a:pt x="305" y="5"/>
                  <a:pt x="306" y="5"/>
                  <a:pt x="308" y="5"/>
                </a:cubicBezTo>
                <a:cubicBezTo>
                  <a:pt x="311" y="4"/>
                  <a:pt x="311" y="4"/>
                  <a:pt x="311" y="4"/>
                </a:cubicBezTo>
                <a:cubicBezTo>
                  <a:pt x="311" y="4"/>
                  <a:pt x="312" y="4"/>
                  <a:pt x="313" y="4"/>
                </a:cubicBezTo>
                <a:cubicBezTo>
                  <a:pt x="314" y="4"/>
                  <a:pt x="315" y="4"/>
                  <a:pt x="315" y="4"/>
                </a:cubicBezTo>
                <a:cubicBezTo>
                  <a:pt x="315" y="4"/>
                  <a:pt x="314" y="4"/>
                  <a:pt x="313" y="4"/>
                </a:cubicBezTo>
                <a:cubicBezTo>
                  <a:pt x="313" y="4"/>
                  <a:pt x="319" y="3"/>
                  <a:pt x="324" y="2"/>
                </a:cubicBezTo>
                <a:cubicBezTo>
                  <a:pt x="326" y="2"/>
                  <a:pt x="328" y="2"/>
                  <a:pt x="331" y="2"/>
                </a:cubicBezTo>
                <a:cubicBezTo>
                  <a:pt x="330" y="2"/>
                  <a:pt x="329" y="2"/>
                  <a:pt x="328" y="2"/>
                </a:cubicBezTo>
                <a:cubicBezTo>
                  <a:pt x="328" y="2"/>
                  <a:pt x="328" y="2"/>
                  <a:pt x="328" y="2"/>
                </a:cubicBezTo>
                <a:cubicBezTo>
                  <a:pt x="327" y="2"/>
                  <a:pt x="326" y="2"/>
                  <a:pt x="325" y="2"/>
                </a:cubicBezTo>
                <a:cubicBezTo>
                  <a:pt x="325" y="2"/>
                  <a:pt x="325" y="2"/>
                  <a:pt x="325" y="2"/>
                </a:cubicBezTo>
                <a:cubicBezTo>
                  <a:pt x="323" y="2"/>
                  <a:pt x="321" y="3"/>
                  <a:pt x="319" y="3"/>
                </a:cubicBezTo>
                <a:cubicBezTo>
                  <a:pt x="319" y="3"/>
                  <a:pt x="319" y="3"/>
                  <a:pt x="319" y="3"/>
                </a:cubicBezTo>
                <a:cubicBezTo>
                  <a:pt x="319" y="3"/>
                  <a:pt x="319" y="3"/>
                  <a:pt x="319" y="3"/>
                </a:cubicBezTo>
                <a:cubicBezTo>
                  <a:pt x="315" y="4"/>
                  <a:pt x="315" y="4"/>
                  <a:pt x="315" y="4"/>
                </a:cubicBezTo>
                <a:cubicBezTo>
                  <a:pt x="313" y="4"/>
                  <a:pt x="313" y="4"/>
                  <a:pt x="313" y="4"/>
                </a:cubicBezTo>
                <a:cubicBezTo>
                  <a:pt x="309" y="5"/>
                  <a:pt x="309" y="5"/>
                  <a:pt x="309" y="5"/>
                </a:cubicBezTo>
                <a:cubicBezTo>
                  <a:pt x="309" y="5"/>
                  <a:pt x="309" y="5"/>
                  <a:pt x="309" y="5"/>
                </a:cubicBezTo>
                <a:cubicBezTo>
                  <a:pt x="308" y="5"/>
                  <a:pt x="308" y="5"/>
                  <a:pt x="307" y="5"/>
                </a:cubicBezTo>
                <a:cubicBezTo>
                  <a:pt x="304" y="5"/>
                  <a:pt x="304" y="5"/>
                  <a:pt x="304" y="5"/>
                </a:cubicBezTo>
                <a:cubicBezTo>
                  <a:pt x="303" y="6"/>
                  <a:pt x="303" y="6"/>
                  <a:pt x="303" y="6"/>
                </a:cubicBezTo>
                <a:cubicBezTo>
                  <a:pt x="303" y="6"/>
                  <a:pt x="303" y="6"/>
                  <a:pt x="303" y="6"/>
                </a:cubicBezTo>
                <a:cubicBezTo>
                  <a:pt x="304" y="5"/>
                  <a:pt x="304" y="5"/>
                  <a:pt x="304" y="5"/>
                </a:cubicBezTo>
                <a:cubicBezTo>
                  <a:pt x="304" y="5"/>
                  <a:pt x="304" y="5"/>
                  <a:pt x="304" y="5"/>
                </a:cubicBezTo>
                <a:cubicBezTo>
                  <a:pt x="303" y="6"/>
                  <a:pt x="301" y="6"/>
                  <a:pt x="300" y="6"/>
                </a:cubicBezTo>
                <a:cubicBezTo>
                  <a:pt x="300" y="6"/>
                  <a:pt x="300" y="6"/>
                  <a:pt x="300" y="6"/>
                </a:cubicBezTo>
                <a:cubicBezTo>
                  <a:pt x="298" y="7"/>
                  <a:pt x="298" y="7"/>
                  <a:pt x="298" y="7"/>
                </a:cubicBezTo>
                <a:cubicBezTo>
                  <a:pt x="295" y="7"/>
                  <a:pt x="295" y="7"/>
                  <a:pt x="295" y="7"/>
                </a:cubicBezTo>
                <a:cubicBezTo>
                  <a:pt x="291" y="8"/>
                  <a:pt x="291" y="8"/>
                  <a:pt x="291" y="8"/>
                </a:cubicBezTo>
                <a:cubicBezTo>
                  <a:pt x="289" y="9"/>
                  <a:pt x="289" y="9"/>
                  <a:pt x="289" y="9"/>
                </a:cubicBezTo>
                <a:cubicBezTo>
                  <a:pt x="290" y="8"/>
                  <a:pt x="290" y="8"/>
                  <a:pt x="290" y="8"/>
                </a:cubicBezTo>
                <a:cubicBezTo>
                  <a:pt x="288" y="9"/>
                  <a:pt x="288" y="9"/>
                  <a:pt x="288" y="9"/>
                </a:cubicBezTo>
                <a:cubicBezTo>
                  <a:pt x="291" y="8"/>
                  <a:pt x="291" y="8"/>
                  <a:pt x="291" y="8"/>
                </a:cubicBezTo>
                <a:cubicBezTo>
                  <a:pt x="291" y="8"/>
                  <a:pt x="291" y="8"/>
                  <a:pt x="291" y="8"/>
                </a:cubicBezTo>
                <a:cubicBezTo>
                  <a:pt x="292" y="8"/>
                  <a:pt x="293" y="8"/>
                  <a:pt x="294" y="8"/>
                </a:cubicBezTo>
                <a:cubicBezTo>
                  <a:pt x="297" y="7"/>
                  <a:pt x="297" y="7"/>
                  <a:pt x="297" y="7"/>
                </a:cubicBezTo>
                <a:cubicBezTo>
                  <a:pt x="296" y="7"/>
                  <a:pt x="296" y="7"/>
                  <a:pt x="295" y="7"/>
                </a:cubicBezTo>
                <a:cubicBezTo>
                  <a:pt x="296" y="7"/>
                  <a:pt x="297" y="7"/>
                  <a:pt x="298" y="7"/>
                </a:cubicBezTo>
                <a:cubicBezTo>
                  <a:pt x="297" y="7"/>
                  <a:pt x="297" y="7"/>
                  <a:pt x="297" y="7"/>
                </a:cubicBezTo>
                <a:cubicBezTo>
                  <a:pt x="298" y="7"/>
                  <a:pt x="299" y="7"/>
                  <a:pt x="300" y="6"/>
                </a:cubicBezTo>
                <a:moveTo>
                  <a:pt x="275" y="12"/>
                </a:moveTo>
                <a:cubicBezTo>
                  <a:pt x="277" y="11"/>
                  <a:pt x="280" y="11"/>
                  <a:pt x="282" y="10"/>
                </a:cubicBezTo>
                <a:cubicBezTo>
                  <a:pt x="281" y="11"/>
                  <a:pt x="281" y="11"/>
                  <a:pt x="281" y="11"/>
                </a:cubicBezTo>
                <a:cubicBezTo>
                  <a:pt x="277" y="12"/>
                  <a:pt x="277" y="12"/>
                  <a:pt x="277" y="12"/>
                </a:cubicBezTo>
                <a:cubicBezTo>
                  <a:pt x="275" y="12"/>
                  <a:pt x="275" y="12"/>
                  <a:pt x="275" y="12"/>
                </a:cubicBezTo>
                <a:moveTo>
                  <a:pt x="251" y="20"/>
                </a:moveTo>
                <a:cubicBezTo>
                  <a:pt x="251" y="20"/>
                  <a:pt x="251" y="20"/>
                  <a:pt x="251" y="20"/>
                </a:cubicBezTo>
                <a:cubicBezTo>
                  <a:pt x="256" y="18"/>
                  <a:pt x="256" y="18"/>
                  <a:pt x="256" y="18"/>
                </a:cubicBezTo>
                <a:cubicBezTo>
                  <a:pt x="258" y="18"/>
                  <a:pt x="258" y="18"/>
                  <a:pt x="258" y="18"/>
                </a:cubicBezTo>
                <a:cubicBezTo>
                  <a:pt x="259" y="17"/>
                  <a:pt x="259" y="17"/>
                  <a:pt x="259" y="17"/>
                </a:cubicBezTo>
                <a:cubicBezTo>
                  <a:pt x="257" y="18"/>
                  <a:pt x="257" y="18"/>
                  <a:pt x="257" y="18"/>
                </a:cubicBezTo>
                <a:cubicBezTo>
                  <a:pt x="255" y="18"/>
                  <a:pt x="255" y="18"/>
                  <a:pt x="255" y="18"/>
                </a:cubicBezTo>
                <a:cubicBezTo>
                  <a:pt x="255" y="18"/>
                  <a:pt x="255" y="18"/>
                  <a:pt x="255" y="18"/>
                </a:cubicBezTo>
                <a:cubicBezTo>
                  <a:pt x="256" y="18"/>
                  <a:pt x="256" y="18"/>
                  <a:pt x="256" y="18"/>
                </a:cubicBezTo>
                <a:cubicBezTo>
                  <a:pt x="256" y="18"/>
                  <a:pt x="256" y="18"/>
                  <a:pt x="256" y="18"/>
                </a:cubicBezTo>
                <a:cubicBezTo>
                  <a:pt x="260" y="16"/>
                  <a:pt x="260" y="16"/>
                  <a:pt x="260" y="16"/>
                </a:cubicBezTo>
                <a:cubicBezTo>
                  <a:pt x="265" y="15"/>
                  <a:pt x="265" y="15"/>
                  <a:pt x="265" y="15"/>
                </a:cubicBezTo>
                <a:cubicBezTo>
                  <a:pt x="269" y="14"/>
                  <a:pt x="269" y="14"/>
                  <a:pt x="269" y="14"/>
                </a:cubicBezTo>
                <a:cubicBezTo>
                  <a:pt x="269" y="14"/>
                  <a:pt x="269" y="14"/>
                  <a:pt x="269" y="14"/>
                </a:cubicBezTo>
                <a:cubicBezTo>
                  <a:pt x="266" y="15"/>
                  <a:pt x="266" y="15"/>
                  <a:pt x="266" y="15"/>
                </a:cubicBezTo>
                <a:cubicBezTo>
                  <a:pt x="245" y="21"/>
                  <a:pt x="245" y="21"/>
                  <a:pt x="245" y="21"/>
                </a:cubicBezTo>
                <a:cubicBezTo>
                  <a:pt x="246" y="21"/>
                  <a:pt x="246" y="21"/>
                  <a:pt x="246" y="21"/>
                </a:cubicBezTo>
                <a:cubicBezTo>
                  <a:pt x="246" y="21"/>
                  <a:pt x="247" y="21"/>
                  <a:pt x="248" y="21"/>
                </a:cubicBezTo>
                <a:cubicBezTo>
                  <a:pt x="244" y="22"/>
                  <a:pt x="244" y="22"/>
                  <a:pt x="244" y="22"/>
                </a:cubicBezTo>
                <a:cubicBezTo>
                  <a:pt x="244" y="22"/>
                  <a:pt x="244" y="22"/>
                  <a:pt x="244" y="22"/>
                </a:cubicBezTo>
                <a:cubicBezTo>
                  <a:pt x="244" y="22"/>
                  <a:pt x="244" y="22"/>
                  <a:pt x="244" y="22"/>
                </a:cubicBezTo>
                <a:cubicBezTo>
                  <a:pt x="245" y="22"/>
                  <a:pt x="245" y="22"/>
                  <a:pt x="245" y="22"/>
                </a:cubicBezTo>
                <a:cubicBezTo>
                  <a:pt x="247" y="21"/>
                  <a:pt x="247" y="21"/>
                  <a:pt x="247" y="21"/>
                </a:cubicBezTo>
                <a:cubicBezTo>
                  <a:pt x="245" y="22"/>
                  <a:pt x="245" y="22"/>
                  <a:pt x="245" y="22"/>
                </a:cubicBezTo>
                <a:cubicBezTo>
                  <a:pt x="247" y="22"/>
                  <a:pt x="249" y="21"/>
                  <a:pt x="251" y="20"/>
                </a:cubicBezTo>
                <a:moveTo>
                  <a:pt x="179" y="56"/>
                </a:moveTo>
                <a:cubicBezTo>
                  <a:pt x="182" y="54"/>
                  <a:pt x="182" y="54"/>
                  <a:pt x="182" y="54"/>
                </a:cubicBezTo>
                <a:cubicBezTo>
                  <a:pt x="186" y="52"/>
                  <a:pt x="186" y="52"/>
                  <a:pt x="186" y="52"/>
                </a:cubicBezTo>
                <a:cubicBezTo>
                  <a:pt x="185" y="52"/>
                  <a:pt x="185" y="52"/>
                  <a:pt x="180" y="54"/>
                </a:cubicBezTo>
                <a:cubicBezTo>
                  <a:pt x="177" y="56"/>
                  <a:pt x="177" y="56"/>
                  <a:pt x="177" y="56"/>
                </a:cubicBezTo>
                <a:cubicBezTo>
                  <a:pt x="177" y="57"/>
                  <a:pt x="177" y="57"/>
                  <a:pt x="177" y="57"/>
                </a:cubicBezTo>
                <a:cubicBezTo>
                  <a:pt x="179" y="56"/>
                  <a:pt x="179" y="56"/>
                  <a:pt x="179" y="56"/>
                </a:cubicBezTo>
                <a:moveTo>
                  <a:pt x="156" y="69"/>
                </a:moveTo>
                <a:cubicBezTo>
                  <a:pt x="154" y="70"/>
                  <a:pt x="154" y="70"/>
                  <a:pt x="154" y="70"/>
                </a:cubicBezTo>
                <a:cubicBezTo>
                  <a:pt x="153" y="71"/>
                  <a:pt x="153" y="71"/>
                  <a:pt x="153" y="71"/>
                </a:cubicBezTo>
                <a:cubicBezTo>
                  <a:pt x="160" y="66"/>
                  <a:pt x="160" y="66"/>
                  <a:pt x="160" y="66"/>
                </a:cubicBezTo>
                <a:cubicBezTo>
                  <a:pt x="159" y="66"/>
                  <a:pt x="159" y="66"/>
                  <a:pt x="159" y="66"/>
                </a:cubicBezTo>
                <a:cubicBezTo>
                  <a:pt x="156" y="69"/>
                  <a:pt x="156" y="69"/>
                  <a:pt x="156" y="69"/>
                </a:cubicBezTo>
                <a:close/>
                <a:moveTo>
                  <a:pt x="6" y="417"/>
                </a:moveTo>
                <a:cubicBezTo>
                  <a:pt x="5" y="413"/>
                  <a:pt x="5" y="413"/>
                  <a:pt x="5" y="413"/>
                </a:cubicBezTo>
                <a:cubicBezTo>
                  <a:pt x="5" y="409"/>
                  <a:pt x="5" y="409"/>
                  <a:pt x="5" y="409"/>
                </a:cubicBezTo>
                <a:cubicBezTo>
                  <a:pt x="4" y="409"/>
                  <a:pt x="4" y="409"/>
                  <a:pt x="4" y="409"/>
                </a:cubicBezTo>
                <a:cubicBezTo>
                  <a:pt x="3" y="408"/>
                  <a:pt x="3" y="408"/>
                  <a:pt x="3" y="408"/>
                </a:cubicBezTo>
                <a:cubicBezTo>
                  <a:pt x="2" y="407"/>
                  <a:pt x="2" y="407"/>
                  <a:pt x="2" y="407"/>
                </a:cubicBezTo>
                <a:cubicBezTo>
                  <a:pt x="2" y="405"/>
                  <a:pt x="2" y="405"/>
                  <a:pt x="2" y="405"/>
                </a:cubicBezTo>
                <a:cubicBezTo>
                  <a:pt x="1" y="398"/>
                  <a:pt x="1" y="398"/>
                  <a:pt x="1" y="398"/>
                </a:cubicBezTo>
                <a:cubicBezTo>
                  <a:pt x="1" y="394"/>
                  <a:pt x="1" y="394"/>
                  <a:pt x="1" y="394"/>
                </a:cubicBezTo>
                <a:cubicBezTo>
                  <a:pt x="1" y="392"/>
                  <a:pt x="1" y="389"/>
                  <a:pt x="1" y="387"/>
                </a:cubicBezTo>
                <a:cubicBezTo>
                  <a:pt x="1" y="379"/>
                  <a:pt x="1" y="379"/>
                  <a:pt x="1" y="379"/>
                </a:cubicBezTo>
                <a:cubicBezTo>
                  <a:pt x="1" y="378"/>
                  <a:pt x="1" y="376"/>
                  <a:pt x="1" y="374"/>
                </a:cubicBezTo>
                <a:cubicBezTo>
                  <a:pt x="0" y="370"/>
                  <a:pt x="0" y="370"/>
                  <a:pt x="0" y="370"/>
                </a:cubicBezTo>
                <a:cubicBezTo>
                  <a:pt x="0" y="367"/>
                  <a:pt x="0" y="367"/>
                  <a:pt x="0" y="367"/>
                </a:cubicBezTo>
                <a:cubicBezTo>
                  <a:pt x="0" y="367"/>
                  <a:pt x="0" y="367"/>
                  <a:pt x="0" y="367"/>
                </a:cubicBezTo>
                <a:cubicBezTo>
                  <a:pt x="0" y="376"/>
                  <a:pt x="1" y="389"/>
                  <a:pt x="1" y="399"/>
                </a:cubicBezTo>
                <a:cubicBezTo>
                  <a:pt x="2" y="405"/>
                  <a:pt x="2" y="405"/>
                  <a:pt x="2" y="405"/>
                </a:cubicBezTo>
                <a:cubicBezTo>
                  <a:pt x="2" y="405"/>
                  <a:pt x="2" y="405"/>
                  <a:pt x="2" y="405"/>
                </a:cubicBezTo>
                <a:cubicBezTo>
                  <a:pt x="2" y="407"/>
                  <a:pt x="2" y="407"/>
                  <a:pt x="2" y="407"/>
                </a:cubicBezTo>
                <a:cubicBezTo>
                  <a:pt x="3" y="414"/>
                  <a:pt x="3" y="414"/>
                  <a:pt x="3" y="414"/>
                </a:cubicBezTo>
                <a:cubicBezTo>
                  <a:pt x="3" y="414"/>
                  <a:pt x="3" y="414"/>
                  <a:pt x="3" y="414"/>
                </a:cubicBezTo>
                <a:cubicBezTo>
                  <a:pt x="4" y="419"/>
                  <a:pt x="4" y="419"/>
                  <a:pt x="4" y="419"/>
                </a:cubicBezTo>
                <a:cubicBezTo>
                  <a:pt x="5" y="421"/>
                  <a:pt x="5" y="421"/>
                  <a:pt x="5" y="421"/>
                </a:cubicBezTo>
                <a:cubicBezTo>
                  <a:pt x="4" y="416"/>
                  <a:pt x="4" y="416"/>
                  <a:pt x="4" y="416"/>
                </a:cubicBezTo>
                <a:cubicBezTo>
                  <a:pt x="4" y="413"/>
                  <a:pt x="4" y="413"/>
                  <a:pt x="4" y="413"/>
                </a:cubicBezTo>
                <a:cubicBezTo>
                  <a:pt x="5" y="414"/>
                  <a:pt x="5" y="414"/>
                  <a:pt x="5" y="414"/>
                </a:cubicBezTo>
                <a:cubicBezTo>
                  <a:pt x="5" y="417"/>
                  <a:pt x="5" y="417"/>
                  <a:pt x="5" y="417"/>
                </a:cubicBezTo>
                <a:cubicBezTo>
                  <a:pt x="6" y="417"/>
                  <a:pt x="6" y="417"/>
                  <a:pt x="6" y="417"/>
                </a:cubicBezTo>
                <a:moveTo>
                  <a:pt x="182" y="64"/>
                </a:moveTo>
                <a:cubicBezTo>
                  <a:pt x="185" y="62"/>
                  <a:pt x="185" y="62"/>
                  <a:pt x="185" y="62"/>
                </a:cubicBezTo>
                <a:cubicBezTo>
                  <a:pt x="189" y="60"/>
                  <a:pt x="189" y="60"/>
                  <a:pt x="189" y="60"/>
                </a:cubicBezTo>
                <a:cubicBezTo>
                  <a:pt x="188" y="60"/>
                  <a:pt x="187" y="60"/>
                  <a:pt x="187" y="60"/>
                </a:cubicBezTo>
                <a:cubicBezTo>
                  <a:pt x="187" y="59"/>
                  <a:pt x="188" y="59"/>
                  <a:pt x="189" y="58"/>
                </a:cubicBezTo>
                <a:cubicBezTo>
                  <a:pt x="191" y="56"/>
                  <a:pt x="191" y="56"/>
                  <a:pt x="191" y="56"/>
                </a:cubicBezTo>
                <a:cubicBezTo>
                  <a:pt x="191" y="56"/>
                  <a:pt x="191" y="56"/>
                  <a:pt x="191" y="56"/>
                </a:cubicBezTo>
                <a:cubicBezTo>
                  <a:pt x="192" y="54"/>
                  <a:pt x="192" y="54"/>
                  <a:pt x="192" y="54"/>
                </a:cubicBezTo>
                <a:cubicBezTo>
                  <a:pt x="191" y="54"/>
                  <a:pt x="191" y="54"/>
                  <a:pt x="191" y="54"/>
                </a:cubicBezTo>
                <a:cubicBezTo>
                  <a:pt x="193" y="52"/>
                  <a:pt x="193" y="52"/>
                  <a:pt x="193" y="52"/>
                </a:cubicBezTo>
                <a:cubicBezTo>
                  <a:pt x="196" y="51"/>
                  <a:pt x="196" y="51"/>
                  <a:pt x="196" y="51"/>
                </a:cubicBezTo>
                <a:cubicBezTo>
                  <a:pt x="195" y="51"/>
                  <a:pt x="195" y="51"/>
                  <a:pt x="194" y="51"/>
                </a:cubicBezTo>
                <a:cubicBezTo>
                  <a:pt x="194" y="51"/>
                  <a:pt x="194" y="51"/>
                  <a:pt x="194" y="51"/>
                </a:cubicBezTo>
                <a:cubicBezTo>
                  <a:pt x="196" y="50"/>
                  <a:pt x="197" y="49"/>
                  <a:pt x="199" y="48"/>
                </a:cubicBezTo>
                <a:cubicBezTo>
                  <a:pt x="199" y="48"/>
                  <a:pt x="199" y="48"/>
                  <a:pt x="199" y="48"/>
                </a:cubicBezTo>
                <a:cubicBezTo>
                  <a:pt x="202" y="47"/>
                  <a:pt x="202" y="47"/>
                  <a:pt x="202" y="47"/>
                </a:cubicBezTo>
                <a:cubicBezTo>
                  <a:pt x="202" y="46"/>
                  <a:pt x="202" y="46"/>
                  <a:pt x="202" y="46"/>
                </a:cubicBezTo>
                <a:cubicBezTo>
                  <a:pt x="204" y="45"/>
                  <a:pt x="204" y="45"/>
                  <a:pt x="204" y="45"/>
                </a:cubicBezTo>
                <a:cubicBezTo>
                  <a:pt x="205" y="45"/>
                  <a:pt x="205" y="45"/>
                  <a:pt x="205" y="45"/>
                </a:cubicBezTo>
                <a:cubicBezTo>
                  <a:pt x="208" y="43"/>
                  <a:pt x="208" y="43"/>
                  <a:pt x="208" y="43"/>
                </a:cubicBezTo>
                <a:cubicBezTo>
                  <a:pt x="208" y="42"/>
                  <a:pt x="208" y="42"/>
                  <a:pt x="208" y="42"/>
                </a:cubicBezTo>
                <a:cubicBezTo>
                  <a:pt x="211" y="41"/>
                  <a:pt x="211" y="41"/>
                  <a:pt x="211" y="41"/>
                </a:cubicBezTo>
                <a:cubicBezTo>
                  <a:pt x="213" y="39"/>
                  <a:pt x="213" y="39"/>
                  <a:pt x="213" y="39"/>
                </a:cubicBezTo>
                <a:cubicBezTo>
                  <a:pt x="212" y="39"/>
                  <a:pt x="212" y="39"/>
                  <a:pt x="212" y="39"/>
                </a:cubicBezTo>
                <a:cubicBezTo>
                  <a:pt x="214" y="38"/>
                  <a:pt x="214" y="38"/>
                  <a:pt x="214" y="38"/>
                </a:cubicBezTo>
                <a:cubicBezTo>
                  <a:pt x="214" y="38"/>
                  <a:pt x="214" y="38"/>
                  <a:pt x="214" y="38"/>
                </a:cubicBezTo>
                <a:cubicBezTo>
                  <a:pt x="214" y="38"/>
                  <a:pt x="214" y="38"/>
                  <a:pt x="214" y="38"/>
                </a:cubicBezTo>
                <a:cubicBezTo>
                  <a:pt x="217" y="37"/>
                  <a:pt x="217" y="37"/>
                  <a:pt x="217" y="37"/>
                </a:cubicBezTo>
                <a:cubicBezTo>
                  <a:pt x="218" y="36"/>
                  <a:pt x="218" y="36"/>
                  <a:pt x="218" y="36"/>
                </a:cubicBezTo>
                <a:cubicBezTo>
                  <a:pt x="216" y="36"/>
                  <a:pt x="216" y="36"/>
                  <a:pt x="216" y="36"/>
                </a:cubicBezTo>
                <a:cubicBezTo>
                  <a:pt x="220" y="34"/>
                  <a:pt x="220" y="34"/>
                  <a:pt x="220" y="34"/>
                </a:cubicBezTo>
                <a:cubicBezTo>
                  <a:pt x="222" y="33"/>
                  <a:pt x="222" y="33"/>
                  <a:pt x="222" y="33"/>
                </a:cubicBezTo>
                <a:cubicBezTo>
                  <a:pt x="222" y="33"/>
                  <a:pt x="222" y="33"/>
                  <a:pt x="222" y="33"/>
                </a:cubicBezTo>
                <a:cubicBezTo>
                  <a:pt x="225" y="31"/>
                  <a:pt x="225" y="31"/>
                  <a:pt x="225" y="31"/>
                </a:cubicBezTo>
                <a:cubicBezTo>
                  <a:pt x="227" y="30"/>
                  <a:pt x="227" y="30"/>
                  <a:pt x="227" y="30"/>
                </a:cubicBezTo>
                <a:cubicBezTo>
                  <a:pt x="226" y="30"/>
                  <a:pt x="226" y="30"/>
                  <a:pt x="226" y="30"/>
                </a:cubicBezTo>
                <a:cubicBezTo>
                  <a:pt x="224" y="31"/>
                  <a:pt x="224" y="31"/>
                  <a:pt x="224" y="31"/>
                </a:cubicBezTo>
                <a:cubicBezTo>
                  <a:pt x="223" y="31"/>
                  <a:pt x="223" y="31"/>
                  <a:pt x="223" y="31"/>
                </a:cubicBezTo>
                <a:cubicBezTo>
                  <a:pt x="223" y="31"/>
                  <a:pt x="223" y="31"/>
                  <a:pt x="223" y="31"/>
                </a:cubicBezTo>
                <a:cubicBezTo>
                  <a:pt x="220" y="32"/>
                  <a:pt x="220" y="32"/>
                  <a:pt x="220" y="32"/>
                </a:cubicBezTo>
                <a:cubicBezTo>
                  <a:pt x="220" y="32"/>
                  <a:pt x="220" y="32"/>
                  <a:pt x="220" y="32"/>
                </a:cubicBezTo>
                <a:cubicBezTo>
                  <a:pt x="224" y="31"/>
                  <a:pt x="224" y="31"/>
                  <a:pt x="224" y="31"/>
                </a:cubicBezTo>
                <a:cubicBezTo>
                  <a:pt x="227" y="29"/>
                  <a:pt x="227" y="29"/>
                  <a:pt x="227" y="29"/>
                </a:cubicBezTo>
                <a:cubicBezTo>
                  <a:pt x="232" y="27"/>
                  <a:pt x="232" y="27"/>
                  <a:pt x="232" y="27"/>
                </a:cubicBezTo>
                <a:cubicBezTo>
                  <a:pt x="237" y="25"/>
                  <a:pt x="237" y="25"/>
                  <a:pt x="237" y="25"/>
                </a:cubicBezTo>
                <a:cubicBezTo>
                  <a:pt x="237" y="25"/>
                  <a:pt x="237" y="25"/>
                  <a:pt x="237" y="25"/>
                </a:cubicBezTo>
                <a:cubicBezTo>
                  <a:pt x="233" y="26"/>
                  <a:pt x="233" y="26"/>
                  <a:pt x="233" y="26"/>
                </a:cubicBezTo>
                <a:cubicBezTo>
                  <a:pt x="233" y="26"/>
                  <a:pt x="233" y="26"/>
                  <a:pt x="233" y="26"/>
                </a:cubicBezTo>
                <a:cubicBezTo>
                  <a:pt x="231" y="27"/>
                  <a:pt x="231" y="27"/>
                  <a:pt x="231" y="27"/>
                </a:cubicBezTo>
                <a:cubicBezTo>
                  <a:pt x="226" y="29"/>
                  <a:pt x="226" y="29"/>
                  <a:pt x="226" y="29"/>
                </a:cubicBezTo>
                <a:cubicBezTo>
                  <a:pt x="221" y="31"/>
                  <a:pt x="221" y="31"/>
                  <a:pt x="221" y="31"/>
                </a:cubicBezTo>
                <a:cubicBezTo>
                  <a:pt x="218" y="33"/>
                  <a:pt x="218" y="33"/>
                  <a:pt x="218" y="33"/>
                </a:cubicBezTo>
                <a:cubicBezTo>
                  <a:pt x="213" y="35"/>
                  <a:pt x="213" y="35"/>
                  <a:pt x="213" y="35"/>
                </a:cubicBezTo>
                <a:cubicBezTo>
                  <a:pt x="212" y="36"/>
                  <a:pt x="212" y="36"/>
                  <a:pt x="212" y="36"/>
                </a:cubicBezTo>
                <a:cubicBezTo>
                  <a:pt x="217" y="33"/>
                  <a:pt x="217" y="33"/>
                  <a:pt x="217" y="33"/>
                </a:cubicBezTo>
                <a:cubicBezTo>
                  <a:pt x="224" y="30"/>
                  <a:pt x="224" y="30"/>
                  <a:pt x="224" y="30"/>
                </a:cubicBezTo>
                <a:cubicBezTo>
                  <a:pt x="228" y="28"/>
                  <a:pt x="228" y="28"/>
                  <a:pt x="228" y="28"/>
                </a:cubicBezTo>
                <a:cubicBezTo>
                  <a:pt x="233" y="26"/>
                  <a:pt x="233" y="26"/>
                  <a:pt x="233" y="26"/>
                </a:cubicBezTo>
                <a:cubicBezTo>
                  <a:pt x="237" y="25"/>
                  <a:pt x="237" y="25"/>
                  <a:pt x="237" y="25"/>
                </a:cubicBezTo>
                <a:cubicBezTo>
                  <a:pt x="237" y="25"/>
                  <a:pt x="237" y="25"/>
                  <a:pt x="237" y="25"/>
                </a:cubicBezTo>
                <a:cubicBezTo>
                  <a:pt x="236" y="25"/>
                  <a:pt x="236" y="25"/>
                  <a:pt x="236" y="25"/>
                </a:cubicBezTo>
                <a:cubicBezTo>
                  <a:pt x="231" y="27"/>
                  <a:pt x="231" y="27"/>
                  <a:pt x="231" y="27"/>
                </a:cubicBezTo>
                <a:cubicBezTo>
                  <a:pt x="224" y="30"/>
                  <a:pt x="224" y="30"/>
                  <a:pt x="224" y="30"/>
                </a:cubicBezTo>
                <a:cubicBezTo>
                  <a:pt x="213" y="35"/>
                  <a:pt x="213" y="35"/>
                  <a:pt x="213" y="35"/>
                </a:cubicBezTo>
                <a:cubicBezTo>
                  <a:pt x="212" y="35"/>
                  <a:pt x="212" y="35"/>
                  <a:pt x="212" y="35"/>
                </a:cubicBezTo>
                <a:cubicBezTo>
                  <a:pt x="212" y="36"/>
                  <a:pt x="212" y="36"/>
                  <a:pt x="212" y="36"/>
                </a:cubicBezTo>
                <a:cubicBezTo>
                  <a:pt x="208" y="37"/>
                  <a:pt x="208" y="37"/>
                  <a:pt x="208" y="37"/>
                </a:cubicBezTo>
                <a:cubicBezTo>
                  <a:pt x="209" y="37"/>
                  <a:pt x="209" y="37"/>
                  <a:pt x="209" y="37"/>
                </a:cubicBezTo>
                <a:cubicBezTo>
                  <a:pt x="208" y="37"/>
                  <a:pt x="208" y="37"/>
                  <a:pt x="208" y="37"/>
                </a:cubicBezTo>
                <a:cubicBezTo>
                  <a:pt x="206" y="38"/>
                  <a:pt x="206" y="38"/>
                  <a:pt x="206" y="38"/>
                </a:cubicBezTo>
                <a:cubicBezTo>
                  <a:pt x="203" y="40"/>
                  <a:pt x="203" y="40"/>
                  <a:pt x="203" y="40"/>
                </a:cubicBezTo>
                <a:cubicBezTo>
                  <a:pt x="203" y="40"/>
                  <a:pt x="203" y="40"/>
                  <a:pt x="203" y="40"/>
                </a:cubicBezTo>
                <a:cubicBezTo>
                  <a:pt x="204" y="39"/>
                  <a:pt x="204" y="39"/>
                  <a:pt x="204" y="39"/>
                </a:cubicBezTo>
                <a:cubicBezTo>
                  <a:pt x="201" y="41"/>
                  <a:pt x="201" y="41"/>
                  <a:pt x="201" y="41"/>
                </a:cubicBezTo>
                <a:cubicBezTo>
                  <a:pt x="199" y="42"/>
                  <a:pt x="199" y="42"/>
                  <a:pt x="199" y="42"/>
                </a:cubicBezTo>
                <a:cubicBezTo>
                  <a:pt x="198" y="43"/>
                  <a:pt x="198" y="43"/>
                  <a:pt x="198" y="43"/>
                </a:cubicBezTo>
                <a:cubicBezTo>
                  <a:pt x="194" y="45"/>
                  <a:pt x="194" y="45"/>
                  <a:pt x="194" y="45"/>
                </a:cubicBezTo>
                <a:cubicBezTo>
                  <a:pt x="191" y="46"/>
                  <a:pt x="191" y="46"/>
                  <a:pt x="191" y="46"/>
                </a:cubicBezTo>
                <a:cubicBezTo>
                  <a:pt x="184" y="50"/>
                  <a:pt x="184" y="50"/>
                  <a:pt x="184" y="50"/>
                </a:cubicBezTo>
                <a:cubicBezTo>
                  <a:pt x="179" y="53"/>
                  <a:pt x="179" y="53"/>
                  <a:pt x="179" y="53"/>
                </a:cubicBezTo>
                <a:cubicBezTo>
                  <a:pt x="176" y="55"/>
                  <a:pt x="176" y="55"/>
                  <a:pt x="176" y="55"/>
                </a:cubicBezTo>
                <a:cubicBezTo>
                  <a:pt x="177" y="54"/>
                  <a:pt x="177" y="54"/>
                  <a:pt x="177" y="54"/>
                </a:cubicBezTo>
                <a:cubicBezTo>
                  <a:pt x="183" y="51"/>
                  <a:pt x="183" y="51"/>
                  <a:pt x="183" y="51"/>
                </a:cubicBezTo>
                <a:cubicBezTo>
                  <a:pt x="187" y="49"/>
                  <a:pt x="187" y="49"/>
                  <a:pt x="187" y="49"/>
                </a:cubicBezTo>
                <a:cubicBezTo>
                  <a:pt x="191" y="46"/>
                  <a:pt x="191" y="46"/>
                  <a:pt x="191" y="46"/>
                </a:cubicBezTo>
                <a:cubicBezTo>
                  <a:pt x="182" y="51"/>
                  <a:pt x="171" y="59"/>
                  <a:pt x="162" y="64"/>
                </a:cubicBezTo>
                <a:cubicBezTo>
                  <a:pt x="162" y="64"/>
                  <a:pt x="162" y="64"/>
                  <a:pt x="162" y="64"/>
                </a:cubicBezTo>
                <a:cubicBezTo>
                  <a:pt x="163" y="64"/>
                  <a:pt x="163" y="64"/>
                  <a:pt x="163" y="64"/>
                </a:cubicBezTo>
                <a:cubicBezTo>
                  <a:pt x="167" y="61"/>
                  <a:pt x="167" y="61"/>
                  <a:pt x="167" y="61"/>
                </a:cubicBezTo>
                <a:cubicBezTo>
                  <a:pt x="170" y="59"/>
                  <a:pt x="170" y="59"/>
                  <a:pt x="170" y="59"/>
                </a:cubicBezTo>
                <a:cubicBezTo>
                  <a:pt x="170" y="59"/>
                  <a:pt x="170" y="59"/>
                  <a:pt x="170" y="59"/>
                </a:cubicBezTo>
                <a:cubicBezTo>
                  <a:pt x="167" y="61"/>
                  <a:pt x="167" y="61"/>
                  <a:pt x="167" y="61"/>
                </a:cubicBezTo>
                <a:cubicBezTo>
                  <a:pt x="164" y="63"/>
                  <a:pt x="164" y="63"/>
                  <a:pt x="164" y="63"/>
                </a:cubicBezTo>
                <a:cubicBezTo>
                  <a:pt x="159" y="67"/>
                  <a:pt x="159" y="67"/>
                  <a:pt x="159" y="67"/>
                </a:cubicBezTo>
                <a:cubicBezTo>
                  <a:pt x="156" y="68"/>
                  <a:pt x="154" y="70"/>
                  <a:pt x="152" y="71"/>
                </a:cubicBezTo>
                <a:cubicBezTo>
                  <a:pt x="151" y="72"/>
                  <a:pt x="151" y="72"/>
                  <a:pt x="151" y="72"/>
                </a:cubicBezTo>
                <a:cubicBezTo>
                  <a:pt x="148" y="75"/>
                  <a:pt x="148" y="75"/>
                  <a:pt x="148" y="75"/>
                </a:cubicBezTo>
                <a:cubicBezTo>
                  <a:pt x="147" y="75"/>
                  <a:pt x="147" y="75"/>
                  <a:pt x="147" y="75"/>
                </a:cubicBezTo>
                <a:cubicBezTo>
                  <a:pt x="147" y="76"/>
                  <a:pt x="146" y="76"/>
                  <a:pt x="145" y="77"/>
                </a:cubicBezTo>
                <a:cubicBezTo>
                  <a:pt x="145" y="77"/>
                  <a:pt x="145" y="77"/>
                  <a:pt x="145" y="77"/>
                </a:cubicBezTo>
                <a:cubicBezTo>
                  <a:pt x="149" y="74"/>
                  <a:pt x="149" y="74"/>
                  <a:pt x="149" y="74"/>
                </a:cubicBezTo>
                <a:cubicBezTo>
                  <a:pt x="149" y="74"/>
                  <a:pt x="149" y="74"/>
                  <a:pt x="149" y="74"/>
                </a:cubicBezTo>
                <a:cubicBezTo>
                  <a:pt x="148" y="75"/>
                  <a:pt x="148" y="75"/>
                  <a:pt x="148" y="75"/>
                </a:cubicBezTo>
                <a:cubicBezTo>
                  <a:pt x="147" y="76"/>
                  <a:pt x="147" y="76"/>
                  <a:pt x="147" y="76"/>
                </a:cubicBezTo>
                <a:cubicBezTo>
                  <a:pt x="147" y="76"/>
                  <a:pt x="147" y="76"/>
                  <a:pt x="147" y="76"/>
                </a:cubicBezTo>
                <a:cubicBezTo>
                  <a:pt x="151" y="73"/>
                  <a:pt x="151" y="73"/>
                  <a:pt x="151" y="73"/>
                </a:cubicBezTo>
                <a:cubicBezTo>
                  <a:pt x="151" y="73"/>
                  <a:pt x="151" y="73"/>
                  <a:pt x="151" y="73"/>
                </a:cubicBezTo>
                <a:cubicBezTo>
                  <a:pt x="156" y="69"/>
                  <a:pt x="156" y="69"/>
                  <a:pt x="156" y="69"/>
                </a:cubicBezTo>
                <a:cubicBezTo>
                  <a:pt x="156" y="69"/>
                  <a:pt x="156" y="69"/>
                  <a:pt x="156" y="69"/>
                </a:cubicBezTo>
                <a:cubicBezTo>
                  <a:pt x="160" y="66"/>
                  <a:pt x="160" y="66"/>
                  <a:pt x="160" y="66"/>
                </a:cubicBezTo>
                <a:cubicBezTo>
                  <a:pt x="161" y="65"/>
                  <a:pt x="161" y="65"/>
                  <a:pt x="161" y="65"/>
                </a:cubicBezTo>
                <a:cubicBezTo>
                  <a:pt x="162" y="65"/>
                  <a:pt x="163" y="64"/>
                  <a:pt x="164" y="63"/>
                </a:cubicBezTo>
                <a:cubicBezTo>
                  <a:pt x="163" y="64"/>
                  <a:pt x="163" y="64"/>
                  <a:pt x="163" y="64"/>
                </a:cubicBezTo>
                <a:cubicBezTo>
                  <a:pt x="165" y="63"/>
                  <a:pt x="165" y="63"/>
                  <a:pt x="165" y="63"/>
                </a:cubicBezTo>
                <a:cubicBezTo>
                  <a:pt x="167" y="61"/>
                  <a:pt x="167" y="61"/>
                  <a:pt x="167" y="61"/>
                </a:cubicBezTo>
                <a:cubicBezTo>
                  <a:pt x="167" y="61"/>
                  <a:pt x="167" y="61"/>
                  <a:pt x="167" y="61"/>
                </a:cubicBezTo>
                <a:cubicBezTo>
                  <a:pt x="170" y="59"/>
                  <a:pt x="170" y="59"/>
                  <a:pt x="170" y="59"/>
                </a:cubicBezTo>
                <a:cubicBezTo>
                  <a:pt x="174" y="57"/>
                  <a:pt x="174" y="57"/>
                  <a:pt x="174" y="57"/>
                </a:cubicBezTo>
                <a:cubicBezTo>
                  <a:pt x="177" y="55"/>
                  <a:pt x="177" y="55"/>
                  <a:pt x="177" y="55"/>
                </a:cubicBezTo>
                <a:cubicBezTo>
                  <a:pt x="180" y="54"/>
                  <a:pt x="180" y="54"/>
                  <a:pt x="180" y="54"/>
                </a:cubicBezTo>
                <a:cubicBezTo>
                  <a:pt x="185" y="50"/>
                  <a:pt x="185" y="50"/>
                  <a:pt x="185" y="50"/>
                </a:cubicBezTo>
                <a:cubicBezTo>
                  <a:pt x="186" y="50"/>
                  <a:pt x="186" y="50"/>
                  <a:pt x="186" y="50"/>
                </a:cubicBezTo>
                <a:cubicBezTo>
                  <a:pt x="190" y="48"/>
                  <a:pt x="190" y="48"/>
                  <a:pt x="190" y="48"/>
                </a:cubicBezTo>
                <a:cubicBezTo>
                  <a:pt x="194" y="45"/>
                  <a:pt x="194" y="45"/>
                  <a:pt x="194" y="45"/>
                </a:cubicBezTo>
                <a:cubicBezTo>
                  <a:pt x="196" y="44"/>
                  <a:pt x="196" y="44"/>
                  <a:pt x="196" y="44"/>
                </a:cubicBezTo>
                <a:cubicBezTo>
                  <a:pt x="199" y="42"/>
                  <a:pt x="199" y="42"/>
                  <a:pt x="199" y="42"/>
                </a:cubicBezTo>
                <a:cubicBezTo>
                  <a:pt x="199" y="43"/>
                  <a:pt x="199" y="43"/>
                  <a:pt x="199" y="43"/>
                </a:cubicBezTo>
                <a:cubicBezTo>
                  <a:pt x="201" y="41"/>
                  <a:pt x="201" y="41"/>
                  <a:pt x="201" y="41"/>
                </a:cubicBezTo>
                <a:cubicBezTo>
                  <a:pt x="201" y="42"/>
                  <a:pt x="201" y="42"/>
                  <a:pt x="201" y="42"/>
                </a:cubicBezTo>
                <a:cubicBezTo>
                  <a:pt x="198" y="43"/>
                  <a:pt x="198" y="43"/>
                  <a:pt x="198" y="43"/>
                </a:cubicBezTo>
                <a:cubicBezTo>
                  <a:pt x="199" y="43"/>
                  <a:pt x="199" y="43"/>
                  <a:pt x="199" y="43"/>
                </a:cubicBezTo>
                <a:cubicBezTo>
                  <a:pt x="200" y="43"/>
                  <a:pt x="200" y="43"/>
                  <a:pt x="200" y="43"/>
                </a:cubicBezTo>
                <a:cubicBezTo>
                  <a:pt x="204" y="40"/>
                  <a:pt x="204" y="40"/>
                  <a:pt x="204" y="40"/>
                </a:cubicBezTo>
                <a:cubicBezTo>
                  <a:pt x="205" y="40"/>
                  <a:pt x="205" y="40"/>
                  <a:pt x="205" y="40"/>
                </a:cubicBezTo>
                <a:cubicBezTo>
                  <a:pt x="201" y="43"/>
                  <a:pt x="201" y="43"/>
                  <a:pt x="201" y="43"/>
                </a:cubicBezTo>
                <a:cubicBezTo>
                  <a:pt x="200" y="43"/>
                  <a:pt x="200" y="43"/>
                  <a:pt x="200" y="43"/>
                </a:cubicBezTo>
                <a:cubicBezTo>
                  <a:pt x="196" y="45"/>
                  <a:pt x="196" y="45"/>
                  <a:pt x="196" y="45"/>
                </a:cubicBezTo>
                <a:cubicBezTo>
                  <a:pt x="196" y="46"/>
                  <a:pt x="196" y="46"/>
                  <a:pt x="196" y="46"/>
                </a:cubicBezTo>
                <a:cubicBezTo>
                  <a:pt x="193" y="48"/>
                  <a:pt x="193" y="48"/>
                  <a:pt x="193" y="48"/>
                </a:cubicBezTo>
                <a:cubicBezTo>
                  <a:pt x="192" y="49"/>
                  <a:pt x="192" y="49"/>
                  <a:pt x="192" y="49"/>
                </a:cubicBezTo>
                <a:cubicBezTo>
                  <a:pt x="188" y="51"/>
                  <a:pt x="188" y="51"/>
                  <a:pt x="188" y="51"/>
                </a:cubicBezTo>
                <a:cubicBezTo>
                  <a:pt x="187" y="52"/>
                  <a:pt x="187" y="52"/>
                  <a:pt x="187" y="52"/>
                </a:cubicBezTo>
                <a:cubicBezTo>
                  <a:pt x="184" y="54"/>
                  <a:pt x="184" y="54"/>
                  <a:pt x="184" y="54"/>
                </a:cubicBezTo>
                <a:cubicBezTo>
                  <a:pt x="179" y="57"/>
                  <a:pt x="179" y="57"/>
                  <a:pt x="179" y="57"/>
                </a:cubicBezTo>
                <a:cubicBezTo>
                  <a:pt x="174" y="60"/>
                  <a:pt x="174" y="60"/>
                  <a:pt x="174" y="60"/>
                </a:cubicBezTo>
                <a:cubicBezTo>
                  <a:pt x="169" y="63"/>
                  <a:pt x="169" y="63"/>
                  <a:pt x="169" y="63"/>
                </a:cubicBezTo>
                <a:cubicBezTo>
                  <a:pt x="165" y="66"/>
                  <a:pt x="165" y="66"/>
                  <a:pt x="165" y="66"/>
                </a:cubicBezTo>
                <a:cubicBezTo>
                  <a:pt x="163" y="67"/>
                  <a:pt x="163" y="67"/>
                  <a:pt x="163" y="67"/>
                </a:cubicBezTo>
                <a:cubicBezTo>
                  <a:pt x="163" y="66"/>
                  <a:pt x="163" y="66"/>
                  <a:pt x="163" y="66"/>
                </a:cubicBezTo>
                <a:cubicBezTo>
                  <a:pt x="163" y="66"/>
                  <a:pt x="163" y="66"/>
                  <a:pt x="163" y="66"/>
                </a:cubicBezTo>
                <a:cubicBezTo>
                  <a:pt x="159" y="68"/>
                  <a:pt x="159" y="68"/>
                  <a:pt x="159" y="68"/>
                </a:cubicBezTo>
                <a:cubicBezTo>
                  <a:pt x="157" y="69"/>
                  <a:pt x="156" y="70"/>
                  <a:pt x="155" y="71"/>
                </a:cubicBezTo>
                <a:cubicBezTo>
                  <a:pt x="154" y="72"/>
                  <a:pt x="154" y="72"/>
                  <a:pt x="154" y="72"/>
                </a:cubicBezTo>
                <a:cubicBezTo>
                  <a:pt x="155" y="72"/>
                  <a:pt x="155" y="72"/>
                  <a:pt x="155" y="72"/>
                </a:cubicBezTo>
                <a:cubicBezTo>
                  <a:pt x="158" y="70"/>
                  <a:pt x="158" y="70"/>
                  <a:pt x="158" y="70"/>
                </a:cubicBezTo>
                <a:cubicBezTo>
                  <a:pt x="159" y="70"/>
                  <a:pt x="159" y="70"/>
                  <a:pt x="159" y="70"/>
                </a:cubicBezTo>
                <a:cubicBezTo>
                  <a:pt x="159" y="70"/>
                  <a:pt x="159" y="70"/>
                  <a:pt x="159" y="70"/>
                </a:cubicBezTo>
                <a:cubicBezTo>
                  <a:pt x="158" y="72"/>
                  <a:pt x="158" y="72"/>
                  <a:pt x="158" y="72"/>
                </a:cubicBezTo>
                <a:cubicBezTo>
                  <a:pt x="153" y="76"/>
                  <a:pt x="153" y="76"/>
                  <a:pt x="153" y="76"/>
                </a:cubicBezTo>
                <a:cubicBezTo>
                  <a:pt x="151" y="78"/>
                  <a:pt x="151" y="78"/>
                  <a:pt x="151" y="78"/>
                </a:cubicBezTo>
                <a:cubicBezTo>
                  <a:pt x="148" y="81"/>
                  <a:pt x="148" y="81"/>
                  <a:pt x="148" y="81"/>
                </a:cubicBezTo>
                <a:cubicBezTo>
                  <a:pt x="148" y="81"/>
                  <a:pt x="149" y="81"/>
                  <a:pt x="149" y="81"/>
                </a:cubicBezTo>
                <a:cubicBezTo>
                  <a:pt x="145" y="85"/>
                  <a:pt x="145" y="85"/>
                  <a:pt x="145" y="85"/>
                </a:cubicBezTo>
                <a:cubicBezTo>
                  <a:pt x="147" y="85"/>
                  <a:pt x="147" y="85"/>
                  <a:pt x="147" y="85"/>
                </a:cubicBezTo>
                <a:cubicBezTo>
                  <a:pt x="146" y="87"/>
                  <a:pt x="146" y="87"/>
                  <a:pt x="146" y="87"/>
                </a:cubicBezTo>
                <a:cubicBezTo>
                  <a:pt x="149" y="85"/>
                  <a:pt x="149" y="85"/>
                  <a:pt x="149" y="85"/>
                </a:cubicBezTo>
                <a:cubicBezTo>
                  <a:pt x="153" y="80"/>
                  <a:pt x="153" y="80"/>
                  <a:pt x="153" y="80"/>
                </a:cubicBezTo>
                <a:cubicBezTo>
                  <a:pt x="154" y="78"/>
                  <a:pt x="154" y="78"/>
                  <a:pt x="154" y="78"/>
                </a:cubicBezTo>
                <a:cubicBezTo>
                  <a:pt x="157" y="76"/>
                  <a:pt x="157" y="76"/>
                  <a:pt x="157" y="76"/>
                </a:cubicBezTo>
                <a:cubicBezTo>
                  <a:pt x="155" y="78"/>
                  <a:pt x="155" y="78"/>
                  <a:pt x="155" y="78"/>
                </a:cubicBezTo>
                <a:cubicBezTo>
                  <a:pt x="153" y="82"/>
                  <a:pt x="153" y="82"/>
                  <a:pt x="153" y="82"/>
                </a:cubicBezTo>
                <a:cubicBezTo>
                  <a:pt x="152" y="84"/>
                  <a:pt x="152" y="84"/>
                  <a:pt x="152" y="84"/>
                </a:cubicBezTo>
                <a:cubicBezTo>
                  <a:pt x="153" y="83"/>
                  <a:pt x="155" y="82"/>
                  <a:pt x="156" y="80"/>
                </a:cubicBezTo>
                <a:cubicBezTo>
                  <a:pt x="160" y="78"/>
                  <a:pt x="160" y="78"/>
                  <a:pt x="160" y="78"/>
                </a:cubicBezTo>
                <a:cubicBezTo>
                  <a:pt x="161" y="76"/>
                  <a:pt x="161" y="76"/>
                  <a:pt x="161" y="76"/>
                </a:cubicBezTo>
                <a:cubicBezTo>
                  <a:pt x="167" y="71"/>
                  <a:pt x="167" y="71"/>
                  <a:pt x="167" y="71"/>
                </a:cubicBezTo>
                <a:cubicBezTo>
                  <a:pt x="168" y="69"/>
                  <a:pt x="168" y="69"/>
                  <a:pt x="168" y="69"/>
                </a:cubicBezTo>
                <a:cubicBezTo>
                  <a:pt x="174" y="64"/>
                  <a:pt x="174" y="64"/>
                  <a:pt x="174" y="64"/>
                </a:cubicBezTo>
                <a:cubicBezTo>
                  <a:pt x="176" y="62"/>
                  <a:pt x="176" y="62"/>
                  <a:pt x="176" y="62"/>
                </a:cubicBezTo>
                <a:cubicBezTo>
                  <a:pt x="179" y="61"/>
                  <a:pt x="179" y="61"/>
                  <a:pt x="179" y="61"/>
                </a:cubicBezTo>
                <a:cubicBezTo>
                  <a:pt x="174" y="66"/>
                  <a:pt x="174" y="66"/>
                  <a:pt x="174" y="66"/>
                </a:cubicBezTo>
                <a:cubicBezTo>
                  <a:pt x="170" y="70"/>
                  <a:pt x="170" y="70"/>
                  <a:pt x="170" y="70"/>
                </a:cubicBezTo>
                <a:cubicBezTo>
                  <a:pt x="171" y="70"/>
                  <a:pt x="171" y="70"/>
                  <a:pt x="171" y="70"/>
                </a:cubicBezTo>
                <a:cubicBezTo>
                  <a:pt x="176" y="67"/>
                  <a:pt x="176" y="67"/>
                  <a:pt x="176" y="67"/>
                </a:cubicBezTo>
                <a:cubicBezTo>
                  <a:pt x="179" y="65"/>
                  <a:pt x="179" y="65"/>
                  <a:pt x="179" y="65"/>
                </a:cubicBezTo>
                <a:cubicBezTo>
                  <a:pt x="182" y="64"/>
                  <a:pt x="182" y="64"/>
                  <a:pt x="182" y="64"/>
                </a:cubicBezTo>
                <a:cubicBezTo>
                  <a:pt x="182" y="64"/>
                  <a:pt x="182" y="64"/>
                  <a:pt x="182" y="64"/>
                </a:cubicBezTo>
                <a:moveTo>
                  <a:pt x="110" y="148"/>
                </a:moveTo>
                <a:cubicBezTo>
                  <a:pt x="112" y="146"/>
                  <a:pt x="112" y="146"/>
                  <a:pt x="112" y="146"/>
                </a:cubicBezTo>
                <a:cubicBezTo>
                  <a:pt x="113" y="144"/>
                  <a:pt x="113" y="144"/>
                  <a:pt x="113" y="144"/>
                </a:cubicBezTo>
                <a:cubicBezTo>
                  <a:pt x="115" y="143"/>
                  <a:pt x="115" y="143"/>
                  <a:pt x="115" y="143"/>
                </a:cubicBezTo>
                <a:cubicBezTo>
                  <a:pt x="118" y="139"/>
                  <a:pt x="118" y="139"/>
                  <a:pt x="118" y="139"/>
                </a:cubicBezTo>
                <a:cubicBezTo>
                  <a:pt x="116" y="138"/>
                  <a:pt x="116" y="138"/>
                  <a:pt x="116" y="138"/>
                </a:cubicBezTo>
                <a:cubicBezTo>
                  <a:pt x="117" y="135"/>
                  <a:pt x="117" y="135"/>
                  <a:pt x="117" y="135"/>
                </a:cubicBezTo>
                <a:cubicBezTo>
                  <a:pt x="116" y="135"/>
                  <a:pt x="115" y="135"/>
                  <a:pt x="115" y="135"/>
                </a:cubicBezTo>
                <a:cubicBezTo>
                  <a:pt x="111" y="137"/>
                  <a:pt x="111" y="137"/>
                  <a:pt x="111" y="137"/>
                </a:cubicBezTo>
                <a:cubicBezTo>
                  <a:pt x="108" y="139"/>
                  <a:pt x="108" y="139"/>
                  <a:pt x="108" y="139"/>
                </a:cubicBezTo>
                <a:cubicBezTo>
                  <a:pt x="108" y="138"/>
                  <a:pt x="108" y="138"/>
                  <a:pt x="108" y="138"/>
                </a:cubicBezTo>
                <a:cubicBezTo>
                  <a:pt x="111" y="135"/>
                  <a:pt x="111" y="135"/>
                  <a:pt x="111" y="135"/>
                </a:cubicBezTo>
                <a:cubicBezTo>
                  <a:pt x="114" y="134"/>
                  <a:pt x="114" y="134"/>
                  <a:pt x="114" y="134"/>
                </a:cubicBezTo>
                <a:cubicBezTo>
                  <a:pt x="118" y="133"/>
                  <a:pt x="118" y="133"/>
                  <a:pt x="118" y="133"/>
                </a:cubicBezTo>
                <a:cubicBezTo>
                  <a:pt x="121" y="131"/>
                  <a:pt x="121" y="131"/>
                  <a:pt x="121" y="131"/>
                </a:cubicBezTo>
                <a:cubicBezTo>
                  <a:pt x="119" y="130"/>
                  <a:pt x="119" y="130"/>
                  <a:pt x="119" y="130"/>
                </a:cubicBezTo>
                <a:cubicBezTo>
                  <a:pt x="119" y="128"/>
                  <a:pt x="119" y="128"/>
                  <a:pt x="119" y="128"/>
                </a:cubicBezTo>
                <a:cubicBezTo>
                  <a:pt x="118" y="127"/>
                  <a:pt x="118" y="127"/>
                  <a:pt x="118" y="127"/>
                </a:cubicBezTo>
                <a:cubicBezTo>
                  <a:pt x="119" y="124"/>
                  <a:pt x="119" y="124"/>
                  <a:pt x="119" y="124"/>
                </a:cubicBezTo>
                <a:cubicBezTo>
                  <a:pt x="120" y="121"/>
                  <a:pt x="120" y="121"/>
                  <a:pt x="120" y="121"/>
                </a:cubicBezTo>
                <a:cubicBezTo>
                  <a:pt x="122" y="119"/>
                  <a:pt x="122" y="119"/>
                  <a:pt x="122" y="119"/>
                </a:cubicBezTo>
                <a:cubicBezTo>
                  <a:pt x="123" y="118"/>
                  <a:pt x="123" y="118"/>
                  <a:pt x="123" y="118"/>
                </a:cubicBezTo>
                <a:cubicBezTo>
                  <a:pt x="125" y="116"/>
                  <a:pt x="125" y="116"/>
                  <a:pt x="125" y="116"/>
                </a:cubicBezTo>
                <a:cubicBezTo>
                  <a:pt x="127" y="112"/>
                  <a:pt x="127" y="112"/>
                  <a:pt x="127" y="112"/>
                </a:cubicBezTo>
                <a:cubicBezTo>
                  <a:pt x="130" y="108"/>
                  <a:pt x="130" y="108"/>
                  <a:pt x="130" y="108"/>
                </a:cubicBezTo>
                <a:cubicBezTo>
                  <a:pt x="136" y="100"/>
                  <a:pt x="136" y="100"/>
                  <a:pt x="136" y="100"/>
                </a:cubicBezTo>
                <a:cubicBezTo>
                  <a:pt x="139" y="96"/>
                  <a:pt x="139" y="96"/>
                  <a:pt x="139" y="96"/>
                </a:cubicBezTo>
                <a:cubicBezTo>
                  <a:pt x="133" y="101"/>
                  <a:pt x="133" y="101"/>
                  <a:pt x="133" y="101"/>
                </a:cubicBezTo>
                <a:cubicBezTo>
                  <a:pt x="132" y="102"/>
                  <a:pt x="130" y="103"/>
                  <a:pt x="129" y="104"/>
                </a:cubicBezTo>
                <a:cubicBezTo>
                  <a:pt x="126" y="106"/>
                  <a:pt x="126" y="106"/>
                  <a:pt x="126" y="106"/>
                </a:cubicBezTo>
                <a:cubicBezTo>
                  <a:pt x="123" y="108"/>
                  <a:pt x="123" y="108"/>
                  <a:pt x="123" y="108"/>
                </a:cubicBezTo>
                <a:cubicBezTo>
                  <a:pt x="122" y="108"/>
                  <a:pt x="122" y="108"/>
                  <a:pt x="122" y="108"/>
                </a:cubicBezTo>
                <a:cubicBezTo>
                  <a:pt x="124" y="105"/>
                  <a:pt x="124" y="105"/>
                  <a:pt x="124" y="105"/>
                </a:cubicBezTo>
                <a:cubicBezTo>
                  <a:pt x="125" y="103"/>
                  <a:pt x="125" y="103"/>
                  <a:pt x="125" y="103"/>
                </a:cubicBezTo>
                <a:cubicBezTo>
                  <a:pt x="123" y="104"/>
                  <a:pt x="123" y="104"/>
                  <a:pt x="123" y="104"/>
                </a:cubicBezTo>
                <a:cubicBezTo>
                  <a:pt x="128" y="100"/>
                  <a:pt x="128" y="100"/>
                  <a:pt x="128" y="100"/>
                </a:cubicBezTo>
                <a:cubicBezTo>
                  <a:pt x="130" y="98"/>
                  <a:pt x="132" y="96"/>
                  <a:pt x="134" y="94"/>
                </a:cubicBezTo>
                <a:cubicBezTo>
                  <a:pt x="137" y="91"/>
                  <a:pt x="137" y="91"/>
                  <a:pt x="137" y="91"/>
                </a:cubicBezTo>
                <a:cubicBezTo>
                  <a:pt x="137" y="91"/>
                  <a:pt x="137" y="91"/>
                  <a:pt x="137" y="91"/>
                </a:cubicBezTo>
                <a:cubicBezTo>
                  <a:pt x="138" y="89"/>
                  <a:pt x="138" y="89"/>
                  <a:pt x="138" y="89"/>
                </a:cubicBezTo>
                <a:cubicBezTo>
                  <a:pt x="141" y="85"/>
                  <a:pt x="141" y="85"/>
                  <a:pt x="141" y="85"/>
                </a:cubicBezTo>
                <a:cubicBezTo>
                  <a:pt x="144" y="82"/>
                  <a:pt x="144" y="82"/>
                  <a:pt x="144" y="82"/>
                </a:cubicBezTo>
                <a:cubicBezTo>
                  <a:pt x="142" y="83"/>
                  <a:pt x="142" y="83"/>
                  <a:pt x="142" y="83"/>
                </a:cubicBezTo>
                <a:cubicBezTo>
                  <a:pt x="141" y="83"/>
                  <a:pt x="141" y="83"/>
                  <a:pt x="141" y="83"/>
                </a:cubicBezTo>
                <a:cubicBezTo>
                  <a:pt x="142" y="82"/>
                  <a:pt x="142" y="82"/>
                  <a:pt x="142" y="82"/>
                </a:cubicBezTo>
                <a:cubicBezTo>
                  <a:pt x="142" y="82"/>
                  <a:pt x="142" y="82"/>
                  <a:pt x="142" y="82"/>
                </a:cubicBezTo>
                <a:cubicBezTo>
                  <a:pt x="139" y="84"/>
                  <a:pt x="139" y="84"/>
                  <a:pt x="139" y="84"/>
                </a:cubicBezTo>
                <a:cubicBezTo>
                  <a:pt x="135" y="87"/>
                  <a:pt x="135" y="87"/>
                  <a:pt x="135" y="87"/>
                </a:cubicBezTo>
                <a:cubicBezTo>
                  <a:pt x="131" y="91"/>
                  <a:pt x="131" y="91"/>
                  <a:pt x="131" y="91"/>
                </a:cubicBezTo>
                <a:cubicBezTo>
                  <a:pt x="127" y="94"/>
                  <a:pt x="127" y="94"/>
                  <a:pt x="127" y="94"/>
                </a:cubicBezTo>
                <a:cubicBezTo>
                  <a:pt x="123" y="98"/>
                  <a:pt x="123" y="98"/>
                  <a:pt x="123" y="98"/>
                </a:cubicBezTo>
                <a:cubicBezTo>
                  <a:pt x="123" y="97"/>
                  <a:pt x="123" y="97"/>
                  <a:pt x="123" y="97"/>
                </a:cubicBezTo>
                <a:cubicBezTo>
                  <a:pt x="119" y="101"/>
                  <a:pt x="119" y="101"/>
                  <a:pt x="119" y="101"/>
                </a:cubicBezTo>
                <a:cubicBezTo>
                  <a:pt x="117" y="103"/>
                  <a:pt x="117" y="103"/>
                  <a:pt x="117" y="103"/>
                </a:cubicBezTo>
                <a:cubicBezTo>
                  <a:pt x="115" y="105"/>
                  <a:pt x="115" y="105"/>
                  <a:pt x="115" y="105"/>
                </a:cubicBezTo>
                <a:cubicBezTo>
                  <a:pt x="113" y="108"/>
                  <a:pt x="113" y="108"/>
                  <a:pt x="113" y="108"/>
                </a:cubicBezTo>
                <a:cubicBezTo>
                  <a:pt x="109" y="113"/>
                  <a:pt x="109" y="113"/>
                  <a:pt x="109" y="113"/>
                </a:cubicBezTo>
                <a:cubicBezTo>
                  <a:pt x="107" y="115"/>
                  <a:pt x="105" y="116"/>
                  <a:pt x="103" y="118"/>
                </a:cubicBezTo>
                <a:cubicBezTo>
                  <a:pt x="99" y="122"/>
                  <a:pt x="99" y="122"/>
                  <a:pt x="99" y="122"/>
                </a:cubicBezTo>
                <a:cubicBezTo>
                  <a:pt x="96" y="125"/>
                  <a:pt x="96" y="125"/>
                  <a:pt x="96" y="125"/>
                </a:cubicBezTo>
                <a:cubicBezTo>
                  <a:pt x="95" y="126"/>
                  <a:pt x="95" y="126"/>
                  <a:pt x="95" y="126"/>
                </a:cubicBezTo>
                <a:cubicBezTo>
                  <a:pt x="91" y="131"/>
                  <a:pt x="91" y="131"/>
                  <a:pt x="91" y="131"/>
                </a:cubicBezTo>
                <a:cubicBezTo>
                  <a:pt x="89" y="133"/>
                  <a:pt x="87" y="135"/>
                  <a:pt x="85" y="137"/>
                </a:cubicBezTo>
                <a:cubicBezTo>
                  <a:pt x="83" y="141"/>
                  <a:pt x="83" y="141"/>
                  <a:pt x="83" y="141"/>
                </a:cubicBezTo>
                <a:cubicBezTo>
                  <a:pt x="80" y="144"/>
                  <a:pt x="80" y="144"/>
                  <a:pt x="80" y="144"/>
                </a:cubicBezTo>
                <a:cubicBezTo>
                  <a:pt x="77" y="148"/>
                  <a:pt x="77" y="148"/>
                  <a:pt x="77" y="148"/>
                </a:cubicBezTo>
                <a:cubicBezTo>
                  <a:pt x="76" y="148"/>
                  <a:pt x="76" y="148"/>
                  <a:pt x="76" y="148"/>
                </a:cubicBezTo>
                <a:cubicBezTo>
                  <a:pt x="80" y="143"/>
                  <a:pt x="80" y="143"/>
                  <a:pt x="80" y="143"/>
                </a:cubicBezTo>
                <a:cubicBezTo>
                  <a:pt x="83" y="138"/>
                  <a:pt x="83" y="138"/>
                  <a:pt x="83" y="138"/>
                </a:cubicBezTo>
                <a:cubicBezTo>
                  <a:pt x="84" y="137"/>
                  <a:pt x="85" y="135"/>
                  <a:pt x="86" y="134"/>
                </a:cubicBezTo>
                <a:cubicBezTo>
                  <a:pt x="91" y="128"/>
                  <a:pt x="91" y="128"/>
                  <a:pt x="91" y="128"/>
                </a:cubicBezTo>
                <a:cubicBezTo>
                  <a:pt x="95" y="124"/>
                  <a:pt x="95" y="124"/>
                  <a:pt x="95" y="124"/>
                </a:cubicBezTo>
                <a:cubicBezTo>
                  <a:pt x="96" y="123"/>
                  <a:pt x="96" y="123"/>
                  <a:pt x="96" y="123"/>
                </a:cubicBezTo>
                <a:cubicBezTo>
                  <a:pt x="96" y="122"/>
                  <a:pt x="96" y="122"/>
                  <a:pt x="96" y="122"/>
                </a:cubicBezTo>
                <a:cubicBezTo>
                  <a:pt x="97" y="121"/>
                  <a:pt x="97" y="121"/>
                  <a:pt x="97" y="121"/>
                </a:cubicBezTo>
                <a:cubicBezTo>
                  <a:pt x="99" y="119"/>
                  <a:pt x="99" y="119"/>
                  <a:pt x="99" y="119"/>
                </a:cubicBezTo>
                <a:cubicBezTo>
                  <a:pt x="92" y="126"/>
                  <a:pt x="85" y="135"/>
                  <a:pt x="79" y="142"/>
                </a:cubicBezTo>
                <a:cubicBezTo>
                  <a:pt x="67" y="158"/>
                  <a:pt x="67" y="158"/>
                  <a:pt x="47" y="190"/>
                </a:cubicBezTo>
                <a:cubicBezTo>
                  <a:pt x="37" y="208"/>
                  <a:pt x="37" y="208"/>
                  <a:pt x="23" y="243"/>
                </a:cubicBezTo>
                <a:cubicBezTo>
                  <a:pt x="19" y="253"/>
                  <a:pt x="15" y="267"/>
                  <a:pt x="12" y="277"/>
                </a:cubicBezTo>
                <a:cubicBezTo>
                  <a:pt x="11" y="280"/>
                  <a:pt x="11" y="280"/>
                  <a:pt x="11" y="280"/>
                </a:cubicBezTo>
                <a:cubicBezTo>
                  <a:pt x="11" y="280"/>
                  <a:pt x="11" y="280"/>
                  <a:pt x="11" y="280"/>
                </a:cubicBezTo>
                <a:cubicBezTo>
                  <a:pt x="12" y="278"/>
                  <a:pt x="12" y="278"/>
                  <a:pt x="12" y="278"/>
                </a:cubicBezTo>
                <a:cubicBezTo>
                  <a:pt x="12" y="277"/>
                  <a:pt x="12" y="277"/>
                  <a:pt x="12" y="277"/>
                </a:cubicBezTo>
                <a:cubicBezTo>
                  <a:pt x="11" y="281"/>
                  <a:pt x="11" y="281"/>
                  <a:pt x="11" y="281"/>
                </a:cubicBezTo>
                <a:cubicBezTo>
                  <a:pt x="10" y="286"/>
                  <a:pt x="10" y="286"/>
                  <a:pt x="10" y="286"/>
                </a:cubicBezTo>
                <a:cubicBezTo>
                  <a:pt x="10" y="288"/>
                  <a:pt x="10" y="289"/>
                  <a:pt x="9" y="291"/>
                </a:cubicBezTo>
                <a:cubicBezTo>
                  <a:pt x="9" y="294"/>
                  <a:pt x="9" y="294"/>
                  <a:pt x="9" y="294"/>
                </a:cubicBezTo>
                <a:cubicBezTo>
                  <a:pt x="8" y="297"/>
                  <a:pt x="8" y="297"/>
                  <a:pt x="8" y="297"/>
                </a:cubicBezTo>
                <a:cubicBezTo>
                  <a:pt x="8" y="300"/>
                  <a:pt x="8" y="300"/>
                  <a:pt x="8" y="300"/>
                </a:cubicBezTo>
                <a:cubicBezTo>
                  <a:pt x="7" y="304"/>
                  <a:pt x="7" y="304"/>
                  <a:pt x="7" y="304"/>
                </a:cubicBezTo>
                <a:cubicBezTo>
                  <a:pt x="7" y="306"/>
                  <a:pt x="7" y="306"/>
                  <a:pt x="7" y="306"/>
                </a:cubicBezTo>
                <a:cubicBezTo>
                  <a:pt x="6" y="310"/>
                  <a:pt x="6" y="310"/>
                  <a:pt x="6" y="310"/>
                </a:cubicBezTo>
                <a:cubicBezTo>
                  <a:pt x="6" y="311"/>
                  <a:pt x="6" y="311"/>
                  <a:pt x="6" y="311"/>
                </a:cubicBezTo>
                <a:cubicBezTo>
                  <a:pt x="7" y="308"/>
                  <a:pt x="7" y="308"/>
                  <a:pt x="7" y="308"/>
                </a:cubicBezTo>
                <a:cubicBezTo>
                  <a:pt x="8" y="304"/>
                  <a:pt x="8" y="304"/>
                  <a:pt x="8" y="304"/>
                </a:cubicBezTo>
                <a:cubicBezTo>
                  <a:pt x="9" y="298"/>
                  <a:pt x="9" y="298"/>
                  <a:pt x="9" y="298"/>
                </a:cubicBezTo>
                <a:cubicBezTo>
                  <a:pt x="10" y="291"/>
                  <a:pt x="10" y="291"/>
                  <a:pt x="10" y="291"/>
                </a:cubicBezTo>
                <a:cubicBezTo>
                  <a:pt x="12" y="283"/>
                  <a:pt x="12" y="283"/>
                  <a:pt x="12" y="283"/>
                </a:cubicBezTo>
                <a:cubicBezTo>
                  <a:pt x="12" y="280"/>
                  <a:pt x="13" y="277"/>
                  <a:pt x="14" y="274"/>
                </a:cubicBezTo>
                <a:cubicBezTo>
                  <a:pt x="15" y="272"/>
                  <a:pt x="15" y="270"/>
                  <a:pt x="16" y="268"/>
                </a:cubicBezTo>
                <a:cubicBezTo>
                  <a:pt x="18" y="262"/>
                  <a:pt x="18" y="262"/>
                  <a:pt x="18" y="262"/>
                </a:cubicBezTo>
                <a:cubicBezTo>
                  <a:pt x="19" y="260"/>
                  <a:pt x="19" y="260"/>
                  <a:pt x="19" y="260"/>
                </a:cubicBezTo>
                <a:cubicBezTo>
                  <a:pt x="21" y="255"/>
                  <a:pt x="21" y="255"/>
                  <a:pt x="21" y="255"/>
                </a:cubicBezTo>
                <a:cubicBezTo>
                  <a:pt x="23" y="252"/>
                  <a:pt x="23" y="252"/>
                  <a:pt x="23" y="252"/>
                </a:cubicBezTo>
                <a:cubicBezTo>
                  <a:pt x="24" y="250"/>
                  <a:pt x="24" y="250"/>
                  <a:pt x="24" y="250"/>
                </a:cubicBezTo>
                <a:cubicBezTo>
                  <a:pt x="26" y="246"/>
                  <a:pt x="26" y="246"/>
                  <a:pt x="26" y="246"/>
                </a:cubicBezTo>
                <a:cubicBezTo>
                  <a:pt x="27" y="244"/>
                  <a:pt x="27" y="244"/>
                  <a:pt x="27" y="244"/>
                </a:cubicBezTo>
                <a:cubicBezTo>
                  <a:pt x="29" y="237"/>
                  <a:pt x="29" y="237"/>
                  <a:pt x="29" y="237"/>
                </a:cubicBezTo>
                <a:cubicBezTo>
                  <a:pt x="30" y="235"/>
                  <a:pt x="30" y="235"/>
                  <a:pt x="30" y="235"/>
                </a:cubicBezTo>
                <a:cubicBezTo>
                  <a:pt x="31" y="231"/>
                  <a:pt x="31" y="231"/>
                  <a:pt x="31" y="231"/>
                </a:cubicBezTo>
                <a:cubicBezTo>
                  <a:pt x="32" y="228"/>
                  <a:pt x="32" y="228"/>
                  <a:pt x="32" y="228"/>
                </a:cubicBezTo>
                <a:cubicBezTo>
                  <a:pt x="34" y="226"/>
                  <a:pt x="34" y="226"/>
                  <a:pt x="34" y="226"/>
                </a:cubicBezTo>
                <a:cubicBezTo>
                  <a:pt x="32" y="231"/>
                  <a:pt x="32" y="231"/>
                  <a:pt x="32" y="231"/>
                </a:cubicBezTo>
                <a:cubicBezTo>
                  <a:pt x="35" y="226"/>
                  <a:pt x="35" y="226"/>
                  <a:pt x="35" y="226"/>
                </a:cubicBezTo>
                <a:cubicBezTo>
                  <a:pt x="37" y="223"/>
                  <a:pt x="37" y="223"/>
                  <a:pt x="37" y="223"/>
                </a:cubicBezTo>
                <a:cubicBezTo>
                  <a:pt x="38" y="220"/>
                  <a:pt x="38" y="220"/>
                  <a:pt x="38" y="220"/>
                </a:cubicBezTo>
                <a:cubicBezTo>
                  <a:pt x="42" y="212"/>
                  <a:pt x="42" y="212"/>
                  <a:pt x="42" y="212"/>
                </a:cubicBezTo>
                <a:cubicBezTo>
                  <a:pt x="43" y="212"/>
                  <a:pt x="43" y="212"/>
                  <a:pt x="44" y="212"/>
                </a:cubicBezTo>
                <a:cubicBezTo>
                  <a:pt x="46" y="210"/>
                  <a:pt x="46" y="210"/>
                  <a:pt x="46" y="210"/>
                </a:cubicBezTo>
                <a:cubicBezTo>
                  <a:pt x="48" y="209"/>
                  <a:pt x="48" y="209"/>
                  <a:pt x="48" y="209"/>
                </a:cubicBezTo>
                <a:cubicBezTo>
                  <a:pt x="49" y="206"/>
                  <a:pt x="49" y="206"/>
                  <a:pt x="49" y="206"/>
                </a:cubicBezTo>
                <a:cubicBezTo>
                  <a:pt x="52" y="199"/>
                  <a:pt x="52" y="199"/>
                  <a:pt x="52" y="199"/>
                </a:cubicBezTo>
                <a:cubicBezTo>
                  <a:pt x="56" y="194"/>
                  <a:pt x="56" y="194"/>
                  <a:pt x="56" y="194"/>
                </a:cubicBezTo>
                <a:cubicBezTo>
                  <a:pt x="56" y="194"/>
                  <a:pt x="57" y="194"/>
                  <a:pt x="57" y="194"/>
                </a:cubicBezTo>
                <a:cubicBezTo>
                  <a:pt x="59" y="192"/>
                  <a:pt x="59" y="192"/>
                  <a:pt x="59" y="192"/>
                </a:cubicBezTo>
                <a:cubicBezTo>
                  <a:pt x="60" y="192"/>
                  <a:pt x="60" y="192"/>
                  <a:pt x="60" y="192"/>
                </a:cubicBezTo>
                <a:cubicBezTo>
                  <a:pt x="63" y="189"/>
                  <a:pt x="63" y="189"/>
                  <a:pt x="63" y="189"/>
                </a:cubicBezTo>
                <a:cubicBezTo>
                  <a:pt x="66" y="186"/>
                  <a:pt x="66" y="186"/>
                  <a:pt x="66" y="186"/>
                </a:cubicBezTo>
                <a:cubicBezTo>
                  <a:pt x="68" y="186"/>
                  <a:pt x="69" y="186"/>
                  <a:pt x="70" y="187"/>
                </a:cubicBezTo>
                <a:cubicBezTo>
                  <a:pt x="70" y="188"/>
                  <a:pt x="69" y="188"/>
                  <a:pt x="69" y="189"/>
                </a:cubicBezTo>
                <a:cubicBezTo>
                  <a:pt x="68" y="189"/>
                  <a:pt x="67" y="189"/>
                  <a:pt x="66" y="189"/>
                </a:cubicBezTo>
                <a:cubicBezTo>
                  <a:pt x="63" y="192"/>
                  <a:pt x="63" y="192"/>
                  <a:pt x="61" y="196"/>
                </a:cubicBezTo>
                <a:cubicBezTo>
                  <a:pt x="61" y="197"/>
                  <a:pt x="61" y="197"/>
                  <a:pt x="61" y="197"/>
                </a:cubicBezTo>
                <a:cubicBezTo>
                  <a:pt x="64" y="195"/>
                  <a:pt x="64" y="195"/>
                  <a:pt x="64" y="195"/>
                </a:cubicBezTo>
                <a:cubicBezTo>
                  <a:pt x="66" y="193"/>
                  <a:pt x="66" y="193"/>
                  <a:pt x="66" y="193"/>
                </a:cubicBezTo>
                <a:cubicBezTo>
                  <a:pt x="68" y="192"/>
                  <a:pt x="68" y="192"/>
                  <a:pt x="68" y="192"/>
                </a:cubicBezTo>
                <a:cubicBezTo>
                  <a:pt x="71" y="190"/>
                  <a:pt x="71" y="190"/>
                  <a:pt x="71" y="190"/>
                </a:cubicBezTo>
                <a:cubicBezTo>
                  <a:pt x="73" y="189"/>
                  <a:pt x="73" y="189"/>
                  <a:pt x="73" y="189"/>
                </a:cubicBezTo>
                <a:cubicBezTo>
                  <a:pt x="77" y="185"/>
                  <a:pt x="77" y="185"/>
                  <a:pt x="77" y="185"/>
                </a:cubicBezTo>
                <a:cubicBezTo>
                  <a:pt x="80" y="182"/>
                  <a:pt x="80" y="182"/>
                  <a:pt x="80" y="182"/>
                </a:cubicBezTo>
                <a:cubicBezTo>
                  <a:pt x="83" y="178"/>
                  <a:pt x="83" y="178"/>
                  <a:pt x="83" y="178"/>
                </a:cubicBezTo>
                <a:cubicBezTo>
                  <a:pt x="80" y="179"/>
                  <a:pt x="80" y="179"/>
                  <a:pt x="80" y="179"/>
                </a:cubicBezTo>
                <a:cubicBezTo>
                  <a:pt x="75" y="184"/>
                  <a:pt x="75" y="184"/>
                  <a:pt x="75" y="184"/>
                </a:cubicBezTo>
                <a:cubicBezTo>
                  <a:pt x="73" y="184"/>
                  <a:pt x="73" y="184"/>
                  <a:pt x="73" y="184"/>
                </a:cubicBezTo>
                <a:cubicBezTo>
                  <a:pt x="73" y="182"/>
                  <a:pt x="73" y="182"/>
                  <a:pt x="73" y="182"/>
                </a:cubicBezTo>
                <a:cubicBezTo>
                  <a:pt x="73" y="178"/>
                  <a:pt x="73" y="178"/>
                  <a:pt x="73" y="178"/>
                </a:cubicBezTo>
                <a:cubicBezTo>
                  <a:pt x="76" y="171"/>
                  <a:pt x="76" y="171"/>
                  <a:pt x="76" y="171"/>
                </a:cubicBezTo>
                <a:cubicBezTo>
                  <a:pt x="80" y="168"/>
                  <a:pt x="80" y="168"/>
                  <a:pt x="80" y="168"/>
                </a:cubicBezTo>
                <a:cubicBezTo>
                  <a:pt x="83" y="163"/>
                  <a:pt x="83" y="163"/>
                  <a:pt x="83" y="163"/>
                </a:cubicBezTo>
                <a:cubicBezTo>
                  <a:pt x="81" y="162"/>
                  <a:pt x="81" y="162"/>
                  <a:pt x="81" y="162"/>
                </a:cubicBezTo>
                <a:cubicBezTo>
                  <a:pt x="78" y="164"/>
                  <a:pt x="78" y="164"/>
                  <a:pt x="78" y="164"/>
                </a:cubicBezTo>
                <a:cubicBezTo>
                  <a:pt x="73" y="168"/>
                  <a:pt x="73" y="168"/>
                  <a:pt x="73" y="168"/>
                </a:cubicBezTo>
                <a:cubicBezTo>
                  <a:pt x="67" y="174"/>
                  <a:pt x="67" y="174"/>
                  <a:pt x="67" y="174"/>
                </a:cubicBezTo>
                <a:cubicBezTo>
                  <a:pt x="63" y="178"/>
                  <a:pt x="63" y="178"/>
                  <a:pt x="63" y="178"/>
                </a:cubicBezTo>
                <a:cubicBezTo>
                  <a:pt x="66" y="175"/>
                  <a:pt x="66" y="175"/>
                  <a:pt x="66" y="175"/>
                </a:cubicBezTo>
                <a:cubicBezTo>
                  <a:pt x="69" y="171"/>
                  <a:pt x="69" y="171"/>
                  <a:pt x="69" y="171"/>
                </a:cubicBezTo>
                <a:cubicBezTo>
                  <a:pt x="71" y="169"/>
                  <a:pt x="71" y="169"/>
                  <a:pt x="71" y="169"/>
                </a:cubicBezTo>
                <a:cubicBezTo>
                  <a:pt x="71" y="167"/>
                  <a:pt x="71" y="167"/>
                  <a:pt x="71" y="167"/>
                </a:cubicBezTo>
                <a:cubicBezTo>
                  <a:pt x="71" y="167"/>
                  <a:pt x="72" y="167"/>
                  <a:pt x="72" y="167"/>
                </a:cubicBezTo>
                <a:cubicBezTo>
                  <a:pt x="75" y="164"/>
                  <a:pt x="75" y="164"/>
                  <a:pt x="75" y="164"/>
                </a:cubicBezTo>
                <a:cubicBezTo>
                  <a:pt x="78" y="161"/>
                  <a:pt x="78" y="161"/>
                  <a:pt x="78" y="161"/>
                </a:cubicBezTo>
                <a:cubicBezTo>
                  <a:pt x="80" y="161"/>
                  <a:pt x="80" y="161"/>
                  <a:pt x="80" y="161"/>
                </a:cubicBezTo>
                <a:cubicBezTo>
                  <a:pt x="83" y="157"/>
                  <a:pt x="83" y="157"/>
                  <a:pt x="83" y="157"/>
                </a:cubicBezTo>
                <a:cubicBezTo>
                  <a:pt x="85" y="156"/>
                  <a:pt x="85" y="156"/>
                  <a:pt x="85" y="156"/>
                </a:cubicBezTo>
                <a:cubicBezTo>
                  <a:pt x="86" y="156"/>
                  <a:pt x="87" y="156"/>
                  <a:pt x="87" y="156"/>
                </a:cubicBezTo>
                <a:cubicBezTo>
                  <a:pt x="92" y="156"/>
                  <a:pt x="92" y="156"/>
                  <a:pt x="92" y="156"/>
                </a:cubicBezTo>
                <a:cubicBezTo>
                  <a:pt x="93" y="157"/>
                  <a:pt x="93" y="157"/>
                  <a:pt x="93" y="157"/>
                </a:cubicBezTo>
                <a:cubicBezTo>
                  <a:pt x="95" y="157"/>
                  <a:pt x="95" y="157"/>
                  <a:pt x="95" y="157"/>
                </a:cubicBezTo>
                <a:cubicBezTo>
                  <a:pt x="99" y="154"/>
                  <a:pt x="99" y="154"/>
                  <a:pt x="99" y="154"/>
                </a:cubicBezTo>
                <a:cubicBezTo>
                  <a:pt x="104" y="150"/>
                  <a:pt x="104" y="150"/>
                  <a:pt x="104" y="150"/>
                </a:cubicBezTo>
                <a:cubicBezTo>
                  <a:pt x="107" y="150"/>
                  <a:pt x="107" y="150"/>
                  <a:pt x="107" y="150"/>
                </a:cubicBezTo>
                <a:cubicBezTo>
                  <a:pt x="110" y="148"/>
                  <a:pt x="110" y="148"/>
                  <a:pt x="110" y="148"/>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 name="TextBox 5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52" name="Picture 5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60303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53"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fltVal val="0"/>
                                          </p:val>
                                        </p:tav>
                                        <p:tav tm="100000">
                                          <p:val>
                                            <p:strVal val="#ppt_h"/>
                                          </p:val>
                                        </p:tav>
                                      </p:tavLst>
                                    </p:anim>
                                    <p:animEffect transition="in" filter="fade">
                                      <p:cBhvr>
                                        <p:cTn id="13" dur="500"/>
                                        <p:tgtEl>
                                          <p:spTgt spid="7"/>
                                        </p:tgtEl>
                                      </p:cBhvr>
                                    </p:animEffect>
                                  </p:childTnLst>
                                </p:cTn>
                              </p:par>
                            </p:childTnLst>
                          </p:cTn>
                        </p:par>
                        <p:par>
                          <p:cTn id="14" fill="hold">
                            <p:stCondLst>
                              <p:cond delay="1000"/>
                            </p:stCondLst>
                            <p:childTnLst>
                              <p:par>
                                <p:cTn id="15" presetID="53" presetClass="entr" presetSubtype="0" fill="hold" grpId="0"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p:cTn id="17" dur="500" fill="hold"/>
                                        <p:tgtEl>
                                          <p:spTgt spid="50"/>
                                        </p:tgtEl>
                                        <p:attrNameLst>
                                          <p:attrName>ppt_w</p:attrName>
                                        </p:attrNameLst>
                                      </p:cBhvr>
                                      <p:tavLst>
                                        <p:tav tm="0">
                                          <p:val>
                                            <p:fltVal val="0"/>
                                          </p:val>
                                        </p:tav>
                                        <p:tav tm="100000">
                                          <p:val>
                                            <p:strVal val="#ppt_w"/>
                                          </p:val>
                                        </p:tav>
                                      </p:tavLst>
                                    </p:anim>
                                    <p:anim calcmode="lin" valueType="num">
                                      <p:cBhvr>
                                        <p:cTn id="18" dur="500" fill="hold"/>
                                        <p:tgtEl>
                                          <p:spTgt spid="50"/>
                                        </p:tgtEl>
                                        <p:attrNameLst>
                                          <p:attrName>ppt_h</p:attrName>
                                        </p:attrNameLst>
                                      </p:cBhvr>
                                      <p:tavLst>
                                        <p:tav tm="0">
                                          <p:val>
                                            <p:fltVal val="0"/>
                                          </p:val>
                                        </p:tav>
                                        <p:tav tm="100000">
                                          <p:val>
                                            <p:strVal val="#ppt_h"/>
                                          </p:val>
                                        </p:tav>
                                      </p:tavLst>
                                    </p:anim>
                                    <p:animEffect transition="in" filter="fade">
                                      <p:cBhvr>
                                        <p:cTn id="19" dur="500"/>
                                        <p:tgtEl>
                                          <p:spTgt spid="50"/>
                                        </p:tgtEl>
                                      </p:cBhvr>
                                    </p:animEffect>
                                  </p:childTnLst>
                                </p:cTn>
                              </p:par>
                              <p:par>
                                <p:cTn id="20" presetID="47"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anim calcmode="lin" valueType="num">
                                      <p:cBhvr>
                                        <p:cTn id="23" dur="500" fill="hold"/>
                                        <p:tgtEl>
                                          <p:spTgt spid="8"/>
                                        </p:tgtEl>
                                        <p:attrNameLst>
                                          <p:attrName>ppt_x</p:attrName>
                                        </p:attrNameLst>
                                      </p:cBhvr>
                                      <p:tavLst>
                                        <p:tav tm="0">
                                          <p:val>
                                            <p:strVal val="#ppt_x"/>
                                          </p:val>
                                        </p:tav>
                                        <p:tav tm="100000">
                                          <p:val>
                                            <p:strVal val="#ppt_x"/>
                                          </p:val>
                                        </p:tav>
                                      </p:tavLst>
                                    </p:anim>
                                    <p:anim calcmode="lin" valueType="num">
                                      <p:cBhvr>
                                        <p:cTn id="24" dur="500" fill="hold"/>
                                        <p:tgtEl>
                                          <p:spTgt spid="8"/>
                                        </p:tgtEl>
                                        <p:attrNameLst>
                                          <p:attrName>ppt_y</p:attrName>
                                        </p:attrNameLst>
                                      </p:cBhvr>
                                      <p:tavLst>
                                        <p:tav tm="0">
                                          <p:val>
                                            <p:strVal val="#ppt_y-.1"/>
                                          </p:val>
                                        </p:tav>
                                        <p:tav tm="100000">
                                          <p:val>
                                            <p:strVal val="#ppt_y"/>
                                          </p:val>
                                        </p:tav>
                                      </p:tavLst>
                                    </p:anim>
                                  </p:childTnLst>
                                </p:cTn>
                              </p:par>
                            </p:childTnLst>
                          </p:cTn>
                        </p:par>
                        <p:par>
                          <p:cTn id="25" fill="hold">
                            <p:stCondLst>
                              <p:cond delay="1500"/>
                            </p:stCondLst>
                            <p:childTnLst>
                              <p:par>
                                <p:cTn id="26" presetID="53" presetClass="entr" presetSubtype="0" fill="hold" grpId="0" nodeType="after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par>
                          <p:cTn id="31" fill="hold">
                            <p:stCondLst>
                              <p:cond delay="2000"/>
                            </p:stCondLst>
                            <p:childTnLst>
                              <p:par>
                                <p:cTn id="32" presetID="53" presetClass="entr" presetSubtype="0" fill="hold" grpId="0" nodeType="afterEffect">
                                  <p:stCondLst>
                                    <p:cond delay="0"/>
                                  </p:stCondLst>
                                  <p:childTnLst>
                                    <p:set>
                                      <p:cBhvr>
                                        <p:cTn id="33" dur="1" fill="hold">
                                          <p:stCondLst>
                                            <p:cond delay="0"/>
                                          </p:stCondLst>
                                        </p:cTn>
                                        <p:tgtEl>
                                          <p:spTgt spid="44"/>
                                        </p:tgtEl>
                                        <p:attrNameLst>
                                          <p:attrName>style.visibility</p:attrName>
                                        </p:attrNameLst>
                                      </p:cBhvr>
                                      <p:to>
                                        <p:strVal val="visible"/>
                                      </p:to>
                                    </p:set>
                                    <p:anim calcmode="lin" valueType="num">
                                      <p:cBhvr>
                                        <p:cTn id="34" dur="500" fill="hold"/>
                                        <p:tgtEl>
                                          <p:spTgt spid="44"/>
                                        </p:tgtEl>
                                        <p:attrNameLst>
                                          <p:attrName>ppt_w</p:attrName>
                                        </p:attrNameLst>
                                      </p:cBhvr>
                                      <p:tavLst>
                                        <p:tav tm="0">
                                          <p:val>
                                            <p:fltVal val="0"/>
                                          </p:val>
                                        </p:tav>
                                        <p:tav tm="100000">
                                          <p:val>
                                            <p:strVal val="#ppt_w"/>
                                          </p:val>
                                        </p:tav>
                                      </p:tavLst>
                                    </p:anim>
                                    <p:anim calcmode="lin" valueType="num">
                                      <p:cBhvr>
                                        <p:cTn id="35" dur="500" fill="hold"/>
                                        <p:tgtEl>
                                          <p:spTgt spid="44"/>
                                        </p:tgtEl>
                                        <p:attrNameLst>
                                          <p:attrName>ppt_h</p:attrName>
                                        </p:attrNameLst>
                                      </p:cBhvr>
                                      <p:tavLst>
                                        <p:tav tm="0">
                                          <p:val>
                                            <p:fltVal val="0"/>
                                          </p:val>
                                        </p:tav>
                                        <p:tav tm="100000">
                                          <p:val>
                                            <p:strVal val="#ppt_h"/>
                                          </p:val>
                                        </p:tav>
                                      </p:tavLst>
                                    </p:anim>
                                    <p:animEffect transition="in" filter="fade">
                                      <p:cBhvr>
                                        <p:cTn id="36" dur="500"/>
                                        <p:tgtEl>
                                          <p:spTgt spid="44"/>
                                        </p:tgtEl>
                                      </p:cBhvr>
                                    </p:animEffect>
                                  </p:childTnLst>
                                </p:cTn>
                              </p:par>
                            </p:childTnLst>
                          </p:cTn>
                        </p:par>
                        <p:par>
                          <p:cTn id="37" fill="hold">
                            <p:stCondLst>
                              <p:cond delay="2500"/>
                            </p:stCondLst>
                            <p:childTnLst>
                              <p:par>
                                <p:cTn id="38" presetID="18" presetClass="entr" presetSubtype="12" fill="hold" nodeType="after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strips(downLeft)">
                                      <p:cBhvr>
                                        <p:cTn id="40" dur="500"/>
                                        <p:tgtEl>
                                          <p:spTgt spid="20"/>
                                        </p:tgtEl>
                                      </p:cBhvr>
                                    </p:animEffect>
                                  </p:childTnLst>
                                </p:cTn>
                              </p:par>
                              <p:par>
                                <p:cTn id="41" presetID="47" presetClass="entr" presetSubtype="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500"/>
                                        <p:tgtEl>
                                          <p:spTgt spid="28"/>
                                        </p:tgtEl>
                                      </p:cBhvr>
                                    </p:animEffect>
                                    <p:anim calcmode="lin" valueType="num">
                                      <p:cBhvr>
                                        <p:cTn id="44" dur="500" fill="hold"/>
                                        <p:tgtEl>
                                          <p:spTgt spid="28"/>
                                        </p:tgtEl>
                                        <p:attrNameLst>
                                          <p:attrName>ppt_x</p:attrName>
                                        </p:attrNameLst>
                                      </p:cBhvr>
                                      <p:tavLst>
                                        <p:tav tm="0">
                                          <p:val>
                                            <p:strVal val="#ppt_x"/>
                                          </p:val>
                                        </p:tav>
                                        <p:tav tm="100000">
                                          <p:val>
                                            <p:strVal val="#ppt_x"/>
                                          </p:val>
                                        </p:tav>
                                      </p:tavLst>
                                    </p:anim>
                                    <p:anim calcmode="lin" valueType="num">
                                      <p:cBhvr>
                                        <p:cTn id="45" dur="500" fill="hold"/>
                                        <p:tgtEl>
                                          <p:spTgt spid="28"/>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par>
                          <p:cTn id="52" fill="hold">
                            <p:stCondLst>
                              <p:cond delay="3500"/>
                            </p:stCondLst>
                            <p:childTnLst>
                              <p:par>
                                <p:cTn id="53" presetID="53" presetClass="entr" presetSubtype="0" fill="hold" grpId="0" nodeType="afterEffect">
                                  <p:stCondLst>
                                    <p:cond delay="0"/>
                                  </p:stCondLst>
                                  <p:childTnLst>
                                    <p:set>
                                      <p:cBhvr>
                                        <p:cTn id="54" dur="1" fill="hold">
                                          <p:stCondLst>
                                            <p:cond delay="0"/>
                                          </p:stCondLst>
                                        </p:cTn>
                                        <p:tgtEl>
                                          <p:spTgt spid="45"/>
                                        </p:tgtEl>
                                        <p:attrNameLst>
                                          <p:attrName>style.visibility</p:attrName>
                                        </p:attrNameLst>
                                      </p:cBhvr>
                                      <p:to>
                                        <p:strVal val="visible"/>
                                      </p:to>
                                    </p:set>
                                    <p:anim calcmode="lin" valueType="num">
                                      <p:cBhvr>
                                        <p:cTn id="55" dur="500" fill="hold"/>
                                        <p:tgtEl>
                                          <p:spTgt spid="45"/>
                                        </p:tgtEl>
                                        <p:attrNameLst>
                                          <p:attrName>ppt_w</p:attrName>
                                        </p:attrNameLst>
                                      </p:cBhvr>
                                      <p:tavLst>
                                        <p:tav tm="0">
                                          <p:val>
                                            <p:fltVal val="0"/>
                                          </p:val>
                                        </p:tav>
                                        <p:tav tm="100000">
                                          <p:val>
                                            <p:strVal val="#ppt_w"/>
                                          </p:val>
                                        </p:tav>
                                      </p:tavLst>
                                    </p:anim>
                                    <p:anim calcmode="lin" valueType="num">
                                      <p:cBhvr>
                                        <p:cTn id="56" dur="500" fill="hold"/>
                                        <p:tgtEl>
                                          <p:spTgt spid="45"/>
                                        </p:tgtEl>
                                        <p:attrNameLst>
                                          <p:attrName>ppt_h</p:attrName>
                                        </p:attrNameLst>
                                      </p:cBhvr>
                                      <p:tavLst>
                                        <p:tav tm="0">
                                          <p:val>
                                            <p:fltVal val="0"/>
                                          </p:val>
                                        </p:tav>
                                        <p:tav tm="100000">
                                          <p:val>
                                            <p:strVal val="#ppt_h"/>
                                          </p:val>
                                        </p:tav>
                                      </p:tavLst>
                                    </p:anim>
                                    <p:animEffect transition="in" filter="fade">
                                      <p:cBhvr>
                                        <p:cTn id="57" dur="500"/>
                                        <p:tgtEl>
                                          <p:spTgt spid="45"/>
                                        </p:tgtEl>
                                      </p:cBhvr>
                                    </p:animEffect>
                                  </p:childTnLst>
                                </p:cTn>
                              </p:par>
                            </p:childTnLst>
                          </p:cTn>
                        </p:par>
                        <p:par>
                          <p:cTn id="58" fill="hold">
                            <p:stCondLst>
                              <p:cond delay="4000"/>
                            </p:stCondLst>
                            <p:childTnLst>
                              <p:par>
                                <p:cTn id="59" presetID="18" presetClass="entr" presetSubtype="12"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strips(downLeft)">
                                      <p:cBhvr>
                                        <p:cTn id="61" dur="500"/>
                                        <p:tgtEl>
                                          <p:spTgt spid="23"/>
                                        </p:tgtEl>
                                      </p:cBhvr>
                                    </p:animEffect>
                                  </p:childTnLst>
                                </p:cTn>
                              </p:par>
                              <p:par>
                                <p:cTn id="62" presetID="47" presetClass="entr" presetSubtype="0" fill="hold" grpId="0" nodeType="with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fade">
                                      <p:cBhvr>
                                        <p:cTn id="64" dur="500"/>
                                        <p:tgtEl>
                                          <p:spTgt spid="29"/>
                                        </p:tgtEl>
                                      </p:cBhvr>
                                    </p:animEffect>
                                    <p:anim calcmode="lin" valueType="num">
                                      <p:cBhvr>
                                        <p:cTn id="65" dur="500" fill="hold"/>
                                        <p:tgtEl>
                                          <p:spTgt spid="29"/>
                                        </p:tgtEl>
                                        <p:attrNameLst>
                                          <p:attrName>ppt_x</p:attrName>
                                        </p:attrNameLst>
                                      </p:cBhvr>
                                      <p:tavLst>
                                        <p:tav tm="0">
                                          <p:val>
                                            <p:strVal val="#ppt_x"/>
                                          </p:val>
                                        </p:tav>
                                        <p:tav tm="100000">
                                          <p:val>
                                            <p:strVal val="#ppt_x"/>
                                          </p:val>
                                        </p:tav>
                                      </p:tavLst>
                                    </p:anim>
                                    <p:anim calcmode="lin" valueType="num">
                                      <p:cBhvr>
                                        <p:cTn id="66" dur="500" fill="hold"/>
                                        <p:tgtEl>
                                          <p:spTgt spid="29"/>
                                        </p:tgtEl>
                                        <p:attrNameLst>
                                          <p:attrName>ppt_y</p:attrName>
                                        </p:attrNameLst>
                                      </p:cBhvr>
                                      <p:tavLst>
                                        <p:tav tm="0">
                                          <p:val>
                                            <p:strVal val="#ppt_y-.1"/>
                                          </p:val>
                                        </p:tav>
                                        <p:tav tm="100000">
                                          <p:val>
                                            <p:strVal val="#ppt_y"/>
                                          </p:val>
                                        </p:tav>
                                      </p:tavLst>
                                    </p:anim>
                                  </p:childTnLst>
                                </p:cTn>
                              </p:par>
                            </p:childTnLst>
                          </p:cTn>
                        </p:par>
                        <p:par>
                          <p:cTn id="67" fill="hold">
                            <p:stCondLst>
                              <p:cond delay="4500"/>
                            </p:stCondLst>
                            <p:childTnLst>
                              <p:par>
                                <p:cTn id="68" presetID="53" presetClass="entr" presetSubtype="0" fill="hold" grpId="0" nodeType="afterEffect">
                                  <p:stCondLst>
                                    <p:cond delay="0"/>
                                  </p:stCondLst>
                                  <p:childTnLst>
                                    <p:set>
                                      <p:cBhvr>
                                        <p:cTn id="69" dur="1" fill="hold">
                                          <p:stCondLst>
                                            <p:cond delay="0"/>
                                          </p:stCondLst>
                                        </p:cTn>
                                        <p:tgtEl>
                                          <p:spTgt spid="14"/>
                                        </p:tgtEl>
                                        <p:attrNameLst>
                                          <p:attrName>style.visibility</p:attrName>
                                        </p:attrNameLst>
                                      </p:cBhvr>
                                      <p:to>
                                        <p:strVal val="visible"/>
                                      </p:to>
                                    </p:set>
                                    <p:anim calcmode="lin" valueType="num">
                                      <p:cBhvr>
                                        <p:cTn id="70" dur="500" fill="hold"/>
                                        <p:tgtEl>
                                          <p:spTgt spid="14"/>
                                        </p:tgtEl>
                                        <p:attrNameLst>
                                          <p:attrName>ppt_w</p:attrName>
                                        </p:attrNameLst>
                                      </p:cBhvr>
                                      <p:tavLst>
                                        <p:tav tm="0">
                                          <p:val>
                                            <p:fltVal val="0"/>
                                          </p:val>
                                        </p:tav>
                                        <p:tav tm="100000">
                                          <p:val>
                                            <p:strVal val="#ppt_w"/>
                                          </p:val>
                                        </p:tav>
                                      </p:tavLst>
                                    </p:anim>
                                    <p:anim calcmode="lin" valueType="num">
                                      <p:cBhvr>
                                        <p:cTn id="71" dur="500" fill="hold"/>
                                        <p:tgtEl>
                                          <p:spTgt spid="14"/>
                                        </p:tgtEl>
                                        <p:attrNameLst>
                                          <p:attrName>ppt_h</p:attrName>
                                        </p:attrNameLst>
                                      </p:cBhvr>
                                      <p:tavLst>
                                        <p:tav tm="0">
                                          <p:val>
                                            <p:fltVal val="0"/>
                                          </p:val>
                                        </p:tav>
                                        <p:tav tm="100000">
                                          <p:val>
                                            <p:strVal val="#ppt_h"/>
                                          </p:val>
                                        </p:tav>
                                      </p:tavLst>
                                    </p:anim>
                                    <p:animEffect transition="in" filter="fade">
                                      <p:cBhvr>
                                        <p:cTn id="72" dur="500"/>
                                        <p:tgtEl>
                                          <p:spTgt spid="14"/>
                                        </p:tgtEl>
                                      </p:cBhvr>
                                    </p:animEffect>
                                  </p:childTnLst>
                                </p:cTn>
                              </p:par>
                            </p:childTnLst>
                          </p:cTn>
                        </p:par>
                        <p:par>
                          <p:cTn id="73" fill="hold">
                            <p:stCondLst>
                              <p:cond delay="5000"/>
                            </p:stCondLst>
                            <p:childTnLst>
                              <p:par>
                                <p:cTn id="74" presetID="53" presetClass="entr" presetSubtype="0" fill="hold" grpId="0" nodeType="afterEffect">
                                  <p:stCondLst>
                                    <p:cond delay="0"/>
                                  </p:stCondLst>
                                  <p:childTnLst>
                                    <p:set>
                                      <p:cBhvr>
                                        <p:cTn id="75" dur="1" fill="hold">
                                          <p:stCondLst>
                                            <p:cond delay="0"/>
                                          </p:stCondLst>
                                        </p:cTn>
                                        <p:tgtEl>
                                          <p:spTgt spid="46"/>
                                        </p:tgtEl>
                                        <p:attrNameLst>
                                          <p:attrName>style.visibility</p:attrName>
                                        </p:attrNameLst>
                                      </p:cBhvr>
                                      <p:to>
                                        <p:strVal val="visible"/>
                                      </p:to>
                                    </p:set>
                                    <p:anim calcmode="lin" valueType="num">
                                      <p:cBhvr>
                                        <p:cTn id="76" dur="500" fill="hold"/>
                                        <p:tgtEl>
                                          <p:spTgt spid="46"/>
                                        </p:tgtEl>
                                        <p:attrNameLst>
                                          <p:attrName>ppt_w</p:attrName>
                                        </p:attrNameLst>
                                      </p:cBhvr>
                                      <p:tavLst>
                                        <p:tav tm="0">
                                          <p:val>
                                            <p:fltVal val="0"/>
                                          </p:val>
                                        </p:tav>
                                        <p:tav tm="100000">
                                          <p:val>
                                            <p:strVal val="#ppt_w"/>
                                          </p:val>
                                        </p:tav>
                                      </p:tavLst>
                                    </p:anim>
                                    <p:anim calcmode="lin" valueType="num">
                                      <p:cBhvr>
                                        <p:cTn id="77" dur="500" fill="hold"/>
                                        <p:tgtEl>
                                          <p:spTgt spid="46"/>
                                        </p:tgtEl>
                                        <p:attrNameLst>
                                          <p:attrName>ppt_h</p:attrName>
                                        </p:attrNameLst>
                                      </p:cBhvr>
                                      <p:tavLst>
                                        <p:tav tm="0">
                                          <p:val>
                                            <p:fltVal val="0"/>
                                          </p:val>
                                        </p:tav>
                                        <p:tav tm="100000">
                                          <p:val>
                                            <p:strVal val="#ppt_h"/>
                                          </p:val>
                                        </p:tav>
                                      </p:tavLst>
                                    </p:anim>
                                    <p:animEffect transition="in" filter="fade">
                                      <p:cBhvr>
                                        <p:cTn id="78" dur="500"/>
                                        <p:tgtEl>
                                          <p:spTgt spid="46"/>
                                        </p:tgtEl>
                                      </p:cBhvr>
                                    </p:animEffect>
                                  </p:childTnLst>
                                </p:cTn>
                              </p:par>
                            </p:childTnLst>
                          </p:cTn>
                        </p:par>
                        <p:par>
                          <p:cTn id="79" fill="hold">
                            <p:stCondLst>
                              <p:cond delay="5500"/>
                            </p:stCondLst>
                            <p:childTnLst>
                              <p:par>
                                <p:cTn id="80" presetID="18" presetClass="entr" presetSubtype="9" fill="hold"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strips(upLeft)">
                                      <p:cBhvr>
                                        <p:cTn id="82" dur="500"/>
                                        <p:tgtEl>
                                          <p:spTgt spid="25"/>
                                        </p:tgtEl>
                                      </p:cBhvr>
                                    </p:animEffect>
                                  </p:childTnLst>
                                </p:cTn>
                              </p:par>
                              <p:par>
                                <p:cTn id="83" presetID="47" presetClass="entr" presetSubtype="0"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anim calcmode="lin" valueType="num">
                                      <p:cBhvr>
                                        <p:cTn id="86" dur="500" fill="hold"/>
                                        <p:tgtEl>
                                          <p:spTgt spid="30"/>
                                        </p:tgtEl>
                                        <p:attrNameLst>
                                          <p:attrName>ppt_x</p:attrName>
                                        </p:attrNameLst>
                                      </p:cBhvr>
                                      <p:tavLst>
                                        <p:tav tm="0">
                                          <p:val>
                                            <p:strVal val="#ppt_x"/>
                                          </p:val>
                                        </p:tav>
                                        <p:tav tm="100000">
                                          <p:val>
                                            <p:strVal val="#ppt_x"/>
                                          </p:val>
                                        </p:tav>
                                      </p:tavLst>
                                    </p:anim>
                                    <p:anim calcmode="lin" valueType="num">
                                      <p:cBhvr>
                                        <p:cTn id="87" dur="500" fill="hold"/>
                                        <p:tgtEl>
                                          <p:spTgt spid="30"/>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53" presetClass="entr" presetSubtype="0" fill="hold" grpId="0" nodeType="afterEffect">
                                  <p:stCondLst>
                                    <p:cond delay="0"/>
                                  </p:stCondLst>
                                  <p:childTnLst>
                                    <p:set>
                                      <p:cBhvr>
                                        <p:cTn id="90" dur="1" fill="hold">
                                          <p:stCondLst>
                                            <p:cond delay="0"/>
                                          </p:stCondLst>
                                        </p:cTn>
                                        <p:tgtEl>
                                          <p:spTgt spid="31"/>
                                        </p:tgtEl>
                                        <p:attrNameLst>
                                          <p:attrName>style.visibility</p:attrName>
                                        </p:attrNameLst>
                                      </p:cBhvr>
                                      <p:to>
                                        <p:strVal val="visible"/>
                                      </p:to>
                                    </p:set>
                                    <p:anim calcmode="lin" valueType="num">
                                      <p:cBhvr>
                                        <p:cTn id="91" dur="500" fill="hold"/>
                                        <p:tgtEl>
                                          <p:spTgt spid="31"/>
                                        </p:tgtEl>
                                        <p:attrNameLst>
                                          <p:attrName>ppt_w</p:attrName>
                                        </p:attrNameLst>
                                      </p:cBhvr>
                                      <p:tavLst>
                                        <p:tav tm="0">
                                          <p:val>
                                            <p:fltVal val="0"/>
                                          </p:val>
                                        </p:tav>
                                        <p:tav tm="100000">
                                          <p:val>
                                            <p:strVal val="#ppt_w"/>
                                          </p:val>
                                        </p:tav>
                                      </p:tavLst>
                                    </p:anim>
                                    <p:anim calcmode="lin" valueType="num">
                                      <p:cBhvr>
                                        <p:cTn id="92" dur="500" fill="hold"/>
                                        <p:tgtEl>
                                          <p:spTgt spid="31"/>
                                        </p:tgtEl>
                                        <p:attrNameLst>
                                          <p:attrName>ppt_h</p:attrName>
                                        </p:attrNameLst>
                                      </p:cBhvr>
                                      <p:tavLst>
                                        <p:tav tm="0">
                                          <p:val>
                                            <p:fltVal val="0"/>
                                          </p:val>
                                        </p:tav>
                                        <p:tav tm="100000">
                                          <p:val>
                                            <p:strVal val="#ppt_h"/>
                                          </p:val>
                                        </p:tav>
                                      </p:tavLst>
                                    </p:anim>
                                    <p:animEffect transition="in" filter="fade">
                                      <p:cBhvr>
                                        <p:cTn id="93" dur="500"/>
                                        <p:tgtEl>
                                          <p:spTgt spid="31"/>
                                        </p:tgtEl>
                                      </p:cBhvr>
                                    </p:animEffect>
                                  </p:childTnLst>
                                </p:cTn>
                              </p:par>
                            </p:childTnLst>
                          </p:cTn>
                        </p:par>
                        <p:par>
                          <p:cTn id="94" fill="hold">
                            <p:stCondLst>
                              <p:cond delay="6500"/>
                            </p:stCondLst>
                            <p:childTnLst>
                              <p:par>
                                <p:cTn id="95" presetID="53" presetClass="entr" presetSubtype="0" fill="hold" grpId="0" nodeType="afterEffect">
                                  <p:stCondLst>
                                    <p:cond delay="0"/>
                                  </p:stCondLst>
                                  <p:childTnLst>
                                    <p:set>
                                      <p:cBhvr>
                                        <p:cTn id="96" dur="1" fill="hold">
                                          <p:stCondLst>
                                            <p:cond delay="0"/>
                                          </p:stCondLst>
                                        </p:cTn>
                                        <p:tgtEl>
                                          <p:spTgt spid="47"/>
                                        </p:tgtEl>
                                        <p:attrNameLst>
                                          <p:attrName>style.visibility</p:attrName>
                                        </p:attrNameLst>
                                      </p:cBhvr>
                                      <p:to>
                                        <p:strVal val="visible"/>
                                      </p:to>
                                    </p:set>
                                    <p:anim calcmode="lin" valueType="num">
                                      <p:cBhvr>
                                        <p:cTn id="97" dur="500" fill="hold"/>
                                        <p:tgtEl>
                                          <p:spTgt spid="47"/>
                                        </p:tgtEl>
                                        <p:attrNameLst>
                                          <p:attrName>ppt_w</p:attrName>
                                        </p:attrNameLst>
                                      </p:cBhvr>
                                      <p:tavLst>
                                        <p:tav tm="0">
                                          <p:val>
                                            <p:fltVal val="0"/>
                                          </p:val>
                                        </p:tav>
                                        <p:tav tm="100000">
                                          <p:val>
                                            <p:strVal val="#ppt_w"/>
                                          </p:val>
                                        </p:tav>
                                      </p:tavLst>
                                    </p:anim>
                                    <p:anim calcmode="lin" valueType="num">
                                      <p:cBhvr>
                                        <p:cTn id="98" dur="500" fill="hold"/>
                                        <p:tgtEl>
                                          <p:spTgt spid="47"/>
                                        </p:tgtEl>
                                        <p:attrNameLst>
                                          <p:attrName>ppt_h</p:attrName>
                                        </p:attrNameLst>
                                      </p:cBhvr>
                                      <p:tavLst>
                                        <p:tav tm="0">
                                          <p:val>
                                            <p:fltVal val="0"/>
                                          </p:val>
                                        </p:tav>
                                        <p:tav tm="100000">
                                          <p:val>
                                            <p:strVal val="#ppt_h"/>
                                          </p:val>
                                        </p:tav>
                                      </p:tavLst>
                                    </p:anim>
                                    <p:animEffect transition="in" filter="fade">
                                      <p:cBhvr>
                                        <p:cTn id="99" dur="500"/>
                                        <p:tgtEl>
                                          <p:spTgt spid="47"/>
                                        </p:tgtEl>
                                      </p:cBhvr>
                                    </p:animEffect>
                                  </p:childTnLst>
                                </p:cTn>
                              </p:par>
                            </p:childTnLst>
                          </p:cTn>
                        </p:par>
                        <p:par>
                          <p:cTn id="100" fill="hold">
                            <p:stCondLst>
                              <p:cond delay="7000"/>
                            </p:stCondLst>
                            <p:childTnLst>
                              <p:par>
                                <p:cTn id="101" presetID="18" presetClass="entr" presetSubtype="6" fill="hold" nodeType="afterEffect">
                                  <p:stCondLst>
                                    <p:cond delay="0"/>
                                  </p:stCondLst>
                                  <p:childTnLst>
                                    <p:set>
                                      <p:cBhvr>
                                        <p:cTn id="102" dur="1" fill="hold">
                                          <p:stCondLst>
                                            <p:cond delay="0"/>
                                          </p:stCondLst>
                                        </p:cTn>
                                        <p:tgtEl>
                                          <p:spTgt spid="34"/>
                                        </p:tgtEl>
                                        <p:attrNameLst>
                                          <p:attrName>style.visibility</p:attrName>
                                        </p:attrNameLst>
                                      </p:cBhvr>
                                      <p:to>
                                        <p:strVal val="visible"/>
                                      </p:to>
                                    </p:set>
                                    <p:animEffect transition="in" filter="strips(downRight)">
                                      <p:cBhvr>
                                        <p:cTn id="103" dur="500"/>
                                        <p:tgtEl>
                                          <p:spTgt spid="34"/>
                                        </p:tgtEl>
                                      </p:cBhvr>
                                    </p:animEffect>
                                  </p:childTnLst>
                                </p:cTn>
                              </p:par>
                              <p:par>
                                <p:cTn id="104" presetID="47" presetClass="entr" presetSubtype="0" fill="hold" grpId="0" nodeType="withEffect">
                                  <p:stCondLst>
                                    <p:cond delay="0"/>
                                  </p:stCondLst>
                                  <p:childTnLst>
                                    <p:set>
                                      <p:cBhvr>
                                        <p:cTn id="105" dur="1" fill="hold">
                                          <p:stCondLst>
                                            <p:cond delay="0"/>
                                          </p:stCondLst>
                                        </p:cTn>
                                        <p:tgtEl>
                                          <p:spTgt spid="41"/>
                                        </p:tgtEl>
                                        <p:attrNameLst>
                                          <p:attrName>style.visibility</p:attrName>
                                        </p:attrNameLst>
                                      </p:cBhvr>
                                      <p:to>
                                        <p:strVal val="visible"/>
                                      </p:to>
                                    </p:set>
                                    <p:animEffect transition="in" filter="fade">
                                      <p:cBhvr>
                                        <p:cTn id="106" dur="500"/>
                                        <p:tgtEl>
                                          <p:spTgt spid="41"/>
                                        </p:tgtEl>
                                      </p:cBhvr>
                                    </p:animEffect>
                                    <p:anim calcmode="lin" valueType="num">
                                      <p:cBhvr>
                                        <p:cTn id="107" dur="500" fill="hold"/>
                                        <p:tgtEl>
                                          <p:spTgt spid="41"/>
                                        </p:tgtEl>
                                        <p:attrNameLst>
                                          <p:attrName>ppt_x</p:attrName>
                                        </p:attrNameLst>
                                      </p:cBhvr>
                                      <p:tavLst>
                                        <p:tav tm="0">
                                          <p:val>
                                            <p:strVal val="#ppt_x"/>
                                          </p:val>
                                        </p:tav>
                                        <p:tav tm="100000">
                                          <p:val>
                                            <p:strVal val="#ppt_x"/>
                                          </p:val>
                                        </p:tav>
                                      </p:tavLst>
                                    </p:anim>
                                    <p:anim calcmode="lin" valueType="num">
                                      <p:cBhvr>
                                        <p:cTn id="108" dur="500" fill="hold"/>
                                        <p:tgtEl>
                                          <p:spTgt spid="41"/>
                                        </p:tgtEl>
                                        <p:attrNameLst>
                                          <p:attrName>ppt_y</p:attrName>
                                        </p:attrNameLst>
                                      </p:cBhvr>
                                      <p:tavLst>
                                        <p:tav tm="0">
                                          <p:val>
                                            <p:strVal val="#ppt_y-.1"/>
                                          </p:val>
                                        </p:tav>
                                        <p:tav tm="100000">
                                          <p:val>
                                            <p:strVal val="#ppt_y"/>
                                          </p:val>
                                        </p:tav>
                                      </p:tavLst>
                                    </p:anim>
                                  </p:childTnLst>
                                </p:cTn>
                              </p:par>
                            </p:childTnLst>
                          </p:cTn>
                        </p:par>
                        <p:par>
                          <p:cTn id="109" fill="hold">
                            <p:stCondLst>
                              <p:cond delay="7500"/>
                            </p:stCondLst>
                            <p:childTnLst>
                              <p:par>
                                <p:cTn id="110" presetID="53" presetClass="entr" presetSubtype="0" fill="hold" grpId="0" nodeType="afterEffect">
                                  <p:stCondLst>
                                    <p:cond delay="0"/>
                                  </p:stCondLst>
                                  <p:childTnLst>
                                    <p:set>
                                      <p:cBhvr>
                                        <p:cTn id="111" dur="1" fill="hold">
                                          <p:stCondLst>
                                            <p:cond delay="0"/>
                                          </p:stCondLst>
                                        </p:cTn>
                                        <p:tgtEl>
                                          <p:spTgt spid="32"/>
                                        </p:tgtEl>
                                        <p:attrNameLst>
                                          <p:attrName>style.visibility</p:attrName>
                                        </p:attrNameLst>
                                      </p:cBhvr>
                                      <p:to>
                                        <p:strVal val="visible"/>
                                      </p:to>
                                    </p:set>
                                    <p:anim calcmode="lin" valueType="num">
                                      <p:cBhvr>
                                        <p:cTn id="112" dur="500" fill="hold"/>
                                        <p:tgtEl>
                                          <p:spTgt spid="32"/>
                                        </p:tgtEl>
                                        <p:attrNameLst>
                                          <p:attrName>ppt_w</p:attrName>
                                        </p:attrNameLst>
                                      </p:cBhvr>
                                      <p:tavLst>
                                        <p:tav tm="0">
                                          <p:val>
                                            <p:fltVal val="0"/>
                                          </p:val>
                                        </p:tav>
                                        <p:tav tm="100000">
                                          <p:val>
                                            <p:strVal val="#ppt_w"/>
                                          </p:val>
                                        </p:tav>
                                      </p:tavLst>
                                    </p:anim>
                                    <p:anim calcmode="lin" valueType="num">
                                      <p:cBhvr>
                                        <p:cTn id="113" dur="500" fill="hold"/>
                                        <p:tgtEl>
                                          <p:spTgt spid="32"/>
                                        </p:tgtEl>
                                        <p:attrNameLst>
                                          <p:attrName>ppt_h</p:attrName>
                                        </p:attrNameLst>
                                      </p:cBhvr>
                                      <p:tavLst>
                                        <p:tav tm="0">
                                          <p:val>
                                            <p:fltVal val="0"/>
                                          </p:val>
                                        </p:tav>
                                        <p:tav tm="100000">
                                          <p:val>
                                            <p:strVal val="#ppt_h"/>
                                          </p:val>
                                        </p:tav>
                                      </p:tavLst>
                                    </p:anim>
                                    <p:animEffect transition="in" filter="fade">
                                      <p:cBhvr>
                                        <p:cTn id="114" dur="500"/>
                                        <p:tgtEl>
                                          <p:spTgt spid="32"/>
                                        </p:tgtEl>
                                      </p:cBhvr>
                                    </p:animEffect>
                                  </p:childTnLst>
                                </p:cTn>
                              </p:par>
                            </p:childTnLst>
                          </p:cTn>
                        </p:par>
                        <p:par>
                          <p:cTn id="115" fill="hold">
                            <p:stCondLst>
                              <p:cond delay="8000"/>
                            </p:stCondLst>
                            <p:childTnLst>
                              <p:par>
                                <p:cTn id="116" presetID="53" presetClass="entr" presetSubtype="0" fill="hold" grpId="0" nodeType="afterEffect">
                                  <p:stCondLst>
                                    <p:cond delay="0"/>
                                  </p:stCondLst>
                                  <p:childTnLst>
                                    <p:set>
                                      <p:cBhvr>
                                        <p:cTn id="117" dur="1" fill="hold">
                                          <p:stCondLst>
                                            <p:cond delay="0"/>
                                          </p:stCondLst>
                                        </p:cTn>
                                        <p:tgtEl>
                                          <p:spTgt spid="48"/>
                                        </p:tgtEl>
                                        <p:attrNameLst>
                                          <p:attrName>style.visibility</p:attrName>
                                        </p:attrNameLst>
                                      </p:cBhvr>
                                      <p:to>
                                        <p:strVal val="visible"/>
                                      </p:to>
                                    </p:set>
                                    <p:anim calcmode="lin" valueType="num">
                                      <p:cBhvr>
                                        <p:cTn id="118" dur="500" fill="hold"/>
                                        <p:tgtEl>
                                          <p:spTgt spid="48"/>
                                        </p:tgtEl>
                                        <p:attrNameLst>
                                          <p:attrName>ppt_w</p:attrName>
                                        </p:attrNameLst>
                                      </p:cBhvr>
                                      <p:tavLst>
                                        <p:tav tm="0">
                                          <p:val>
                                            <p:fltVal val="0"/>
                                          </p:val>
                                        </p:tav>
                                        <p:tav tm="100000">
                                          <p:val>
                                            <p:strVal val="#ppt_w"/>
                                          </p:val>
                                        </p:tav>
                                      </p:tavLst>
                                    </p:anim>
                                    <p:anim calcmode="lin" valueType="num">
                                      <p:cBhvr>
                                        <p:cTn id="119" dur="500" fill="hold"/>
                                        <p:tgtEl>
                                          <p:spTgt spid="48"/>
                                        </p:tgtEl>
                                        <p:attrNameLst>
                                          <p:attrName>ppt_h</p:attrName>
                                        </p:attrNameLst>
                                      </p:cBhvr>
                                      <p:tavLst>
                                        <p:tav tm="0">
                                          <p:val>
                                            <p:fltVal val="0"/>
                                          </p:val>
                                        </p:tav>
                                        <p:tav tm="100000">
                                          <p:val>
                                            <p:strVal val="#ppt_h"/>
                                          </p:val>
                                        </p:tav>
                                      </p:tavLst>
                                    </p:anim>
                                    <p:animEffect transition="in" filter="fade">
                                      <p:cBhvr>
                                        <p:cTn id="120" dur="500"/>
                                        <p:tgtEl>
                                          <p:spTgt spid="48"/>
                                        </p:tgtEl>
                                      </p:cBhvr>
                                    </p:animEffect>
                                  </p:childTnLst>
                                </p:cTn>
                              </p:par>
                            </p:childTnLst>
                          </p:cTn>
                        </p:par>
                        <p:par>
                          <p:cTn id="121" fill="hold">
                            <p:stCondLst>
                              <p:cond delay="8500"/>
                            </p:stCondLst>
                            <p:childTnLst>
                              <p:par>
                                <p:cTn id="122" presetID="18" presetClass="entr" presetSubtype="3" fill="hold" nodeType="afterEffect">
                                  <p:stCondLst>
                                    <p:cond delay="0"/>
                                  </p:stCondLst>
                                  <p:childTnLst>
                                    <p:set>
                                      <p:cBhvr>
                                        <p:cTn id="123" dur="1" fill="hold">
                                          <p:stCondLst>
                                            <p:cond delay="0"/>
                                          </p:stCondLst>
                                        </p:cTn>
                                        <p:tgtEl>
                                          <p:spTgt spid="37"/>
                                        </p:tgtEl>
                                        <p:attrNameLst>
                                          <p:attrName>style.visibility</p:attrName>
                                        </p:attrNameLst>
                                      </p:cBhvr>
                                      <p:to>
                                        <p:strVal val="visible"/>
                                      </p:to>
                                    </p:set>
                                    <p:animEffect transition="in" filter="strips(upRight)">
                                      <p:cBhvr>
                                        <p:cTn id="124" dur="500"/>
                                        <p:tgtEl>
                                          <p:spTgt spid="37"/>
                                        </p:tgtEl>
                                      </p:cBhvr>
                                    </p:animEffect>
                                  </p:childTnLst>
                                </p:cTn>
                              </p:par>
                              <p:par>
                                <p:cTn id="125" presetID="47" presetClass="entr" presetSubtype="0" fill="hold" grpId="0" nodeType="withEffect">
                                  <p:stCondLst>
                                    <p:cond delay="0"/>
                                  </p:stCondLst>
                                  <p:childTnLst>
                                    <p:set>
                                      <p:cBhvr>
                                        <p:cTn id="126" dur="1" fill="hold">
                                          <p:stCondLst>
                                            <p:cond delay="0"/>
                                          </p:stCondLst>
                                        </p:cTn>
                                        <p:tgtEl>
                                          <p:spTgt spid="42"/>
                                        </p:tgtEl>
                                        <p:attrNameLst>
                                          <p:attrName>style.visibility</p:attrName>
                                        </p:attrNameLst>
                                      </p:cBhvr>
                                      <p:to>
                                        <p:strVal val="visible"/>
                                      </p:to>
                                    </p:set>
                                    <p:animEffect transition="in" filter="fade">
                                      <p:cBhvr>
                                        <p:cTn id="127" dur="500"/>
                                        <p:tgtEl>
                                          <p:spTgt spid="42"/>
                                        </p:tgtEl>
                                      </p:cBhvr>
                                    </p:animEffect>
                                    <p:anim calcmode="lin" valueType="num">
                                      <p:cBhvr>
                                        <p:cTn id="128" dur="500" fill="hold"/>
                                        <p:tgtEl>
                                          <p:spTgt spid="42"/>
                                        </p:tgtEl>
                                        <p:attrNameLst>
                                          <p:attrName>ppt_x</p:attrName>
                                        </p:attrNameLst>
                                      </p:cBhvr>
                                      <p:tavLst>
                                        <p:tav tm="0">
                                          <p:val>
                                            <p:strVal val="#ppt_x"/>
                                          </p:val>
                                        </p:tav>
                                        <p:tav tm="100000">
                                          <p:val>
                                            <p:strVal val="#ppt_x"/>
                                          </p:val>
                                        </p:tav>
                                      </p:tavLst>
                                    </p:anim>
                                    <p:anim calcmode="lin" valueType="num">
                                      <p:cBhvr>
                                        <p:cTn id="129" dur="500" fill="hold"/>
                                        <p:tgtEl>
                                          <p:spTgt spid="42"/>
                                        </p:tgtEl>
                                        <p:attrNameLst>
                                          <p:attrName>ppt_y</p:attrName>
                                        </p:attrNameLst>
                                      </p:cBhvr>
                                      <p:tavLst>
                                        <p:tav tm="0">
                                          <p:val>
                                            <p:strVal val="#ppt_y-.1"/>
                                          </p:val>
                                        </p:tav>
                                        <p:tav tm="100000">
                                          <p:val>
                                            <p:strVal val="#ppt_y"/>
                                          </p:val>
                                        </p:tav>
                                      </p:tavLst>
                                    </p:anim>
                                  </p:childTnLst>
                                </p:cTn>
                              </p:par>
                            </p:childTnLst>
                          </p:cTn>
                        </p:par>
                        <p:par>
                          <p:cTn id="130" fill="hold">
                            <p:stCondLst>
                              <p:cond delay="9000"/>
                            </p:stCondLst>
                            <p:childTnLst>
                              <p:par>
                                <p:cTn id="131" presetID="53" presetClass="entr" presetSubtype="0" fill="hold" grpId="0" nodeType="afterEffect">
                                  <p:stCondLst>
                                    <p:cond delay="0"/>
                                  </p:stCondLst>
                                  <p:childTnLst>
                                    <p:set>
                                      <p:cBhvr>
                                        <p:cTn id="132" dur="1" fill="hold">
                                          <p:stCondLst>
                                            <p:cond delay="0"/>
                                          </p:stCondLst>
                                        </p:cTn>
                                        <p:tgtEl>
                                          <p:spTgt spid="33"/>
                                        </p:tgtEl>
                                        <p:attrNameLst>
                                          <p:attrName>style.visibility</p:attrName>
                                        </p:attrNameLst>
                                      </p:cBhvr>
                                      <p:to>
                                        <p:strVal val="visible"/>
                                      </p:to>
                                    </p:set>
                                    <p:anim calcmode="lin" valueType="num">
                                      <p:cBhvr>
                                        <p:cTn id="133" dur="500" fill="hold"/>
                                        <p:tgtEl>
                                          <p:spTgt spid="33"/>
                                        </p:tgtEl>
                                        <p:attrNameLst>
                                          <p:attrName>ppt_w</p:attrName>
                                        </p:attrNameLst>
                                      </p:cBhvr>
                                      <p:tavLst>
                                        <p:tav tm="0">
                                          <p:val>
                                            <p:fltVal val="0"/>
                                          </p:val>
                                        </p:tav>
                                        <p:tav tm="100000">
                                          <p:val>
                                            <p:strVal val="#ppt_w"/>
                                          </p:val>
                                        </p:tav>
                                      </p:tavLst>
                                    </p:anim>
                                    <p:anim calcmode="lin" valueType="num">
                                      <p:cBhvr>
                                        <p:cTn id="134" dur="500" fill="hold"/>
                                        <p:tgtEl>
                                          <p:spTgt spid="33"/>
                                        </p:tgtEl>
                                        <p:attrNameLst>
                                          <p:attrName>ppt_h</p:attrName>
                                        </p:attrNameLst>
                                      </p:cBhvr>
                                      <p:tavLst>
                                        <p:tav tm="0">
                                          <p:val>
                                            <p:fltVal val="0"/>
                                          </p:val>
                                        </p:tav>
                                        <p:tav tm="100000">
                                          <p:val>
                                            <p:strVal val="#ppt_h"/>
                                          </p:val>
                                        </p:tav>
                                      </p:tavLst>
                                    </p:anim>
                                    <p:animEffect transition="in" filter="fade">
                                      <p:cBhvr>
                                        <p:cTn id="135" dur="500"/>
                                        <p:tgtEl>
                                          <p:spTgt spid="33"/>
                                        </p:tgtEl>
                                      </p:cBhvr>
                                    </p:animEffect>
                                  </p:childTnLst>
                                </p:cTn>
                              </p:par>
                            </p:childTnLst>
                          </p:cTn>
                        </p:par>
                        <p:par>
                          <p:cTn id="136" fill="hold">
                            <p:stCondLst>
                              <p:cond delay="9500"/>
                            </p:stCondLst>
                            <p:childTnLst>
                              <p:par>
                                <p:cTn id="137" presetID="53" presetClass="entr" presetSubtype="0" fill="hold" grpId="0" nodeType="afterEffect">
                                  <p:stCondLst>
                                    <p:cond delay="0"/>
                                  </p:stCondLst>
                                  <p:childTnLst>
                                    <p:set>
                                      <p:cBhvr>
                                        <p:cTn id="138" dur="1" fill="hold">
                                          <p:stCondLst>
                                            <p:cond delay="0"/>
                                          </p:stCondLst>
                                        </p:cTn>
                                        <p:tgtEl>
                                          <p:spTgt spid="49"/>
                                        </p:tgtEl>
                                        <p:attrNameLst>
                                          <p:attrName>style.visibility</p:attrName>
                                        </p:attrNameLst>
                                      </p:cBhvr>
                                      <p:to>
                                        <p:strVal val="visible"/>
                                      </p:to>
                                    </p:set>
                                    <p:anim calcmode="lin" valueType="num">
                                      <p:cBhvr>
                                        <p:cTn id="139" dur="500" fill="hold"/>
                                        <p:tgtEl>
                                          <p:spTgt spid="49"/>
                                        </p:tgtEl>
                                        <p:attrNameLst>
                                          <p:attrName>ppt_w</p:attrName>
                                        </p:attrNameLst>
                                      </p:cBhvr>
                                      <p:tavLst>
                                        <p:tav tm="0">
                                          <p:val>
                                            <p:fltVal val="0"/>
                                          </p:val>
                                        </p:tav>
                                        <p:tav tm="100000">
                                          <p:val>
                                            <p:strVal val="#ppt_w"/>
                                          </p:val>
                                        </p:tav>
                                      </p:tavLst>
                                    </p:anim>
                                    <p:anim calcmode="lin" valueType="num">
                                      <p:cBhvr>
                                        <p:cTn id="140" dur="500" fill="hold"/>
                                        <p:tgtEl>
                                          <p:spTgt spid="49"/>
                                        </p:tgtEl>
                                        <p:attrNameLst>
                                          <p:attrName>ppt_h</p:attrName>
                                        </p:attrNameLst>
                                      </p:cBhvr>
                                      <p:tavLst>
                                        <p:tav tm="0">
                                          <p:val>
                                            <p:fltVal val="0"/>
                                          </p:val>
                                        </p:tav>
                                        <p:tav tm="100000">
                                          <p:val>
                                            <p:strVal val="#ppt_h"/>
                                          </p:val>
                                        </p:tav>
                                      </p:tavLst>
                                    </p:anim>
                                    <p:animEffect transition="in" filter="fade">
                                      <p:cBhvr>
                                        <p:cTn id="141" dur="500"/>
                                        <p:tgtEl>
                                          <p:spTgt spid="49"/>
                                        </p:tgtEl>
                                      </p:cBhvr>
                                    </p:animEffect>
                                  </p:childTnLst>
                                </p:cTn>
                              </p:par>
                            </p:childTnLst>
                          </p:cTn>
                        </p:par>
                        <p:par>
                          <p:cTn id="142" fill="hold">
                            <p:stCondLst>
                              <p:cond delay="10000"/>
                            </p:stCondLst>
                            <p:childTnLst>
                              <p:par>
                                <p:cTn id="143" presetID="18" presetClass="entr" presetSubtype="3" fill="hold" nodeType="afterEffect">
                                  <p:stCondLst>
                                    <p:cond delay="0"/>
                                  </p:stCondLst>
                                  <p:childTnLst>
                                    <p:set>
                                      <p:cBhvr>
                                        <p:cTn id="144" dur="1" fill="hold">
                                          <p:stCondLst>
                                            <p:cond delay="0"/>
                                          </p:stCondLst>
                                        </p:cTn>
                                        <p:tgtEl>
                                          <p:spTgt spid="38"/>
                                        </p:tgtEl>
                                        <p:attrNameLst>
                                          <p:attrName>style.visibility</p:attrName>
                                        </p:attrNameLst>
                                      </p:cBhvr>
                                      <p:to>
                                        <p:strVal val="visible"/>
                                      </p:to>
                                    </p:set>
                                    <p:animEffect transition="in" filter="strips(upRight)">
                                      <p:cBhvr>
                                        <p:cTn id="145" dur="500"/>
                                        <p:tgtEl>
                                          <p:spTgt spid="38"/>
                                        </p:tgtEl>
                                      </p:cBhvr>
                                    </p:animEffect>
                                  </p:childTnLst>
                                </p:cTn>
                              </p:par>
                              <p:par>
                                <p:cTn id="146" presetID="47" presetClass="entr" presetSubtype="0" fill="hold" grpId="0" nodeType="with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anim calcmode="lin" valueType="num">
                                      <p:cBhvr>
                                        <p:cTn id="149" dur="500" fill="hold"/>
                                        <p:tgtEl>
                                          <p:spTgt spid="43"/>
                                        </p:tgtEl>
                                        <p:attrNameLst>
                                          <p:attrName>ppt_x</p:attrName>
                                        </p:attrNameLst>
                                      </p:cBhvr>
                                      <p:tavLst>
                                        <p:tav tm="0">
                                          <p:val>
                                            <p:strVal val="#ppt_x"/>
                                          </p:val>
                                        </p:tav>
                                        <p:tav tm="100000">
                                          <p:val>
                                            <p:strVal val="#ppt_x"/>
                                          </p:val>
                                        </p:tav>
                                      </p:tavLst>
                                    </p:anim>
                                    <p:anim calcmode="lin" valueType="num">
                                      <p:cBhvr>
                                        <p:cTn id="150" dur="5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13" grpId="0" animBg="1"/>
      <p:bldP spid="14" grpId="0" animBg="1"/>
      <p:bldP spid="28" grpId="0"/>
      <p:bldP spid="29" grpId="0"/>
      <p:bldP spid="30" grpId="0"/>
      <p:bldP spid="31" grpId="0" animBg="1"/>
      <p:bldP spid="32" grpId="0" animBg="1"/>
      <p:bldP spid="33" grpId="0" animBg="1"/>
      <p:bldP spid="41" grpId="0"/>
      <p:bldP spid="42" grpId="0"/>
      <p:bldP spid="43" grpId="0"/>
      <p:bldP spid="44" grpId="0" animBg="1"/>
      <p:bldP spid="45" grpId="0" animBg="1"/>
      <p:bldP spid="46" grpId="0" animBg="1"/>
      <p:bldP spid="47" grpId="0" animBg="1"/>
      <p:bldP spid="48" grpId="0" animBg="1"/>
      <p:bldP spid="49" grpId="0" animBg="1"/>
      <p:bldP spid="50" grpId="0" animBg="1"/>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1209</Words>
  <Application>Microsoft Office PowerPoint</Application>
  <PresentationFormat>Widescreen</PresentationFormat>
  <Paragraphs>56</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2017-09-27T18:35:47Z</dcterms:modified>
</cp:coreProperties>
</file>