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200329"/>
            <a:chOff x="1619804" y="2992914"/>
            <a:chExt cx="1828800" cy="120032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1" name="TextBox 50"/>
            <p:cNvSpPr txBox="1"/>
            <p:nvPr/>
          </p:nvSpPr>
          <p:spPr>
            <a:xfrm>
              <a:off x="1656568" y="3362246"/>
              <a:ext cx="1790941"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200329"/>
            <a:chOff x="1619804" y="2992914"/>
            <a:chExt cx="1828800" cy="120032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2" name="TextBox 61"/>
            <p:cNvSpPr txBox="1"/>
            <p:nvPr/>
          </p:nvSpPr>
          <p:spPr>
            <a:xfrm>
              <a:off x="1656568" y="3362246"/>
              <a:ext cx="1790941"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200329"/>
            <a:chOff x="1619804" y="2992914"/>
            <a:chExt cx="1828800" cy="120032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1" name="TextBox 70"/>
            <p:cNvSpPr txBox="1"/>
            <p:nvPr/>
          </p:nvSpPr>
          <p:spPr>
            <a:xfrm>
              <a:off x="1656568" y="3362246"/>
              <a:ext cx="1790941"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200329"/>
            <a:chOff x="1619804" y="2992914"/>
            <a:chExt cx="1828800" cy="120032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81" name="TextBox 80"/>
            <p:cNvSpPr txBox="1"/>
            <p:nvPr/>
          </p:nvSpPr>
          <p:spPr>
            <a:xfrm>
              <a:off x="1656568" y="3362246"/>
              <a:ext cx="1790941"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6670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1254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2017-09-27T18:34:41Z</dcterms:modified>
</cp:coreProperties>
</file>