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5244"/>
            <a:ext cx="12192000" cy="30141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3" name="TextBox 2"/>
          <p:cNvSpPr txBox="1"/>
          <p:nvPr/>
        </p:nvSpPr>
        <p:spPr>
          <a:xfrm>
            <a:off x="1144976" y="2290449"/>
            <a:ext cx="2133600" cy="369332"/>
          </a:xfrm>
          <a:prstGeom prst="rect">
            <a:avLst/>
          </a:prstGeom>
          <a:noFill/>
        </p:spPr>
        <p:txBody>
          <a:bodyPr wrap="square" rtlCol="0">
            <a:spAutoFit/>
          </a:bodyPr>
          <a:lstStyle/>
          <a:p>
            <a:r>
              <a:rPr lang="en-US" b="1" dirty="0">
                <a:solidFill>
                  <a:srgbClr val="FE4A1E"/>
                </a:solidFill>
                <a:latin typeface="Candara" panose="020E0502030303020204" pitchFamily="34" charset="0"/>
              </a:rPr>
              <a:t>Lorem Ipsum Dolor</a:t>
            </a:r>
          </a:p>
        </p:txBody>
      </p:sp>
      <p:sp>
        <p:nvSpPr>
          <p:cNvPr id="38" name="TextBox 37"/>
          <p:cNvSpPr txBox="1"/>
          <p:nvPr/>
        </p:nvSpPr>
        <p:spPr>
          <a:xfrm>
            <a:off x="5081368" y="2283966"/>
            <a:ext cx="2133600" cy="369332"/>
          </a:xfrm>
          <a:prstGeom prst="rect">
            <a:avLst/>
          </a:prstGeom>
          <a:noFill/>
        </p:spPr>
        <p:txBody>
          <a:bodyPr wrap="square" rtlCol="0">
            <a:spAutoFit/>
          </a:bodyPr>
          <a:lstStyle/>
          <a:p>
            <a:r>
              <a:rPr lang="en-US" b="1" dirty="0">
                <a:solidFill>
                  <a:srgbClr val="5C9AD3"/>
                </a:solidFill>
                <a:latin typeface="Candara" panose="020E0502030303020204" pitchFamily="34" charset="0"/>
              </a:rPr>
              <a:t>Lorem Ipsum Dolor</a:t>
            </a:r>
          </a:p>
        </p:txBody>
      </p:sp>
      <p:sp>
        <p:nvSpPr>
          <p:cNvPr id="39" name="TextBox 38"/>
          <p:cNvSpPr txBox="1"/>
          <p:nvPr/>
        </p:nvSpPr>
        <p:spPr>
          <a:xfrm>
            <a:off x="8919479" y="2290449"/>
            <a:ext cx="2133600" cy="369332"/>
          </a:xfrm>
          <a:prstGeom prst="rect">
            <a:avLst/>
          </a:prstGeom>
          <a:noFill/>
        </p:spPr>
        <p:txBody>
          <a:bodyPr wrap="square" rtlCol="0">
            <a:spAutoFit/>
          </a:bodyPr>
          <a:lstStyle/>
          <a:p>
            <a:r>
              <a:rPr lang="en-US" b="1" dirty="0">
                <a:solidFill>
                  <a:srgbClr val="44546B"/>
                </a:solidFill>
                <a:latin typeface="Candara" panose="020E0502030303020204" pitchFamily="34" charset="0"/>
              </a:rPr>
              <a:t>Lorem Ipsum Dolor</a:t>
            </a:r>
          </a:p>
        </p:txBody>
      </p:sp>
      <p:sp>
        <p:nvSpPr>
          <p:cNvPr id="40" name="TextBox 39"/>
          <p:cNvSpPr txBox="1"/>
          <p:nvPr/>
        </p:nvSpPr>
        <p:spPr>
          <a:xfrm>
            <a:off x="406995" y="2845216"/>
            <a:ext cx="3487671" cy="1815882"/>
          </a:xfrm>
          <a:prstGeom prst="rect">
            <a:avLst/>
          </a:prstGeom>
          <a:noFill/>
        </p:spPr>
        <p:txBody>
          <a:bodyPr wrap="square" rtlCol="0">
            <a:spAutoFit/>
          </a:bodyPr>
          <a:lstStyle/>
          <a:p>
            <a:r>
              <a:rPr lang="en-US" sz="1400" dirty="0">
                <a:solidFill>
                  <a:srgbClr val="FE4A1E"/>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rgbClr val="FE4A1E"/>
              </a:solidFill>
              <a:latin typeface="Candara" panose="020E0502030303020204" pitchFamily="34" charset="0"/>
            </a:endParaRPr>
          </a:p>
          <a:p>
            <a:r>
              <a:rPr lang="en-US" sz="1400" dirty="0">
                <a:solidFill>
                  <a:srgbClr val="FE4A1E"/>
                </a:solidFill>
                <a:latin typeface="Candara" panose="020E0502030303020204" pitchFamily="34" charset="0"/>
              </a:rPr>
              <a:t>quis nostrud exercitation. Lorem ipsum dolor sit amet, consectetur adipiscing elit, sed do eiusmod tempor incididunt </a:t>
            </a:r>
            <a:endParaRPr lang="en-US" dirty="0">
              <a:solidFill>
                <a:srgbClr val="FE4A1E"/>
              </a:solidFill>
              <a:latin typeface="Candara" panose="020E0502030303020204" pitchFamily="34" charset="0"/>
            </a:endParaRPr>
          </a:p>
        </p:txBody>
      </p:sp>
      <p:sp>
        <p:nvSpPr>
          <p:cNvPr id="41" name="TextBox 40"/>
          <p:cNvSpPr txBox="1"/>
          <p:nvPr/>
        </p:nvSpPr>
        <p:spPr>
          <a:xfrm>
            <a:off x="4352164" y="2845216"/>
            <a:ext cx="3487671" cy="1815882"/>
          </a:xfrm>
          <a:prstGeom prst="rect">
            <a:avLst/>
          </a:prstGeom>
          <a:noFill/>
        </p:spPr>
        <p:txBody>
          <a:bodyPr wrap="square" rtlCol="0">
            <a:spAutoFit/>
          </a:bodyPr>
          <a:lstStyle/>
          <a:p>
            <a:r>
              <a:rPr lang="en-US" sz="1400" dirty="0">
                <a:solidFill>
                  <a:srgbClr val="5C9AD3"/>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rgbClr val="5C9AD3"/>
              </a:solidFill>
              <a:latin typeface="Candara" panose="020E0502030303020204" pitchFamily="34" charset="0"/>
            </a:endParaRPr>
          </a:p>
          <a:p>
            <a:r>
              <a:rPr lang="en-US" sz="1400" dirty="0">
                <a:solidFill>
                  <a:srgbClr val="5C9AD3"/>
                </a:solidFill>
                <a:latin typeface="Candara" panose="020E0502030303020204" pitchFamily="34" charset="0"/>
              </a:rPr>
              <a:t>quis nostrud exercitation. Lorem ipsum dolor sit amet, consectetur adipiscing elit, sed do eiusmod tempor incididunt </a:t>
            </a:r>
            <a:endParaRPr lang="en-US" dirty="0">
              <a:solidFill>
                <a:srgbClr val="5C9AD3"/>
              </a:solidFill>
              <a:latin typeface="Candara" panose="020E0502030303020204" pitchFamily="34" charset="0"/>
            </a:endParaRPr>
          </a:p>
        </p:txBody>
      </p:sp>
      <p:sp>
        <p:nvSpPr>
          <p:cNvPr id="42" name="TextBox 41"/>
          <p:cNvSpPr txBox="1"/>
          <p:nvPr/>
        </p:nvSpPr>
        <p:spPr>
          <a:xfrm>
            <a:off x="8197287" y="2845216"/>
            <a:ext cx="3487671" cy="1815882"/>
          </a:xfrm>
          <a:prstGeom prst="rect">
            <a:avLst/>
          </a:prstGeom>
          <a:noFill/>
        </p:spPr>
        <p:txBody>
          <a:bodyPr wrap="square" rtlCol="0">
            <a:spAutoFit/>
          </a:bodyPr>
          <a:lstStyle/>
          <a:p>
            <a:r>
              <a:rPr lang="en-US" sz="1400" dirty="0">
                <a:solidFill>
                  <a:srgbClr val="44546B"/>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rgbClr val="44546B"/>
              </a:solidFill>
              <a:latin typeface="Candara" panose="020E0502030303020204" pitchFamily="34" charset="0"/>
            </a:endParaRPr>
          </a:p>
          <a:p>
            <a:r>
              <a:rPr lang="en-US" sz="1400" dirty="0">
                <a:solidFill>
                  <a:srgbClr val="44546B"/>
                </a:solidFill>
                <a:latin typeface="Candara" panose="020E0502030303020204" pitchFamily="34" charset="0"/>
              </a:rPr>
              <a:t>quis nostrud exercitation. Lorem ipsum dolor sit amet, consectetur adipiscing elit, sed do eiusmod tempor incididunt </a:t>
            </a:r>
            <a:endParaRPr lang="en-US" dirty="0">
              <a:solidFill>
                <a:srgbClr val="44546B"/>
              </a:solidFill>
              <a:latin typeface="Candara" panose="020E0502030303020204" pitchFamily="34" charset="0"/>
            </a:endParaRPr>
          </a:p>
        </p:txBody>
      </p:sp>
      <p:sp>
        <p:nvSpPr>
          <p:cNvPr id="46" name="TextBox 45"/>
          <p:cNvSpPr txBox="1"/>
          <p:nvPr/>
        </p:nvSpPr>
        <p:spPr>
          <a:xfrm>
            <a:off x="2969555" y="5312248"/>
            <a:ext cx="7697654"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pic>
        <p:nvPicPr>
          <p:cNvPr id="97" name="Picture 96"/>
          <p:cNvPicPr>
            <a:picLocks noChangeAspect="1"/>
          </p:cNvPicPr>
          <p:nvPr/>
        </p:nvPicPr>
        <p:blipFill>
          <a:blip r:embed="rId2"/>
          <a:stretch>
            <a:fillRect/>
          </a:stretch>
        </p:blipFill>
        <p:spPr>
          <a:xfrm>
            <a:off x="2213381" y="5381735"/>
            <a:ext cx="573074" cy="493819"/>
          </a:xfrm>
          <a:prstGeom prst="rect">
            <a:avLst/>
          </a:prstGeom>
          <a:effectLst>
            <a:outerShdw blurRad="50800" dist="38100" dir="2700000" algn="tl" rotWithShape="0">
              <a:prstClr val="black">
                <a:alpha val="40000"/>
              </a:prstClr>
            </a:outerShdw>
          </a:effectLst>
        </p:spPr>
      </p:pic>
      <p:pic>
        <p:nvPicPr>
          <p:cNvPr id="99" name="Picture 98"/>
          <p:cNvPicPr>
            <a:picLocks noChangeAspect="1"/>
          </p:cNvPicPr>
          <p:nvPr/>
        </p:nvPicPr>
        <p:blipFill>
          <a:blip r:embed="rId3"/>
          <a:stretch>
            <a:fillRect/>
          </a:stretch>
        </p:blipFill>
        <p:spPr>
          <a:xfrm>
            <a:off x="515689" y="2254914"/>
            <a:ext cx="524301" cy="524301"/>
          </a:xfrm>
          <a:prstGeom prst="rect">
            <a:avLst/>
          </a:prstGeom>
          <a:effectLst>
            <a:outerShdw blurRad="50800" dist="38100" dir="2700000" algn="tl" rotWithShape="0">
              <a:prstClr val="black">
                <a:alpha val="40000"/>
              </a:prstClr>
            </a:outerShdw>
          </a:effectLst>
        </p:spPr>
      </p:pic>
      <p:pic>
        <p:nvPicPr>
          <p:cNvPr id="100" name="Picture 99"/>
          <p:cNvPicPr>
            <a:picLocks noChangeAspect="1"/>
          </p:cNvPicPr>
          <p:nvPr/>
        </p:nvPicPr>
        <p:blipFill>
          <a:blip r:embed="rId4"/>
          <a:stretch>
            <a:fillRect/>
          </a:stretch>
        </p:blipFill>
        <p:spPr>
          <a:xfrm>
            <a:off x="4479193" y="2235266"/>
            <a:ext cx="554784" cy="554784"/>
          </a:xfrm>
          <a:prstGeom prst="rect">
            <a:avLst/>
          </a:prstGeom>
          <a:effectLst>
            <a:outerShdw blurRad="50800" dist="38100" dir="2700000" algn="tl" rotWithShape="0">
              <a:prstClr val="black">
                <a:alpha val="40000"/>
              </a:prstClr>
            </a:outerShdw>
          </a:effectLst>
        </p:spPr>
      </p:pic>
      <p:pic>
        <p:nvPicPr>
          <p:cNvPr id="101" name="Picture 100"/>
          <p:cNvPicPr>
            <a:picLocks noChangeAspect="1"/>
          </p:cNvPicPr>
          <p:nvPr/>
        </p:nvPicPr>
        <p:blipFill>
          <a:blip r:embed="rId5"/>
          <a:stretch>
            <a:fillRect/>
          </a:stretch>
        </p:blipFill>
        <p:spPr>
          <a:xfrm>
            <a:off x="8302999" y="2317717"/>
            <a:ext cx="554784" cy="390178"/>
          </a:xfrm>
          <a:prstGeom prst="rect">
            <a:avLst/>
          </a:prstGeom>
          <a:effectLst>
            <a:outerShdw blurRad="50800" dist="38100" dir="2700000" algn="tl" rotWithShape="0">
              <a:prstClr val="black">
                <a:alpha val="40000"/>
              </a:prstClr>
            </a:outerShdw>
          </a:effectLst>
        </p:spPr>
      </p:pic>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9215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16" presetClass="entr" presetSubtype="4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Horizontal)">
                                      <p:cBhvr>
                                        <p:cTn id="11" dur="500"/>
                                        <p:tgtEl>
                                          <p:spTgt spid="2"/>
                                        </p:tgtEl>
                                      </p:cBhvr>
                                    </p:animEffect>
                                  </p:childTnLst>
                                </p:cTn>
                              </p:par>
                            </p:childTnLst>
                          </p:cTn>
                        </p:par>
                        <p:par>
                          <p:cTn id="12" fill="hold">
                            <p:stCondLst>
                              <p:cond delay="1250"/>
                            </p:stCondLst>
                            <p:childTnLst>
                              <p:par>
                                <p:cTn id="13" presetID="53" presetClass="entr" presetSubtype="528"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anim calcmode="lin" valueType="num">
                                      <p:cBhvr>
                                        <p:cTn id="18" dur="500" fill="hold"/>
                                        <p:tgtEl>
                                          <p:spTgt spid="99"/>
                                        </p:tgtEl>
                                        <p:attrNameLst>
                                          <p:attrName>ppt_x</p:attrName>
                                        </p:attrNameLst>
                                      </p:cBhvr>
                                      <p:tavLst>
                                        <p:tav tm="0">
                                          <p:val>
                                            <p:fltVal val="0.5"/>
                                          </p:val>
                                        </p:tav>
                                        <p:tav tm="100000">
                                          <p:val>
                                            <p:strVal val="#ppt_x"/>
                                          </p:val>
                                        </p:tav>
                                      </p:tavLst>
                                    </p:anim>
                                    <p:anim calcmode="lin" valueType="num">
                                      <p:cBhvr>
                                        <p:cTn id="19" dur="500" fill="hold"/>
                                        <p:tgtEl>
                                          <p:spTgt spid="99"/>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22" presetClass="entr" presetSubtype="8"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500"/>
                                        <p:tgtEl>
                                          <p:spTgt spid="3"/>
                                        </p:tgtEl>
                                      </p:cBhvr>
                                    </p:animEffect>
                                  </p:childTnLst>
                                </p:cTn>
                              </p:par>
                            </p:childTnLst>
                          </p:cTn>
                        </p:par>
                        <p:par>
                          <p:cTn id="24" fill="hold">
                            <p:stCondLst>
                              <p:cond delay="2250"/>
                            </p:stCondLst>
                            <p:childTnLst>
                              <p:par>
                                <p:cTn id="25" presetID="37" presetClass="entr" presetSubtype="0"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1000"/>
                                        <p:tgtEl>
                                          <p:spTgt spid="40"/>
                                        </p:tgtEl>
                                      </p:cBhvr>
                                    </p:animEffect>
                                    <p:anim calcmode="lin" valueType="num">
                                      <p:cBhvr>
                                        <p:cTn id="28" dur="1000" fill="hold"/>
                                        <p:tgtEl>
                                          <p:spTgt spid="40"/>
                                        </p:tgtEl>
                                        <p:attrNameLst>
                                          <p:attrName>ppt_x</p:attrName>
                                        </p:attrNameLst>
                                      </p:cBhvr>
                                      <p:tavLst>
                                        <p:tav tm="0">
                                          <p:val>
                                            <p:strVal val="#ppt_x"/>
                                          </p:val>
                                        </p:tav>
                                        <p:tav tm="100000">
                                          <p:val>
                                            <p:strVal val="#ppt_x"/>
                                          </p:val>
                                        </p:tav>
                                      </p:tavLst>
                                    </p:anim>
                                    <p:anim calcmode="lin" valueType="num">
                                      <p:cBhvr>
                                        <p:cTn id="29" dur="900" decel="100000" fill="hold"/>
                                        <p:tgtEl>
                                          <p:spTgt spid="40"/>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31" fill="hold">
                            <p:stCondLst>
                              <p:cond delay="3250"/>
                            </p:stCondLst>
                            <p:childTnLst>
                              <p:par>
                                <p:cTn id="32" presetID="53" presetClass="entr" presetSubtype="528" fill="hold" nodeType="after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p:cTn id="34" dur="500" fill="hold"/>
                                        <p:tgtEl>
                                          <p:spTgt spid="100"/>
                                        </p:tgtEl>
                                        <p:attrNameLst>
                                          <p:attrName>ppt_w</p:attrName>
                                        </p:attrNameLst>
                                      </p:cBhvr>
                                      <p:tavLst>
                                        <p:tav tm="0">
                                          <p:val>
                                            <p:fltVal val="0"/>
                                          </p:val>
                                        </p:tav>
                                        <p:tav tm="100000">
                                          <p:val>
                                            <p:strVal val="#ppt_w"/>
                                          </p:val>
                                        </p:tav>
                                      </p:tavLst>
                                    </p:anim>
                                    <p:anim calcmode="lin" valueType="num">
                                      <p:cBhvr>
                                        <p:cTn id="35" dur="500" fill="hold"/>
                                        <p:tgtEl>
                                          <p:spTgt spid="100"/>
                                        </p:tgtEl>
                                        <p:attrNameLst>
                                          <p:attrName>ppt_h</p:attrName>
                                        </p:attrNameLst>
                                      </p:cBhvr>
                                      <p:tavLst>
                                        <p:tav tm="0">
                                          <p:val>
                                            <p:fltVal val="0"/>
                                          </p:val>
                                        </p:tav>
                                        <p:tav tm="100000">
                                          <p:val>
                                            <p:strVal val="#ppt_h"/>
                                          </p:val>
                                        </p:tav>
                                      </p:tavLst>
                                    </p:anim>
                                    <p:animEffect transition="in" filter="fade">
                                      <p:cBhvr>
                                        <p:cTn id="36" dur="500"/>
                                        <p:tgtEl>
                                          <p:spTgt spid="100"/>
                                        </p:tgtEl>
                                      </p:cBhvr>
                                    </p:animEffect>
                                    <p:anim calcmode="lin" valueType="num">
                                      <p:cBhvr>
                                        <p:cTn id="37" dur="500" fill="hold"/>
                                        <p:tgtEl>
                                          <p:spTgt spid="100"/>
                                        </p:tgtEl>
                                        <p:attrNameLst>
                                          <p:attrName>ppt_x</p:attrName>
                                        </p:attrNameLst>
                                      </p:cBhvr>
                                      <p:tavLst>
                                        <p:tav tm="0">
                                          <p:val>
                                            <p:fltVal val="0.5"/>
                                          </p:val>
                                        </p:tav>
                                        <p:tav tm="100000">
                                          <p:val>
                                            <p:strVal val="#ppt_x"/>
                                          </p:val>
                                        </p:tav>
                                      </p:tavLst>
                                    </p:anim>
                                    <p:anim calcmode="lin" valueType="num">
                                      <p:cBhvr>
                                        <p:cTn id="38" dur="500" fill="hold"/>
                                        <p:tgtEl>
                                          <p:spTgt spid="100"/>
                                        </p:tgtEl>
                                        <p:attrNameLst>
                                          <p:attrName>ppt_y</p:attrName>
                                        </p:attrNameLst>
                                      </p:cBhvr>
                                      <p:tavLst>
                                        <p:tav tm="0">
                                          <p:val>
                                            <p:fltVal val="0.5"/>
                                          </p:val>
                                        </p:tav>
                                        <p:tav tm="100000">
                                          <p:val>
                                            <p:strVal val="#ppt_y"/>
                                          </p:val>
                                        </p:tav>
                                      </p:tavLst>
                                    </p:anim>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wipe(left)">
                                      <p:cBhvr>
                                        <p:cTn id="42" dur="500"/>
                                        <p:tgtEl>
                                          <p:spTgt spid="38"/>
                                        </p:tgtEl>
                                      </p:cBhvr>
                                    </p:animEffect>
                                  </p:childTnLst>
                                </p:cTn>
                              </p:par>
                            </p:childTnLst>
                          </p:cTn>
                        </p:par>
                        <p:par>
                          <p:cTn id="43" fill="hold">
                            <p:stCondLst>
                              <p:cond delay="4250"/>
                            </p:stCondLst>
                            <p:childTnLst>
                              <p:par>
                                <p:cTn id="44" presetID="37" presetClass="entr" presetSubtype="0" fill="hold" grpId="0" nodeType="after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fade">
                                      <p:cBhvr>
                                        <p:cTn id="46" dur="1000"/>
                                        <p:tgtEl>
                                          <p:spTgt spid="41"/>
                                        </p:tgtEl>
                                      </p:cBhvr>
                                    </p:animEffect>
                                    <p:anim calcmode="lin" valueType="num">
                                      <p:cBhvr>
                                        <p:cTn id="47" dur="1000" fill="hold"/>
                                        <p:tgtEl>
                                          <p:spTgt spid="41"/>
                                        </p:tgtEl>
                                        <p:attrNameLst>
                                          <p:attrName>ppt_x</p:attrName>
                                        </p:attrNameLst>
                                      </p:cBhvr>
                                      <p:tavLst>
                                        <p:tav tm="0">
                                          <p:val>
                                            <p:strVal val="#ppt_x"/>
                                          </p:val>
                                        </p:tav>
                                        <p:tav tm="100000">
                                          <p:val>
                                            <p:strVal val="#ppt_x"/>
                                          </p:val>
                                        </p:tav>
                                      </p:tavLst>
                                    </p:anim>
                                    <p:anim calcmode="lin" valueType="num">
                                      <p:cBhvr>
                                        <p:cTn id="48" dur="900" decel="100000" fill="hold"/>
                                        <p:tgtEl>
                                          <p:spTgt spid="41"/>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41"/>
                                        </p:tgtEl>
                                        <p:attrNameLst>
                                          <p:attrName>ppt_y</p:attrName>
                                        </p:attrNameLst>
                                      </p:cBhvr>
                                      <p:tavLst>
                                        <p:tav tm="0">
                                          <p:val>
                                            <p:strVal val="#ppt_y-.03"/>
                                          </p:val>
                                        </p:tav>
                                        <p:tav tm="100000">
                                          <p:val>
                                            <p:strVal val="#ppt_y"/>
                                          </p:val>
                                        </p:tav>
                                      </p:tavLst>
                                    </p:anim>
                                  </p:childTnLst>
                                </p:cTn>
                              </p:par>
                            </p:childTnLst>
                          </p:cTn>
                        </p:par>
                        <p:par>
                          <p:cTn id="50" fill="hold">
                            <p:stCondLst>
                              <p:cond delay="5250"/>
                            </p:stCondLst>
                            <p:childTnLst>
                              <p:par>
                                <p:cTn id="51" presetID="53" presetClass="entr" presetSubtype="528" fill="hold" nodeType="after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p:cTn id="53" dur="500" fill="hold"/>
                                        <p:tgtEl>
                                          <p:spTgt spid="101"/>
                                        </p:tgtEl>
                                        <p:attrNameLst>
                                          <p:attrName>ppt_w</p:attrName>
                                        </p:attrNameLst>
                                      </p:cBhvr>
                                      <p:tavLst>
                                        <p:tav tm="0">
                                          <p:val>
                                            <p:fltVal val="0"/>
                                          </p:val>
                                        </p:tav>
                                        <p:tav tm="100000">
                                          <p:val>
                                            <p:strVal val="#ppt_w"/>
                                          </p:val>
                                        </p:tav>
                                      </p:tavLst>
                                    </p:anim>
                                    <p:anim calcmode="lin" valueType="num">
                                      <p:cBhvr>
                                        <p:cTn id="54" dur="500" fill="hold"/>
                                        <p:tgtEl>
                                          <p:spTgt spid="101"/>
                                        </p:tgtEl>
                                        <p:attrNameLst>
                                          <p:attrName>ppt_h</p:attrName>
                                        </p:attrNameLst>
                                      </p:cBhvr>
                                      <p:tavLst>
                                        <p:tav tm="0">
                                          <p:val>
                                            <p:fltVal val="0"/>
                                          </p:val>
                                        </p:tav>
                                        <p:tav tm="100000">
                                          <p:val>
                                            <p:strVal val="#ppt_h"/>
                                          </p:val>
                                        </p:tav>
                                      </p:tavLst>
                                    </p:anim>
                                    <p:animEffect transition="in" filter="fade">
                                      <p:cBhvr>
                                        <p:cTn id="55" dur="500"/>
                                        <p:tgtEl>
                                          <p:spTgt spid="101"/>
                                        </p:tgtEl>
                                      </p:cBhvr>
                                    </p:animEffect>
                                    <p:anim calcmode="lin" valueType="num">
                                      <p:cBhvr>
                                        <p:cTn id="56" dur="500" fill="hold"/>
                                        <p:tgtEl>
                                          <p:spTgt spid="101"/>
                                        </p:tgtEl>
                                        <p:attrNameLst>
                                          <p:attrName>ppt_x</p:attrName>
                                        </p:attrNameLst>
                                      </p:cBhvr>
                                      <p:tavLst>
                                        <p:tav tm="0">
                                          <p:val>
                                            <p:fltVal val="0.5"/>
                                          </p:val>
                                        </p:tav>
                                        <p:tav tm="100000">
                                          <p:val>
                                            <p:strVal val="#ppt_x"/>
                                          </p:val>
                                        </p:tav>
                                      </p:tavLst>
                                    </p:anim>
                                    <p:anim calcmode="lin" valueType="num">
                                      <p:cBhvr>
                                        <p:cTn id="57" dur="500" fill="hold"/>
                                        <p:tgtEl>
                                          <p:spTgt spid="101"/>
                                        </p:tgtEl>
                                        <p:attrNameLst>
                                          <p:attrName>ppt_y</p:attrName>
                                        </p:attrNameLst>
                                      </p:cBhvr>
                                      <p:tavLst>
                                        <p:tav tm="0">
                                          <p:val>
                                            <p:fltVal val="0.5"/>
                                          </p:val>
                                        </p:tav>
                                        <p:tav tm="100000">
                                          <p:val>
                                            <p:strVal val="#ppt_y"/>
                                          </p:val>
                                        </p:tav>
                                      </p:tavLst>
                                    </p:anim>
                                  </p:childTnLst>
                                </p:cTn>
                              </p:par>
                            </p:childTnLst>
                          </p:cTn>
                        </p:par>
                        <p:par>
                          <p:cTn id="58" fill="hold">
                            <p:stCondLst>
                              <p:cond delay="5750"/>
                            </p:stCondLst>
                            <p:childTnLst>
                              <p:par>
                                <p:cTn id="59" presetID="22" presetClass="entr" presetSubtype="8"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wipe(left)">
                                      <p:cBhvr>
                                        <p:cTn id="61" dur="500"/>
                                        <p:tgtEl>
                                          <p:spTgt spid="39"/>
                                        </p:tgtEl>
                                      </p:cBhvr>
                                    </p:animEffect>
                                  </p:childTnLst>
                                </p:cTn>
                              </p:par>
                            </p:childTnLst>
                          </p:cTn>
                        </p:par>
                        <p:par>
                          <p:cTn id="62" fill="hold">
                            <p:stCondLst>
                              <p:cond delay="6250"/>
                            </p:stCondLst>
                            <p:childTnLst>
                              <p:par>
                                <p:cTn id="63" presetID="37" presetClass="entr" presetSubtype="0" fill="hold" grpId="0" nodeType="after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fade">
                                      <p:cBhvr>
                                        <p:cTn id="65" dur="1000"/>
                                        <p:tgtEl>
                                          <p:spTgt spid="42"/>
                                        </p:tgtEl>
                                      </p:cBhvr>
                                    </p:animEffect>
                                    <p:anim calcmode="lin" valueType="num">
                                      <p:cBhvr>
                                        <p:cTn id="66" dur="1000" fill="hold"/>
                                        <p:tgtEl>
                                          <p:spTgt spid="42"/>
                                        </p:tgtEl>
                                        <p:attrNameLst>
                                          <p:attrName>ppt_x</p:attrName>
                                        </p:attrNameLst>
                                      </p:cBhvr>
                                      <p:tavLst>
                                        <p:tav tm="0">
                                          <p:val>
                                            <p:strVal val="#ppt_x"/>
                                          </p:val>
                                        </p:tav>
                                        <p:tav tm="100000">
                                          <p:val>
                                            <p:strVal val="#ppt_x"/>
                                          </p:val>
                                        </p:tav>
                                      </p:tavLst>
                                    </p:anim>
                                    <p:anim calcmode="lin" valueType="num">
                                      <p:cBhvr>
                                        <p:cTn id="67" dur="900" decel="100000" fill="hold"/>
                                        <p:tgtEl>
                                          <p:spTgt spid="4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42"/>
                                        </p:tgtEl>
                                        <p:attrNameLst>
                                          <p:attrName>ppt_y</p:attrName>
                                        </p:attrNameLst>
                                      </p:cBhvr>
                                      <p:tavLst>
                                        <p:tav tm="0">
                                          <p:val>
                                            <p:strVal val="#ppt_y-.03"/>
                                          </p:val>
                                        </p:tav>
                                        <p:tav tm="100000">
                                          <p:val>
                                            <p:strVal val="#ppt_y"/>
                                          </p:val>
                                        </p:tav>
                                      </p:tavLst>
                                    </p:anim>
                                  </p:childTnLst>
                                </p:cTn>
                              </p:par>
                            </p:childTnLst>
                          </p:cTn>
                        </p:par>
                        <p:par>
                          <p:cTn id="69" fill="hold">
                            <p:stCondLst>
                              <p:cond delay="7250"/>
                            </p:stCondLst>
                            <p:childTnLst>
                              <p:par>
                                <p:cTn id="70" presetID="53" presetClass="entr" presetSubtype="528" fill="hold" nodeType="afterEffect">
                                  <p:stCondLst>
                                    <p:cond delay="0"/>
                                  </p:stCondLst>
                                  <p:childTnLst>
                                    <p:set>
                                      <p:cBhvr>
                                        <p:cTn id="71" dur="1" fill="hold">
                                          <p:stCondLst>
                                            <p:cond delay="0"/>
                                          </p:stCondLst>
                                        </p:cTn>
                                        <p:tgtEl>
                                          <p:spTgt spid="97"/>
                                        </p:tgtEl>
                                        <p:attrNameLst>
                                          <p:attrName>style.visibility</p:attrName>
                                        </p:attrNameLst>
                                      </p:cBhvr>
                                      <p:to>
                                        <p:strVal val="visible"/>
                                      </p:to>
                                    </p:set>
                                    <p:anim calcmode="lin" valueType="num">
                                      <p:cBhvr>
                                        <p:cTn id="72" dur="500" fill="hold"/>
                                        <p:tgtEl>
                                          <p:spTgt spid="97"/>
                                        </p:tgtEl>
                                        <p:attrNameLst>
                                          <p:attrName>ppt_w</p:attrName>
                                        </p:attrNameLst>
                                      </p:cBhvr>
                                      <p:tavLst>
                                        <p:tav tm="0">
                                          <p:val>
                                            <p:fltVal val="0"/>
                                          </p:val>
                                        </p:tav>
                                        <p:tav tm="100000">
                                          <p:val>
                                            <p:strVal val="#ppt_w"/>
                                          </p:val>
                                        </p:tav>
                                      </p:tavLst>
                                    </p:anim>
                                    <p:anim calcmode="lin" valueType="num">
                                      <p:cBhvr>
                                        <p:cTn id="73" dur="500" fill="hold"/>
                                        <p:tgtEl>
                                          <p:spTgt spid="97"/>
                                        </p:tgtEl>
                                        <p:attrNameLst>
                                          <p:attrName>ppt_h</p:attrName>
                                        </p:attrNameLst>
                                      </p:cBhvr>
                                      <p:tavLst>
                                        <p:tav tm="0">
                                          <p:val>
                                            <p:fltVal val="0"/>
                                          </p:val>
                                        </p:tav>
                                        <p:tav tm="100000">
                                          <p:val>
                                            <p:strVal val="#ppt_h"/>
                                          </p:val>
                                        </p:tav>
                                      </p:tavLst>
                                    </p:anim>
                                    <p:animEffect transition="in" filter="fade">
                                      <p:cBhvr>
                                        <p:cTn id="74" dur="500"/>
                                        <p:tgtEl>
                                          <p:spTgt spid="97"/>
                                        </p:tgtEl>
                                      </p:cBhvr>
                                    </p:animEffect>
                                    <p:anim calcmode="lin" valueType="num">
                                      <p:cBhvr>
                                        <p:cTn id="75" dur="500" fill="hold"/>
                                        <p:tgtEl>
                                          <p:spTgt spid="97"/>
                                        </p:tgtEl>
                                        <p:attrNameLst>
                                          <p:attrName>ppt_x</p:attrName>
                                        </p:attrNameLst>
                                      </p:cBhvr>
                                      <p:tavLst>
                                        <p:tav tm="0">
                                          <p:val>
                                            <p:fltVal val="0.5"/>
                                          </p:val>
                                        </p:tav>
                                        <p:tav tm="100000">
                                          <p:val>
                                            <p:strVal val="#ppt_x"/>
                                          </p:val>
                                        </p:tav>
                                      </p:tavLst>
                                    </p:anim>
                                    <p:anim calcmode="lin" valueType="num">
                                      <p:cBhvr>
                                        <p:cTn id="76" dur="500" fill="hold"/>
                                        <p:tgtEl>
                                          <p:spTgt spid="97"/>
                                        </p:tgtEl>
                                        <p:attrNameLst>
                                          <p:attrName>ppt_y</p:attrName>
                                        </p:attrNameLst>
                                      </p:cBhvr>
                                      <p:tavLst>
                                        <p:tav tm="0">
                                          <p:val>
                                            <p:fltVal val="0.5"/>
                                          </p:val>
                                        </p:tav>
                                        <p:tav tm="100000">
                                          <p:val>
                                            <p:strVal val="#ppt_y"/>
                                          </p:val>
                                        </p:tav>
                                      </p:tavLst>
                                    </p:anim>
                                  </p:childTnLst>
                                </p:cTn>
                              </p:par>
                            </p:childTnLst>
                          </p:cTn>
                        </p:par>
                        <p:par>
                          <p:cTn id="77" fill="hold">
                            <p:stCondLst>
                              <p:cond delay="7750"/>
                            </p:stCondLst>
                            <p:childTnLst>
                              <p:par>
                                <p:cTn id="78" presetID="22" presetClass="entr" presetSubtype="8" fill="hold" grpId="0" nodeType="after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wipe(left)">
                                      <p:cBhvr>
                                        <p:cTn id="8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38" grpId="0"/>
      <p:bldP spid="39" grpId="0"/>
      <p:bldP spid="40" grpId="0"/>
      <p:bldP spid="41"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1383</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2017-09-27T18:33:41Z</dcterms:modified>
</cp:coreProperties>
</file>