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9944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24" name="Group 23"/>
          <p:cNvGrpSpPr/>
          <p:nvPr/>
        </p:nvGrpSpPr>
        <p:grpSpPr>
          <a:xfrm>
            <a:off x="634052" y="1506684"/>
            <a:ext cx="1463040" cy="2930550"/>
            <a:chOff x="931766" y="1634277"/>
            <a:chExt cx="1463040" cy="2930550"/>
          </a:xfrm>
        </p:grpSpPr>
        <p:sp>
          <p:nvSpPr>
            <p:cNvPr id="23" name="Freeform 22"/>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solidFill>
              <a:schemeClr val="tx1">
                <a:lumMod val="50000"/>
                <a:lumOff val="50000"/>
                <a:alpha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a:spLocks noChangeAspect="1"/>
            </p:cNvSpPr>
            <p:nvPr/>
          </p:nvSpPr>
          <p:spPr>
            <a:xfrm>
              <a:off x="1122620" y="1817502"/>
              <a:ext cx="1097280" cy="1097280"/>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$237</a:t>
              </a:r>
            </a:p>
          </p:txBody>
        </p:sp>
      </p:grpSp>
      <p:sp>
        <p:nvSpPr>
          <p:cNvPr id="19" name="Freeform 18"/>
          <p:cNvSpPr/>
          <p:nvPr/>
        </p:nvSpPr>
        <p:spPr>
          <a:xfrm rot="10800000">
            <a:off x="634052" y="4062280"/>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p:cNvSpPr txBox="1">
            <a:spLocks noChangeArrowheads="1"/>
          </p:cNvSpPr>
          <p:nvPr/>
        </p:nvSpPr>
        <p:spPr bwMode="auto">
          <a:xfrm>
            <a:off x="642026" y="4985924"/>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33" name="Group 32"/>
          <p:cNvGrpSpPr>
            <a:grpSpLocks noChangeAspect="1"/>
          </p:cNvGrpSpPr>
          <p:nvPr/>
        </p:nvGrpSpPr>
        <p:grpSpPr>
          <a:xfrm>
            <a:off x="1074983" y="4341222"/>
            <a:ext cx="581177" cy="365760"/>
            <a:chOff x="3871913" y="3771900"/>
            <a:chExt cx="411163" cy="258763"/>
          </a:xfrm>
          <a:solidFill>
            <a:schemeClr val="accent6">
              <a:lumMod val="50000"/>
            </a:schemeClr>
          </a:solidFill>
          <a:effectLst>
            <a:outerShdw blurRad="50800" dist="38100" dir="2700000" algn="tl" rotWithShape="0">
              <a:prstClr val="black">
                <a:alpha val="40000"/>
              </a:prstClr>
            </a:outerShdw>
          </a:effectLst>
        </p:grpSpPr>
        <p:sp>
          <p:nvSpPr>
            <p:cNvPr id="34"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2536093" y="2527417"/>
            <a:ext cx="1463040" cy="2930550"/>
            <a:chOff x="931766" y="1634277"/>
            <a:chExt cx="1463040" cy="2930550"/>
          </a:xfrm>
        </p:grpSpPr>
        <p:sp>
          <p:nvSpPr>
            <p:cNvPr id="58" name="Freeform 5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solidFill>
              <a:schemeClr val="tx1">
                <a:lumMod val="50000"/>
                <a:lumOff val="50000"/>
                <a:alpha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1122620" y="1817502"/>
              <a:ext cx="1097280" cy="1097280"/>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$74</a:t>
              </a:r>
            </a:p>
          </p:txBody>
        </p:sp>
      </p:grpSp>
      <p:sp>
        <p:nvSpPr>
          <p:cNvPr id="52" name="Freeform 51"/>
          <p:cNvSpPr/>
          <p:nvPr/>
        </p:nvSpPr>
        <p:spPr>
          <a:xfrm rot="10800000">
            <a:off x="2536093" y="4062280"/>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p:cNvSpPr txBox="1">
            <a:spLocks noChangeArrowheads="1"/>
          </p:cNvSpPr>
          <p:nvPr/>
        </p:nvSpPr>
        <p:spPr bwMode="auto">
          <a:xfrm>
            <a:off x="2544067" y="4985924"/>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61" name="Group 60"/>
          <p:cNvGrpSpPr/>
          <p:nvPr/>
        </p:nvGrpSpPr>
        <p:grpSpPr>
          <a:xfrm>
            <a:off x="4431226" y="2217805"/>
            <a:ext cx="1463040" cy="2930550"/>
            <a:chOff x="931766" y="1634277"/>
            <a:chExt cx="1463040" cy="2930550"/>
          </a:xfrm>
        </p:grpSpPr>
        <p:sp>
          <p:nvSpPr>
            <p:cNvPr id="68" name="Freeform 6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solidFill>
              <a:schemeClr val="tx1">
                <a:lumMod val="50000"/>
                <a:lumOff val="50000"/>
                <a:alpha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p:cNvSpPr>
              <a:spLocks noChangeAspect="1"/>
            </p:cNvSpPr>
            <p:nvPr/>
          </p:nvSpPr>
          <p:spPr>
            <a:xfrm>
              <a:off x="1122620" y="1817502"/>
              <a:ext cx="1097280" cy="1097280"/>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$129</a:t>
              </a:r>
            </a:p>
          </p:txBody>
        </p:sp>
      </p:grpSp>
      <p:sp>
        <p:nvSpPr>
          <p:cNvPr id="62" name="Freeform 61"/>
          <p:cNvSpPr/>
          <p:nvPr/>
        </p:nvSpPr>
        <p:spPr>
          <a:xfrm rot="10800000">
            <a:off x="4431226" y="4029106"/>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 Box 10"/>
          <p:cNvSpPr txBox="1">
            <a:spLocks noChangeArrowheads="1"/>
          </p:cNvSpPr>
          <p:nvPr/>
        </p:nvSpPr>
        <p:spPr bwMode="auto">
          <a:xfrm>
            <a:off x="4439200" y="4952750"/>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71" name="Group 70"/>
          <p:cNvGrpSpPr/>
          <p:nvPr/>
        </p:nvGrpSpPr>
        <p:grpSpPr>
          <a:xfrm>
            <a:off x="6292414" y="2658201"/>
            <a:ext cx="1463040" cy="2930550"/>
            <a:chOff x="931766" y="1634277"/>
            <a:chExt cx="1463040" cy="2930550"/>
          </a:xfrm>
        </p:grpSpPr>
        <p:sp>
          <p:nvSpPr>
            <p:cNvPr id="78" name="Freeform 7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solidFill>
              <a:schemeClr val="tx1">
                <a:lumMod val="50000"/>
                <a:lumOff val="50000"/>
                <a:alpha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a:spLocks noChangeAspect="1"/>
            </p:cNvSpPr>
            <p:nvPr/>
          </p:nvSpPr>
          <p:spPr>
            <a:xfrm>
              <a:off x="1122620" y="1817502"/>
              <a:ext cx="1097280" cy="1097280"/>
            </a:xfrm>
            <a:prstGeom prst="ellips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$69</a:t>
              </a:r>
            </a:p>
          </p:txBody>
        </p:sp>
      </p:grpSp>
      <p:sp>
        <p:nvSpPr>
          <p:cNvPr id="72" name="Freeform 71"/>
          <p:cNvSpPr/>
          <p:nvPr/>
        </p:nvSpPr>
        <p:spPr>
          <a:xfrm rot="10800000">
            <a:off x="6292414" y="4022945"/>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p:cNvSpPr txBox="1">
            <a:spLocks noChangeArrowheads="1"/>
          </p:cNvSpPr>
          <p:nvPr/>
        </p:nvSpPr>
        <p:spPr bwMode="auto">
          <a:xfrm>
            <a:off x="6300388" y="4946589"/>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81" name="Group 80"/>
          <p:cNvGrpSpPr/>
          <p:nvPr/>
        </p:nvGrpSpPr>
        <p:grpSpPr>
          <a:xfrm>
            <a:off x="8194455" y="1882022"/>
            <a:ext cx="1463040" cy="2930550"/>
            <a:chOff x="931766" y="1634277"/>
            <a:chExt cx="1463040" cy="2930550"/>
          </a:xfrm>
        </p:grpSpPr>
        <p:sp>
          <p:nvSpPr>
            <p:cNvPr id="88" name="Freeform 8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solidFill>
              <a:schemeClr val="tx1">
                <a:lumMod val="50000"/>
                <a:lumOff val="50000"/>
                <a:alpha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p:cNvSpPr>
              <a:spLocks noChangeAspect="1"/>
            </p:cNvSpPr>
            <p:nvPr/>
          </p:nvSpPr>
          <p:spPr>
            <a:xfrm>
              <a:off x="1122620" y="1817502"/>
              <a:ext cx="1097280" cy="1097280"/>
            </a:xfrm>
            <a:prstGeom prst="ellips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$192</a:t>
              </a:r>
            </a:p>
          </p:txBody>
        </p:sp>
      </p:grpSp>
      <p:sp>
        <p:nvSpPr>
          <p:cNvPr id="82" name="Freeform 81"/>
          <p:cNvSpPr/>
          <p:nvPr/>
        </p:nvSpPr>
        <p:spPr>
          <a:xfrm rot="10800000">
            <a:off x="8194455" y="4022945"/>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9393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 Box 10"/>
          <p:cNvSpPr txBox="1">
            <a:spLocks noChangeArrowheads="1"/>
          </p:cNvSpPr>
          <p:nvPr/>
        </p:nvSpPr>
        <p:spPr bwMode="auto">
          <a:xfrm>
            <a:off x="8202429" y="4946589"/>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91" name="Group 90"/>
          <p:cNvGrpSpPr/>
          <p:nvPr/>
        </p:nvGrpSpPr>
        <p:grpSpPr>
          <a:xfrm>
            <a:off x="10089588" y="1381013"/>
            <a:ext cx="1463040" cy="2930550"/>
            <a:chOff x="931766" y="1634277"/>
            <a:chExt cx="1463040" cy="2930550"/>
          </a:xfrm>
        </p:grpSpPr>
        <p:sp>
          <p:nvSpPr>
            <p:cNvPr id="98" name="Freeform 9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solidFill>
              <a:schemeClr val="tx1">
                <a:lumMod val="50000"/>
                <a:lumOff val="50000"/>
                <a:alpha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p:cNvSpPr>
              <a:spLocks noChangeAspect="1"/>
            </p:cNvSpPr>
            <p:nvPr/>
          </p:nvSpPr>
          <p:spPr>
            <a:xfrm>
              <a:off x="1122620" y="1817502"/>
              <a:ext cx="1097280" cy="1097280"/>
            </a:xfrm>
            <a:prstGeom prst="ellipse">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$245</a:t>
              </a:r>
            </a:p>
          </p:txBody>
        </p:sp>
      </p:grpSp>
      <p:sp>
        <p:nvSpPr>
          <p:cNvPr id="92" name="Freeform 91"/>
          <p:cNvSpPr/>
          <p:nvPr/>
        </p:nvSpPr>
        <p:spPr>
          <a:xfrm rot="10800000">
            <a:off x="10089588" y="3989771"/>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BFBF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p:cNvSpPr txBox="1">
            <a:spLocks noChangeArrowheads="1"/>
          </p:cNvSpPr>
          <p:nvPr/>
        </p:nvSpPr>
        <p:spPr bwMode="auto">
          <a:xfrm>
            <a:off x="10097562" y="4913415"/>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26" name="Freeform 121"/>
          <p:cNvSpPr>
            <a:spLocks noChangeAspect="1" noEditPoints="1"/>
          </p:cNvSpPr>
          <p:nvPr/>
        </p:nvSpPr>
        <p:spPr bwMode="auto">
          <a:xfrm>
            <a:off x="8737337" y="41951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74"/>
          <p:cNvSpPr>
            <a:spLocks noChangeAspect="1" noEditPoints="1"/>
          </p:cNvSpPr>
          <p:nvPr/>
        </p:nvSpPr>
        <p:spPr bwMode="auto">
          <a:xfrm>
            <a:off x="3057060" y="4300982"/>
            <a:ext cx="409606"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p:cNvGrpSpPr>
            <a:grpSpLocks noChangeAspect="1"/>
          </p:cNvGrpSpPr>
          <p:nvPr/>
        </p:nvGrpSpPr>
        <p:grpSpPr>
          <a:xfrm>
            <a:off x="4877303" y="4249247"/>
            <a:ext cx="472841" cy="45720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2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10673954" y="4206157"/>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38"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786196" y="4259880"/>
            <a:ext cx="473076" cy="457200"/>
            <a:chOff x="8048625" y="3005138"/>
            <a:chExt cx="473076" cy="457200"/>
          </a:xfrm>
          <a:solidFill>
            <a:schemeClr val="accent4">
              <a:lumMod val="50000"/>
            </a:schemeClr>
          </a:solidFill>
          <a:effectLst>
            <a:outerShdw blurRad="50800" dist="38100" dir="2700000" algn="tl" rotWithShape="0">
              <a:prstClr val="black">
                <a:alpha val="40000"/>
              </a:prstClr>
            </a:outerShdw>
          </a:effectLst>
        </p:grpSpPr>
        <p:sp>
          <p:nvSpPr>
            <p:cNvPr id="44" name="Freeform 81"/>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82"/>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83"/>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84"/>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85"/>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6" name="Picture 5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924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250" fill="hold"/>
                                        <p:tgtEl>
                                          <p:spTgt spid="19"/>
                                        </p:tgtEl>
                                        <p:attrNameLst>
                                          <p:attrName>ppt_x</p:attrName>
                                        </p:attrNameLst>
                                      </p:cBhvr>
                                      <p:tavLst>
                                        <p:tav tm="0">
                                          <p:val>
                                            <p:strVal val="#ppt_x"/>
                                          </p:val>
                                        </p:tav>
                                        <p:tav tm="100000">
                                          <p:val>
                                            <p:strVal val="#ppt_x"/>
                                          </p:val>
                                        </p:tav>
                                      </p:tavLst>
                                    </p:anim>
                                    <p:anim calcmode="lin" valueType="num">
                                      <p:cBhvr additive="base">
                                        <p:cTn id="12" dur="250" fill="hold"/>
                                        <p:tgtEl>
                                          <p:spTgt spid="19"/>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62"/>
                                        </p:tgtEl>
                                        <p:attrNameLst>
                                          <p:attrName>style.visibility</p:attrName>
                                        </p:attrNameLst>
                                      </p:cBhvr>
                                      <p:to>
                                        <p:strVal val="visible"/>
                                      </p:to>
                                    </p:set>
                                    <p:anim calcmode="lin" valueType="num">
                                      <p:cBhvr additive="base">
                                        <p:cTn id="21" dur="250" fill="hold"/>
                                        <p:tgtEl>
                                          <p:spTgt spid="62"/>
                                        </p:tgtEl>
                                        <p:attrNameLst>
                                          <p:attrName>ppt_x</p:attrName>
                                        </p:attrNameLst>
                                      </p:cBhvr>
                                      <p:tavLst>
                                        <p:tav tm="0">
                                          <p:val>
                                            <p:strVal val="#ppt_x"/>
                                          </p:val>
                                        </p:tav>
                                        <p:tav tm="100000">
                                          <p:val>
                                            <p:strVal val="#ppt_x"/>
                                          </p:val>
                                        </p:tav>
                                      </p:tavLst>
                                    </p:anim>
                                    <p:anim calcmode="lin" valueType="num">
                                      <p:cBhvr additive="base">
                                        <p:cTn id="22" dur="250" fill="hold"/>
                                        <p:tgtEl>
                                          <p:spTgt spid="62"/>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72"/>
                                        </p:tgtEl>
                                        <p:attrNameLst>
                                          <p:attrName>style.visibility</p:attrName>
                                        </p:attrNameLst>
                                      </p:cBhvr>
                                      <p:to>
                                        <p:strVal val="visible"/>
                                      </p:to>
                                    </p:set>
                                    <p:anim calcmode="lin" valueType="num">
                                      <p:cBhvr additive="base">
                                        <p:cTn id="26" dur="250" fill="hold"/>
                                        <p:tgtEl>
                                          <p:spTgt spid="72"/>
                                        </p:tgtEl>
                                        <p:attrNameLst>
                                          <p:attrName>ppt_x</p:attrName>
                                        </p:attrNameLst>
                                      </p:cBhvr>
                                      <p:tavLst>
                                        <p:tav tm="0">
                                          <p:val>
                                            <p:strVal val="#ppt_x"/>
                                          </p:val>
                                        </p:tav>
                                        <p:tav tm="100000">
                                          <p:val>
                                            <p:strVal val="#ppt_x"/>
                                          </p:val>
                                        </p:tav>
                                      </p:tavLst>
                                    </p:anim>
                                    <p:anim calcmode="lin" valueType="num">
                                      <p:cBhvr additive="base">
                                        <p:cTn id="27" dur="250" fill="hold"/>
                                        <p:tgtEl>
                                          <p:spTgt spid="72"/>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additive="base">
                                        <p:cTn id="31" dur="250" fill="hold"/>
                                        <p:tgtEl>
                                          <p:spTgt spid="82"/>
                                        </p:tgtEl>
                                        <p:attrNameLst>
                                          <p:attrName>ppt_x</p:attrName>
                                        </p:attrNameLst>
                                      </p:cBhvr>
                                      <p:tavLst>
                                        <p:tav tm="0">
                                          <p:val>
                                            <p:strVal val="#ppt_x"/>
                                          </p:val>
                                        </p:tav>
                                        <p:tav tm="100000">
                                          <p:val>
                                            <p:strVal val="#ppt_x"/>
                                          </p:val>
                                        </p:tav>
                                      </p:tavLst>
                                    </p:anim>
                                    <p:anim calcmode="lin" valueType="num">
                                      <p:cBhvr additive="base">
                                        <p:cTn id="32" dur="250" fill="hold"/>
                                        <p:tgtEl>
                                          <p:spTgt spid="82"/>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2"/>
                                        </p:tgtEl>
                                        <p:attrNameLst>
                                          <p:attrName>style.visibility</p:attrName>
                                        </p:attrNameLst>
                                      </p:cBhvr>
                                      <p:to>
                                        <p:strVal val="visible"/>
                                      </p:to>
                                    </p:set>
                                    <p:anim calcmode="lin" valueType="num">
                                      <p:cBhvr additive="base">
                                        <p:cTn id="36" dur="250" fill="hold"/>
                                        <p:tgtEl>
                                          <p:spTgt spid="92"/>
                                        </p:tgtEl>
                                        <p:attrNameLst>
                                          <p:attrName>ppt_x</p:attrName>
                                        </p:attrNameLst>
                                      </p:cBhvr>
                                      <p:tavLst>
                                        <p:tav tm="0">
                                          <p:val>
                                            <p:strVal val="#ppt_x"/>
                                          </p:val>
                                        </p:tav>
                                        <p:tav tm="100000">
                                          <p:val>
                                            <p:strVal val="#ppt_x"/>
                                          </p:val>
                                        </p:tav>
                                      </p:tavLst>
                                    </p:anim>
                                    <p:anim calcmode="lin" valueType="num">
                                      <p:cBhvr additive="base">
                                        <p:cTn id="37" dur="250" fill="hold"/>
                                        <p:tgtEl>
                                          <p:spTgt spid="92"/>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53" presetClass="entr" presetSubtype="16"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up)">
                                      <p:cBhvr>
                                        <p:cTn id="47" dur="500"/>
                                        <p:tgtEl>
                                          <p:spTgt spid="25"/>
                                        </p:tgtEl>
                                      </p:cBhvr>
                                    </p:animEffect>
                                  </p:childTnLst>
                                </p:cTn>
                              </p:par>
                            </p:childTnLst>
                          </p:cTn>
                        </p:par>
                        <p:par>
                          <p:cTn id="48" fill="hold">
                            <p:stCondLst>
                              <p:cond delay="3000"/>
                            </p:stCondLst>
                            <p:childTnLst>
                              <p:par>
                                <p:cTn id="49" presetID="42" presetClass="entr" presetSubtype="0"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1000"/>
                                        <p:tgtEl>
                                          <p:spTgt spid="24"/>
                                        </p:tgtEl>
                                      </p:cBhvr>
                                    </p:animEffect>
                                    <p:anim calcmode="lin" valueType="num">
                                      <p:cBhvr>
                                        <p:cTn id="52" dur="1000" fill="hold"/>
                                        <p:tgtEl>
                                          <p:spTgt spid="24"/>
                                        </p:tgtEl>
                                        <p:attrNameLst>
                                          <p:attrName>ppt_x</p:attrName>
                                        </p:attrNameLst>
                                      </p:cBhvr>
                                      <p:tavLst>
                                        <p:tav tm="0">
                                          <p:val>
                                            <p:strVal val="#ppt_x"/>
                                          </p:val>
                                        </p:tav>
                                        <p:tav tm="100000">
                                          <p:val>
                                            <p:strVal val="#ppt_x"/>
                                          </p:val>
                                        </p:tav>
                                      </p:tavLst>
                                    </p:anim>
                                    <p:anim calcmode="lin" valueType="num">
                                      <p:cBhvr>
                                        <p:cTn id="53" dur="1000" fill="hold"/>
                                        <p:tgtEl>
                                          <p:spTgt spid="24"/>
                                        </p:tgtEl>
                                        <p:attrNameLst>
                                          <p:attrName>ppt_y</p:attrName>
                                        </p:attrNameLst>
                                      </p:cBhvr>
                                      <p:tavLst>
                                        <p:tav tm="0">
                                          <p:val>
                                            <p:strVal val="#ppt_y+.1"/>
                                          </p:val>
                                        </p:tav>
                                        <p:tav tm="100000">
                                          <p:val>
                                            <p:strVal val="#ppt_y"/>
                                          </p:val>
                                        </p:tav>
                                      </p:tavLst>
                                    </p:anim>
                                  </p:childTnLst>
                                </p:cTn>
                              </p:par>
                            </p:childTnLst>
                          </p:cTn>
                        </p:par>
                        <p:par>
                          <p:cTn id="54" fill="hold">
                            <p:stCondLst>
                              <p:cond delay="4000"/>
                            </p:stCondLst>
                            <p:childTnLst>
                              <p:par>
                                <p:cTn id="55" presetID="53" presetClass="entr" presetSubtype="16"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500" fill="hold"/>
                                        <p:tgtEl>
                                          <p:spTgt spid="27"/>
                                        </p:tgtEl>
                                        <p:attrNameLst>
                                          <p:attrName>ppt_w</p:attrName>
                                        </p:attrNameLst>
                                      </p:cBhvr>
                                      <p:tavLst>
                                        <p:tav tm="0">
                                          <p:val>
                                            <p:fltVal val="0"/>
                                          </p:val>
                                        </p:tav>
                                        <p:tav tm="100000">
                                          <p:val>
                                            <p:strVal val="#ppt_w"/>
                                          </p:val>
                                        </p:tav>
                                      </p:tavLst>
                                    </p:anim>
                                    <p:anim calcmode="lin" valueType="num">
                                      <p:cBhvr>
                                        <p:cTn id="58" dur="500" fill="hold"/>
                                        <p:tgtEl>
                                          <p:spTgt spid="27"/>
                                        </p:tgtEl>
                                        <p:attrNameLst>
                                          <p:attrName>ppt_h</p:attrName>
                                        </p:attrNameLst>
                                      </p:cBhvr>
                                      <p:tavLst>
                                        <p:tav tm="0">
                                          <p:val>
                                            <p:fltVal val="0"/>
                                          </p:val>
                                        </p:tav>
                                        <p:tav tm="100000">
                                          <p:val>
                                            <p:strVal val="#ppt_h"/>
                                          </p:val>
                                        </p:tav>
                                      </p:tavLst>
                                    </p:anim>
                                    <p:animEffect transition="in" filter="fade">
                                      <p:cBhvr>
                                        <p:cTn id="59" dur="500"/>
                                        <p:tgtEl>
                                          <p:spTgt spid="27"/>
                                        </p:tgtEl>
                                      </p:cBhvr>
                                    </p:animEffect>
                                  </p:childTnLst>
                                </p:cTn>
                              </p:par>
                            </p:childTnLst>
                          </p:cTn>
                        </p:par>
                        <p:par>
                          <p:cTn id="60" fill="hold">
                            <p:stCondLst>
                              <p:cond delay="4500"/>
                            </p:stCondLst>
                            <p:childTnLst>
                              <p:par>
                                <p:cTn id="61" presetID="22" presetClass="entr" presetSubtype="1"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up)">
                                      <p:cBhvr>
                                        <p:cTn id="63" dur="500"/>
                                        <p:tgtEl>
                                          <p:spTgt spid="53"/>
                                        </p:tgtEl>
                                      </p:cBhvr>
                                    </p:animEffect>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fade">
                                      <p:cBhvr>
                                        <p:cTn id="67" dur="1000"/>
                                        <p:tgtEl>
                                          <p:spTgt spid="51"/>
                                        </p:tgtEl>
                                      </p:cBhvr>
                                    </p:animEffect>
                                    <p:anim calcmode="lin" valueType="num">
                                      <p:cBhvr>
                                        <p:cTn id="68" dur="1000" fill="hold"/>
                                        <p:tgtEl>
                                          <p:spTgt spid="51"/>
                                        </p:tgtEl>
                                        <p:attrNameLst>
                                          <p:attrName>ppt_x</p:attrName>
                                        </p:attrNameLst>
                                      </p:cBhvr>
                                      <p:tavLst>
                                        <p:tav tm="0">
                                          <p:val>
                                            <p:strVal val="#ppt_x"/>
                                          </p:val>
                                        </p:tav>
                                        <p:tav tm="100000">
                                          <p:val>
                                            <p:strVal val="#ppt_x"/>
                                          </p:val>
                                        </p:tav>
                                      </p:tavLst>
                                    </p:anim>
                                    <p:anim calcmode="lin" valueType="num">
                                      <p:cBhvr>
                                        <p:cTn id="69" dur="1000" fill="hold"/>
                                        <p:tgtEl>
                                          <p:spTgt spid="5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 calcmode="lin" valueType="num">
                                      <p:cBhvr>
                                        <p:cTn id="73" dur="500" fill="hold"/>
                                        <p:tgtEl>
                                          <p:spTgt spid="28"/>
                                        </p:tgtEl>
                                        <p:attrNameLst>
                                          <p:attrName>ppt_w</p:attrName>
                                        </p:attrNameLst>
                                      </p:cBhvr>
                                      <p:tavLst>
                                        <p:tav tm="0">
                                          <p:val>
                                            <p:fltVal val="0"/>
                                          </p:val>
                                        </p:tav>
                                        <p:tav tm="100000">
                                          <p:val>
                                            <p:strVal val="#ppt_w"/>
                                          </p:val>
                                        </p:tav>
                                      </p:tavLst>
                                    </p:anim>
                                    <p:anim calcmode="lin" valueType="num">
                                      <p:cBhvr>
                                        <p:cTn id="74" dur="500" fill="hold"/>
                                        <p:tgtEl>
                                          <p:spTgt spid="28"/>
                                        </p:tgtEl>
                                        <p:attrNameLst>
                                          <p:attrName>ppt_h</p:attrName>
                                        </p:attrNameLst>
                                      </p:cBhvr>
                                      <p:tavLst>
                                        <p:tav tm="0">
                                          <p:val>
                                            <p:fltVal val="0"/>
                                          </p:val>
                                        </p:tav>
                                        <p:tav tm="100000">
                                          <p:val>
                                            <p:strVal val="#ppt_h"/>
                                          </p:val>
                                        </p:tav>
                                      </p:tavLst>
                                    </p:anim>
                                    <p:animEffect transition="in" filter="fade">
                                      <p:cBhvr>
                                        <p:cTn id="75" dur="500"/>
                                        <p:tgtEl>
                                          <p:spTgt spid="28"/>
                                        </p:tgtEl>
                                      </p:cBhvr>
                                    </p:animEffect>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wipe(up)">
                                      <p:cBhvr>
                                        <p:cTn id="79" dur="500"/>
                                        <p:tgtEl>
                                          <p:spTgt spid="63"/>
                                        </p:tgtEl>
                                      </p:cBhvr>
                                    </p:animEffect>
                                  </p:childTnLst>
                                </p:cTn>
                              </p:par>
                            </p:childTnLst>
                          </p:cTn>
                        </p:par>
                        <p:par>
                          <p:cTn id="80" fill="hold">
                            <p:stCondLst>
                              <p:cond delay="7000"/>
                            </p:stCondLst>
                            <p:childTnLst>
                              <p:par>
                                <p:cTn id="81" presetID="42" presetClass="entr" presetSubtype="0" fill="hold" nodeType="after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fade">
                                      <p:cBhvr>
                                        <p:cTn id="83" dur="1000"/>
                                        <p:tgtEl>
                                          <p:spTgt spid="61"/>
                                        </p:tgtEl>
                                      </p:cBhvr>
                                    </p:animEffect>
                                    <p:anim calcmode="lin" valueType="num">
                                      <p:cBhvr>
                                        <p:cTn id="84" dur="1000" fill="hold"/>
                                        <p:tgtEl>
                                          <p:spTgt spid="61"/>
                                        </p:tgtEl>
                                        <p:attrNameLst>
                                          <p:attrName>ppt_x</p:attrName>
                                        </p:attrNameLst>
                                      </p:cBhvr>
                                      <p:tavLst>
                                        <p:tav tm="0">
                                          <p:val>
                                            <p:strVal val="#ppt_x"/>
                                          </p:val>
                                        </p:tav>
                                        <p:tav tm="100000">
                                          <p:val>
                                            <p:strVal val="#ppt_x"/>
                                          </p:val>
                                        </p:tav>
                                      </p:tavLst>
                                    </p:anim>
                                    <p:anim calcmode="lin" valueType="num">
                                      <p:cBhvr>
                                        <p:cTn id="85" dur="1000" fill="hold"/>
                                        <p:tgtEl>
                                          <p:spTgt spid="61"/>
                                        </p:tgtEl>
                                        <p:attrNameLst>
                                          <p:attrName>ppt_y</p:attrName>
                                        </p:attrNameLst>
                                      </p:cBhvr>
                                      <p:tavLst>
                                        <p:tav tm="0">
                                          <p:val>
                                            <p:strVal val="#ppt_y+.1"/>
                                          </p:val>
                                        </p:tav>
                                        <p:tav tm="100000">
                                          <p:val>
                                            <p:strVal val="#ppt_y"/>
                                          </p:val>
                                        </p:tav>
                                      </p:tavLst>
                                    </p:anim>
                                  </p:childTnLst>
                                </p:cTn>
                              </p:par>
                            </p:childTnLst>
                          </p:cTn>
                        </p:par>
                        <p:par>
                          <p:cTn id="86" fill="hold">
                            <p:stCondLst>
                              <p:cond delay="8000"/>
                            </p:stCondLst>
                            <p:childTnLst>
                              <p:par>
                                <p:cTn id="87" presetID="53" presetClass="entr" presetSubtype="16" fill="hold" nodeType="afterEffect">
                                  <p:stCondLst>
                                    <p:cond delay="0"/>
                                  </p:stCondLst>
                                  <p:childTnLst>
                                    <p:set>
                                      <p:cBhvr>
                                        <p:cTn id="88" dur="1" fill="hold">
                                          <p:stCondLst>
                                            <p:cond delay="0"/>
                                          </p:stCondLst>
                                        </p:cTn>
                                        <p:tgtEl>
                                          <p:spTgt spid="43"/>
                                        </p:tgtEl>
                                        <p:attrNameLst>
                                          <p:attrName>style.visibility</p:attrName>
                                        </p:attrNameLst>
                                      </p:cBhvr>
                                      <p:to>
                                        <p:strVal val="visible"/>
                                      </p:to>
                                    </p:set>
                                    <p:anim calcmode="lin" valueType="num">
                                      <p:cBhvr>
                                        <p:cTn id="89" dur="500" fill="hold"/>
                                        <p:tgtEl>
                                          <p:spTgt spid="43"/>
                                        </p:tgtEl>
                                        <p:attrNameLst>
                                          <p:attrName>ppt_w</p:attrName>
                                        </p:attrNameLst>
                                      </p:cBhvr>
                                      <p:tavLst>
                                        <p:tav tm="0">
                                          <p:val>
                                            <p:fltVal val="0"/>
                                          </p:val>
                                        </p:tav>
                                        <p:tav tm="100000">
                                          <p:val>
                                            <p:strVal val="#ppt_w"/>
                                          </p:val>
                                        </p:tav>
                                      </p:tavLst>
                                    </p:anim>
                                    <p:anim calcmode="lin" valueType="num">
                                      <p:cBhvr>
                                        <p:cTn id="90" dur="500" fill="hold"/>
                                        <p:tgtEl>
                                          <p:spTgt spid="43"/>
                                        </p:tgtEl>
                                        <p:attrNameLst>
                                          <p:attrName>ppt_h</p:attrName>
                                        </p:attrNameLst>
                                      </p:cBhvr>
                                      <p:tavLst>
                                        <p:tav tm="0">
                                          <p:val>
                                            <p:fltVal val="0"/>
                                          </p:val>
                                        </p:tav>
                                        <p:tav tm="100000">
                                          <p:val>
                                            <p:strVal val="#ppt_h"/>
                                          </p:val>
                                        </p:tav>
                                      </p:tavLst>
                                    </p:anim>
                                    <p:animEffect transition="in" filter="fade">
                                      <p:cBhvr>
                                        <p:cTn id="91" dur="500"/>
                                        <p:tgtEl>
                                          <p:spTgt spid="43"/>
                                        </p:tgtEl>
                                      </p:cBhvr>
                                    </p:animEffect>
                                  </p:childTnLst>
                                </p:cTn>
                              </p:par>
                            </p:childTnLst>
                          </p:cTn>
                        </p:par>
                        <p:par>
                          <p:cTn id="92" fill="hold">
                            <p:stCondLst>
                              <p:cond delay="8500"/>
                            </p:stCondLst>
                            <p:childTnLst>
                              <p:par>
                                <p:cTn id="93" presetID="22" presetClass="entr" presetSubtype="1"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wipe(up)">
                                      <p:cBhvr>
                                        <p:cTn id="95" dur="500"/>
                                        <p:tgtEl>
                                          <p:spTgt spid="73"/>
                                        </p:tgtEl>
                                      </p:cBhvr>
                                    </p:animEffect>
                                  </p:childTnLst>
                                </p:cTn>
                              </p:par>
                            </p:childTnLst>
                          </p:cTn>
                        </p:par>
                        <p:par>
                          <p:cTn id="96" fill="hold">
                            <p:stCondLst>
                              <p:cond delay="9000"/>
                            </p:stCondLst>
                            <p:childTnLst>
                              <p:par>
                                <p:cTn id="97" presetID="42" presetClass="entr" presetSubtype="0" fill="hold" nodeType="afterEffect">
                                  <p:stCondLst>
                                    <p:cond delay="0"/>
                                  </p:stCondLst>
                                  <p:childTnLst>
                                    <p:set>
                                      <p:cBhvr>
                                        <p:cTn id="98" dur="1" fill="hold">
                                          <p:stCondLst>
                                            <p:cond delay="0"/>
                                          </p:stCondLst>
                                        </p:cTn>
                                        <p:tgtEl>
                                          <p:spTgt spid="71"/>
                                        </p:tgtEl>
                                        <p:attrNameLst>
                                          <p:attrName>style.visibility</p:attrName>
                                        </p:attrNameLst>
                                      </p:cBhvr>
                                      <p:to>
                                        <p:strVal val="visible"/>
                                      </p:to>
                                    </p:set>
                                    <p:animEffect transition="in" filter="fade">
                                      <p:cBhvr>
                                        <p:cTn id="99" dur="1000"/>
                                        <p:tgtEl>
                                          <p:spTgt spid="71"/>
                                        </p:tgtEl>
                                      </p:cBhvr>
                                    </p:animEffect>
                                    <p:anim calcmode="lin" valueType="num">
                                      <p:cBhvr>
                                        <p:cTn id="100" dur="1000" fill="hold"/>
                                        <p:tgtEl>
                                          <p:spTgt spid="71"/>
                                        </p:tgtEl>
                                        <p:attrNameLst>
                                          <p:attrName>ppt_x</p:attrName>
                                        </p:attrNameLst>
                                      </p:cBhvr>
                                      <p:tavLst>
                                        <p:tav tm="0">
                                          <p:val>
                                            <p:strVal val="#ppt_x"/>
                                          </p:val>
                                        </p:tav>
                                        <p:tav tm="100000">
                                          <p:val>
                                            <p:strVal val="#ppt_x"/>
                                          </p:val>
                                        </p:tav>
                                      </p:tavLst>
                                    </p:anim>
                                    <p:anim calcmode="lin" valueType="num">
                                      <p:cBhvr>
                                        <p:cTn id="101" dur="1000" fill="hold"/>
                                        <p:tgtEl>
                                          <p:spTgt spid="71"/>
                                        </p:tgtEl>
                                        <p:attrNameLst>
                                          <p:attrName>ppt_y</p:attrName>
                                        </p:attrNameLst>
                                      </p:cBhvr>
                                      <p:tavLst>
                                        <p:tav tm="0">
                                          <p:val>
                                            <p:strVal val="#ppt_y+.1"/>
                                          </p:val>
                                        </p:tav>
                                        <p:tav tm="100000">
                                          <p:val>
                                            <p:strVal val="#ppt_y"/>
                                          </p:val>
                                        </p:tav>
                                      </p:tavLst>
                                    </p:anim>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500" fill="hold"/>
                                        <p:tgtEl>
                                          <p:spTgt spid="26"/>
                                        </p:tgtEl>
                                        <p:attrNameLst>
                                          <p:attrName>ppt_w</p:attrName>
                                        </p:attrNameLst>
                                      </p:cBhvr>
                                      <p:tavLst>
                                        <p:tav tm="0">
                                          <p:val>
                                            <p:fltVal val="0"/>
                                          </p:val>
                                        </p:tav>
                                        <p:tav tm="100000">
                                          <p:val>
                                            <p:strVal val="#ppt_w"/>
                                          </p:val>
                                        </p:tav>
                                      </p:tavLst>
                                    </p:anim>
                                    <p:anim calcmode="lin" valueType="num">
                                      <p:cBhvr>
                                        <p:cTn id="106" dur="500" fill="hold"/>
                                        <p:tgtEl>
                                          <p:spTgt spid="26"/>
                                        </p:tgtEl>
                                        <p:attrNameLst>
                                          <p:attrName>ppt_h</p:attrName>
                                        </p:attrNameLst>
                                      </p:cBhvr>
                                      <p:tavLst>
                                        <p:tav tm="0">
                                          <p:val>
                                            <p:fltVal val="0"/>
                                          </p:val>
                                        </p:tav>
                                        <p:tav tm="100000">
                                          <p:val>
                                            <p:strVal val="#ppt_h"/>
                                          </p:val>
                                        </p:tav>
                                      </p:tavLst>
                                    </p:anim>
                                    <p:animEffect transition="in" filter="fade">
                                      <p:cBhvr>
                                        <p:cTn id="107" dur="500"/>
                                        <p:tgtEl>
                                          <p:spTgt spid="26"/>
                                        </p:tgtEl>
                                      </p:cBhvr>
                                    </p:animEffect>
                                  </p:childTnLst>
                                </p:cTn>
                              </p:par>
                            </p:childTnLst>
                          </p:cTn>
                        </p:par>
                        <p:par>
                          <p:cTn id="108" fill="hold">
                            <p:stCondLst>
                              <p:cond delay="10500"/>
                            </p:stCondLst>
                            <p:childTnLst>
                              <p:par>
                                <p:cTn id="109" presetID="22" presetClass="entr" presetSubtype="1" fill="hold" grpId="0" nodeType="afterEffect">
                                  <p:stCondLst>
                                    <p:cond delay="0"/>
                                  </p:stCondLst>
                                  <p:childTnLst>
                                    <p:set>
                                      <p:cBhvr>
                                        <p:cTn id="110" dur="1" fill="hold">
                                          <p:stCondLst>
                                            <p:cond delay="0"/>
                                          </p:stCondLst>
                                        </p:cTn>
                                        <p:tgtEl>
                                          <p:spTgt spid="83"/>
                                        </p:tgtEl>
                                        <p:attrNameLst>
                                          <p:attrName>style.visibility</p:attrName>
                                        </p:attrNameLst>
                                      </p:cBhvr>
                                      <p:to>
                                        <p:strVal val="visible"/>
                                      </p:to>
                                    </p:set>
                                    <p:animEffect transition="in" filter="wipe(up)">
                                      <p:cBhvr>
                                        <p:cTn id="111" dur="500"/>
                                        <p:tgtEl>
                                          <p:spTgt spid="83"/>
                                        </p:tgtEl>
                                      </p:cBhvr>
                                    </p:animEffect>
                                  </p:childTnLst>
                                </p:cTn>
                              </p:par>
                            </p:childTnLst>
                          </p:cTn>
                        </p:par>
                        <p:par>
                          <p:cTn id="112" fill="hold">
                            <p:stCondLst>
                              <p:cond delay="11000"/>
                            </p:stCondLst>
                            <p:childTnLst>
                              <p:par>
                                <p:cTn id="113" presetID="42" presetClass="entr" presetSubtype="0" fill="hold" nodeType="afterEffect">
                                  <p:stCondLst>
                                    <p:cond delay="0"/>
                                  </p:stCondLst>
                                  <p:childTnLst>
                                    <p:set>
                                      <p:cBhvr>
                                        <p:cTn id="114" dur="1" fill="hold">
                                          <p:stCondLst>
                                            <p:cond delay="0"/>
                                          </p:stCondLst>
                                        </p:cTn>
                                        <p:tgtEl>
                                          <p:spTgt spid="81"/>
                                        </p:tgtEl>
                                        <p:attrNameLst>
                                          <p:attrName>style.visibility</p:attrName>
                                        </p:attrNameLst>
                                      </p:cBhvr>
                                      <p:to>
                                        <p:strVal val="visible"/>
                                      </p:to>
                                    </p:set>
                                    <p:animEffect transition="in" filter="fade">
                                      <p:cBhvr>
                                        <p:cTn id="115" dur="1000"/>
                                        <p:tgtEl>
                                          <p:spTgt spid="81"/>
                                        </p:tgtEl>
                                      </p:cBhvr>
                                    </p:animEffect>
                                    <p:anim calcmode="lin" valueType="num">
                                      <p:cBhvr>
                                        <p:cTn id="116" dur="1000" fill="hold"/>
                                        <p:tgtEl>
                                          <p:spTgt spid="81"/>
                                        </p:tgtEl>
                                        <p:attrNameLst>
                                          <p:attrName>ppt_x</p:attrName>
                                        </p:attrNameLst>
                                      </p:cBhvr>
                                      <p:tavLst>
                                        <p:tav tm="0">
                                          <p:val>
                                            <p:strVal val="#ppt_x"/>
                                          </p:val>
                                        </p:tav>
                                        <p:tav tm="100000">
                                          <p:val>
                                            <p:strVal val="#ppt_x"/>
                                          </p:val>
                                        </p:tav>
                                      </p:tavLst>
                                    </p:anim>
                                    <p:anim calcmode="lin" valueType="num">
                                      <p:cBhvr>
                                        <p:cTn id="117" dur="1000" fill="hold"/>
                                        <p:tgtEl>
                                          <p:spTgt spid="81"/>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53" presetClass="entr" presetSubtype="16" fill="hold" nodeType="afterEffect">
                                  <p:stCondLst>
                                    <p:cond delay="0"/>
                                  </p:stCondLst>
                                  <p:childTnLst>
                                    <p:set>
                                      <p:cBhvr>
                                        <p:cTn id="120" dur="1" fill="hold">
                                          <p:stCondLst>
                                            <p:cond delay="0"/>
                                          </p:stCondLst>
                                        </p:cTn>
                                        <p:tgtEl>
                                          <p:spTgt spid="37"/>
                                        </p:tgtEl>
                                        <p:attrNameLst>
                                          <p:attrName>style.visibility</p:attrName>
                                        </p:attrNameLst>
                                      </p:cBhvr>
                                      <p:to>
                                        <p:strVal val="visible"/>
                                      </p:to>
                                    </p:set>
                                    <p:anim calcmode="lin" valueType="num">
                                      <p:cBhvr>
                                        <p:cTn id="121" dur="500" fill="hold"/>
                                        <p:tgtEl>
                                          <p:spTgt spid="37"/>
                                        </p:tgtEl>
                                        <p:attrNameLst>
                                          <p:attrName>ppt_w</p:attrName>
                                        </p:attrNameLst>
                                      </p:cBhvr>
                                      <p:tavLst>
                                        <p:tav tm="0">
                                          <p:val>
                                            <p:fltVal val="0"/>
                                          </p:val>
                                        </p:tav>
                                        <p:tav tm="100000">
                                          <p:val>
                                            <p:strVal val="#ppt_w"/>
                                          </p:val>
                                        </p:tav>
                                      </p:tavLst>
                                    </p:anim>
                                    <p:anim calcmode="lin" valueType="num">
                                      <p:cBhvr>
                                        <p:cTn id="122" dur="500" fill="hold"/>
                                        <p:tgtEl>
                                          <p:spTgt spid="37"/>
                                        </p:tgtEl>
                                        <p:attrNameLst>
                                          <p:attrName>ppt_h</p:attrName>
                                        </p:attrNameLst>
                                      </p:cBhvr>
                                      <p:tavLst>
                                        <p:tav tm="0">
                                          <p:val>
                                            <p:fltVal val="0"/>
                                          </p:val>
                                        </p:tav>
                                        <p:tav tm="100000">
                                          <p:val>
                                            <p:strVal val="#ppt_h"/>
                                          </p:val>
                                        </p:tav>
                                      </p:tavLst>
                                    </p:anim>
                                    <p:animEffect transition="in" filter="fade">
                                      <p:cBhvr>
                                        <p:cTn id="123" dur="500"/>
                                        <p:tgtEl>
                                          <p:spTgt spid="37"/>
                                        </p:tgtEl>
                                      </p:cBhvr>
                                    </p:animEffect>
                                  </p:childTnLst>
                                </p:cTn>
                              </p:par>
                            </p:childTnLst>
                          </p:cTn>
                        </p:par>
                        <p:par>
                          <p:cTn id="124" fill="hold">
                            <p:stCondLst>
                              <p:cond delay="12500"/>
                            </p:stCondLst>
                            <p:childTnLst>
                              <p:par>
                                <p:cTn id="125" presetID="22" presetClass="entr" presetSubtype="1" fill="hold" grpId="0" nodeType="afterEffect">
                                  <p:stCondLst>
                                    <p:cond delay="0"/>
                                  </p:stCondLst>
                                  <p:childTnLst>
                                    <p:set>
                                      <p:cBhvr>
                                        <p:cTn id="126" dur="1" fill="hold">
                                          <p:stCondLst>
                                            <p:cond delay="0"/>
                                          </p:stCondLst>
                                        </p:cTn>
                                        <p:tgtEl>
                                          <p:spTgt spid="93"/>
                                        </p:tgtEl>
                                        <p:attrNameLst>
                                          <p:attrName>style.visibility</p:attrName>
                                        </p:attrNameLst>
                                      </p:cBhvr>
                                      <p:to>
                                        <p:strVal val="visible"/>
                                      </p:to>
                                    </p:set>
                                    <p:animEffect transition="in" filter="wipe(up)">
                                      <p:cBhvr>
                                        <p:cTn id="127" dur="500"/>
                                        <p:tgtEl>
                                          <p:spTgt spid="93"/>
                                        </p:tgtEl>
                                      </p:cBhvr>
                                    </p:animEffect>
                                  </p:childTnLst>
                                </p:cTn>
                              </p:par>
                            </p:childTnLst>
                          </p:cTn>
                        </p:par>
                        <p:par>
                          <p:cTn id="128" fill="hold">
                            <p:stCondLst>
                              <p:cond delay="13000"/>
                            </p:stCondLst>
                            <p:childTnLst>
                              <p:par>
                                <p:cTn id="129" presetID="42" presetClass="entr" presetSubtype="0" fill="hold" nodeType="afterEffect">
                                  <p:stCondLst>
                                    <p:cond delay="0"/>
                                  </p:stCondLst>
                                  <p:childTnLst>
                                    <p:set>
                                      <p:cBhvr>
                                        <p:cTn id="130" dur="1" fill="hold">
                                          <p:stCondLst>
                                            <p:cond delay="0"/>
                                          </p:stCondLst>
                                        </p:cTn>
                                        <p:tgtEl>
                                          <p:spTgt spid="91"/>
                                        </p:tgtEl>
                                        <p:attrNameLst>
                                          <p:attrName>style.visibility</p:attrName>
                                        </p:attrNameLst>
                                      </p:cBhvr>
                                      <p:to>
                                        <p:strVal val="visible"/>
                                      </p:to>
                                    </p:set>
                                    <p:animEffect transition="in" filter="fade">
                                      <p:cBhvr>
                                        <p:cTn id="131" dur="1000"/>
                                        <p:tgtEl>
                                          <p:spTgt spid="91"/>
                                        </p:tgtEl>
                                      </p:cBhvr>
                                    </p:animEffect>
                                    <p:anim calcmode="lin" valueType="num">
                                      <p:cBhvr>
                                        <p:cTn id="132" dur="1000" fill="hold"/>
                                        <p:tgtEl>
                                          <p:spTgt spid="91"/>
                                        </p:tgtEl>
                                        <p:attrNameLst>
                                          <p:attrName>ppt_x</p:attrName>
                                        </p:attrNameLst>
                                      </p:cBhvr>
                                      <p:tavLst>
                                        <p:tav tm="0">
                                          <p:val>
                                            <p:strVal val="#ppt_x"/>
                                          </p:val>
                                        </p:tav>
                                        <p:tav tm="100000">
                                          <p:val>
                                            <p:strVal val="#ppt_x"/>
                                          </p:val>
                                        </p:tav>
                                      </p:tavLst>
                                    </p:anim>
                                    <p:anim calcmode="lin" valueType="num">
                                      <p:cBhvr>
                                        <p:cTn id="133"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animBg="1"/>
      <p:bldP spid="25" grpId="0"/>
      <p:bldP spid="52" grpId="0" animBg="1"/>
      <p:bldP spid="53" grpId="0"/>
      <p:bldP spid="62" grpId="0" animBg="1"/>
      <p:bldP spid="63" grpId="0"/>
      <p:bldP spid="72" grpId="0" animBg="1"/>
      <p:bldP spid="73" grpId="0"/>
      <p:bldP spid="82" grpId="0" animBg="1"/>
      <p:bldP spid="83" grpId="0"/>
      <p:bldP spid="92" grpId="0" animBg="1"/>
      <p:bldP spid="93"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1294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2017-09-27T18:30:50Z</dcterms:modified>
</cp:coreProperties>
</file>