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3564136"/>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 name="TextBox 10"/>
          <p:cNvSpPr txBox="1"/>
          <p:nvPr/>
        </p:nvSpPr>
        <p:spPr>
          <a:xfrm>
            <a:off x="3446150" y="5196007"/>
            <a:ext cx="540433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 name="Rectangle 1"/>
          <p:cNvSpPr/>
          <p:nvPr/>
        </p:nvSpPr>
        <p:spPr>
          <a:xfrm>
            <a:off x="3251201" y="0"/>
            <a:ext cx="5689600" cy="3379470"/>
          </a:xfrm>
          <a:prstGeom prst="rect">
            <a:avLst/>
          </a:prstGeom>
          <a:blipFill>
            <a:blip r:embed="rId2"/>
            <a:stretch>
              <a:fillRect/>
            </a:stretch>
          </a:blipFill>
          <a:ln w="25400">
            <a:solidFill>
              <a:srgbClr val="5C9AD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019822" y="-2"/>
            <a:ext cx="3172178" cy="4114800"/>
          </a:xfrm>
          <a:prstGeom prst="rect">
            <a:avLst/>
          </a:prstGeom>
          <a:blipFill>
            <a:blip r:embed="rId3"/>
            <a:stretch>
              <a:fillRect/>
            </a:stretch>
          </a:blipFill>
          <a:ln w="25400">
            <a:solidFill>
              <a:srgbClr val="44546B"/>
            </a:solid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114800"/>
          </a:xfrm>
          <a:prstGeom prst="rect">
            <a:avLst/>
          </a:prstGeom>
          <a:blipFill>
            <a:blip r:embed="rId4"/>
            <a:stretch>
              <a:fillRect/>
            </a:stretch>
          </a:blipFill>
          <a:ln w="25400">
            <a:solidFill>
              <a:srgbClr val="FE4A1E"/>
            </a:solid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7964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anim calcmode="lin" valueType="num">
                                      <p:cBhvr>
                                        <p:cTn id="26" dur="500" fill="hold"/>
                                        <p:tgtEl>
                                          <p:spTgt spid="13"/>
                                        </p:tgtEl>
                                        <p:attrNameLst>
                                          <p:attrName>ppt_x</p:attrName>
                                        </p:attrNameLst>
                                      </p:cBhvr>
                                      <p:tavLst>
                                        <p:tav tm="0">
                                          <p:val>
                                            <p:fltVal val="0.5"/>
                                          </p:val>
                                        </p:tav>
                                        <p:tav tm="100000">
                                          <p:val>
                                            <p:strVal val="#ppt_x"/>
                                          </p:val>
                                        </p:tav>
                                      </p:tavLst>
                                    </p:anim>
                                    <p:anim calcmode="lin" valueType="num">
                                      <p:cBhvr>
                                        <p:cTn id="27" dur="500" fill="hold"/>
                                        <p:tgtEl>
                                          <p:spTgt spid="13"/>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13"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1240</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2017-09-27T18:28:18Z</dcterms:modified>
</cp:coreProperties>
</file>