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26" y="5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964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250B9296-5B98-4453-81BF-0E3A05DF17C1}"/>
              </a:ext>
            </a:extLst>
          </p:cNvPr>
          <p:cNvSpPr/>
          <p:nvPr/>
        </p:nvSpPr>
        <p:spPr>
          <a:xfrm>
            <a:off x="2002417" y="2612799"/>
            <a:ext cx="3012863" cy="399641"/>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2139953" y="3056814"/>
            <a:ext cx="2739318" cy="402675"/>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2280388" y="3499328"/>
            <a:ext cx="2460010" cy="392803"/>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2416256" y="3938087"/>
            <a:ext cx="2189784" cy="353860"/>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1118089" y="2407472"/>
            <a:ext cx="3541304" cy="324311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rgbClr val="56595E"/>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1FC6788D-1077-4E8B-BD87-65C93DA797CF}"/>
              </a:ext>
            </a:extLst>
          </p:cNvPr>
          <p:cNvCxnSpPr>
            <a:cxnSpLocks/>
          </p:cNvCxnSpPr>
          <p:nvPr/>
        </p:nvCxnSpPr>
        <p:spPr>
          <a:xfrm flipV="1">
            <a:off x="5114471" y="2464941"/>
            <a:ext cx="1935788" cy="375796"/>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72C7F83-E742-48E4-AAF3-7AF7161BEF2A}"/>
              </a:ext>
            </a:extLst>
          </p:cNvPr>
          <p:cNvCxnSpPr>
            <a:cxnSpLocks/>
          </p:cNvCxnSpPr>
          <p:nvPr/>
        </p:nvCxnSpPr>
        <p:spPr>
          <a:xfrm>
            <a:off x="4978462" y="3251510"/>
            <a:ext cx="1813996" cy="254632"/>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2019A7-4907-4394-A90C-353E12184C7E}"/>
              </a:ext>
            </a:extLst>
          </p:cNvPr>
          <p:cNvCxnSpPr>
            <a:cxnSpLocks/>
          </p:cNvCxnSpPr>
          <p:nvPr/>
        </p:nvCxnSpPr>
        <p:spPr>
          <a:xfrm>
            <a:off x="4839589" y="3747490"/>
            <a:ext cx="1652101" cy="745388"/>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0E06E18-0420-4880-A7EF-13BC3E698DAC}"/>
              </a:ext>
            </a:extLst>
          </p:cNvPr>
          <p:cNvCxnSpPr>
            <a:cxnSpLocks/>
          </p:cNvCxnSpPr>
          <p:nvPr/>
        </p:nvCxnSpPr>
        <p:spPr>
          <a:xfrm>
            <a:off x="4659393" y="4161038"/>
            <a:ext cx="1622512" cy="1328977"/>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8" name="Freeform: Shape 57">
            <a:extLst>
              <a:ext uri="{FF2B5EF4-FFF2-40B4-BE49-F238E27FC236}">
                <a16:creationId xmlns:a16="http://schemas.microsoft.com/office/drawing/2014/main" id="{D785E9E7-280E-4A99-84B7-AE7212A6524E}"/>
              </a:ext>
            </a:extLst>
          </p:cNvPr>
          <p:cNvSpPr>
            <a:spLocks noChangeAspect="1"/>
          </p:cNvSpPr>
          <p:nvPr/>
        </p:nvSpPr>
        <p:spPr>
          <a:xfrm>
            <a:off x="7200812" y="217887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F2B2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59" name="Freeform: Shape 58">
            <a:extLst>
              <a:ext uri="{FF2B5EF4-FFF2-40B4-BE49-F238E27FC236}">
                <a16:creationId xmlns:a16="http://schemas.microsoft.com/office/drawing/2014/main" id="{9D6FAFEE-8DDF-4E1B-86A2-E10F090F43DD}"/>
              </a:ext>
            </a:extLst>
          </p:cNvPr>
          <p:cNvSpPr>
            <a:spLocks noChangeAspect="1"/>
          </p:cNvSpPr>
          <p:nvPr/>
        </p:nvSpPr>
        <p:spPr>
          <a:xfrm>
            <a:off x="6925930" y="332022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85C40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0" name="Freeform: Shape 59">
            <a:extLst>
              <a:ext uri="{FF2B5EF4-FFF2-40B4-BE49-F238E27FC236}">
                <a16:creationId xmlns:a16="http://schemas.microsoft.com/office/drawing/2014/main" id="{2B16EE4E-E962-43F6-8727-D593A0D985E7}"/>
              </a:ext>
            </a:extLst>
          </p:cNvPr>
          <p:cNvSpPr>
            <a:spLocks noChangeAspect="1"/>
          </p:cNvSpPr>
          <p:nvPr/>
        </p:nvSpPr>
        <p:spPr>
          <a:xfrm>
            <a:off x="6593059" y="4412517"/>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3EB8C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1" name="Freeform: Shape 60">
            <a:extLst>
              <a:ext uri="{FF2B5EF4-FFF2-40B4-BE49-F238E27FC236}">
                <a16:creationId xmlns:a16="http://schemas.microsoft.com/office/drawing/2014/main" id="{8FBE1893-2686-4753-8A4A-D3B42C1690AB}"/>
              </a:ext>
            </a:extLst>
          </p:cNvPr>
          <p:cNvSpPr>
            <a:spLocks noChangeAspect="1"/>
          </p:cNvSpPr>
          <p:nvPr/>
        </p:nvSpPr>
        <p:spPr>
          <a:xfrm>
            <a:off x="6335258" y="5490015"/>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FA80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2" name="TextBox 61">
            <a:extLst>
              <a:ext uri="{FF2B5EF4-FFF2-40B4-BE49-F238E27FC236}">
                <a16:creationId xmlns:a16="http://schemas.microsoft.com/office/drawing/2014/main" id="{5E5A6DA3-5ED6-4858-BCF2-31B6DD87A1CE}"/>
              </a:ext>
            </a:extLst>
          </p:cNvPr>
          <p:cNvSpPr txBox="1"/>
          <p:nvPr/>
        </p:nvSpPr>
        <p:spPr>
          <a:xfrm>
            <a:off x="7715378" y="1957597"/>
            <a:ext cx="4380988"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3" name="TextBox 62">
            <a:extLst>
              <a:ext uri="{FF2B5EF4-FFF2-40B4-BE49-F238E27FC236}">
                <a16:creationId xmlns:a16="http://schemas.microsoft.com/office/drawing/2014/main" id="{DE4E9516-1279-4620-B386-2F0D5385F2AD}"/>
              </a:ext>
            </a:extLst>
          </p:cNvPr>
          <p:cNvSpPr txBox="1"/>
          <p:nvPr/>
        </p:nvSpPr>
        <p:spPr>
          <a:xfrm>
            <a:off x="7448540" y="3102351"/>
            <a:ext cx="4380988"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4" name="TextBox 63">
            <a:extLst>
              <a:ext uri="{FF2B5EF4-FFF2-40B4-BE49-F238E27FC236}">
                <a16:creationId xmlns:a16="http://schemas.microsoft.com/office/drawing/2014/main" id="{1E7F048E-FD53-4ACB-9817-B8CD83FA0F96}"/>
              </a:ext>
            </a:extLst>
          </p:cNvPr>
          <p:cNvSpPr txBox="1"/>
          <p:nvPr/>
        </p:nvSpPr>
        <p:spPr>
          <a:xfrm>
            <a:off x="7122631" y="4189269"/>
            <a:ext cx="4380988"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5" name="TextBox 64">
            <a:extLst>
              <a:ext uri="{FF2B5EF4-FFF2-40B4-BE49-F238E27FC236}">
                <a16:creationId xmlns:a16="http://schemas.microsoft.com/office/drawing/2014/main" id="{4C7EDBCF-DDA5-4BFE-9D2A-7E8D99EAA4DA}"/>
              </a:ext>
            </a:extLst>
          </p:cNvPr>
          <p:cNvSpPr txBox="1"/>
          <p:nvPr/>
        </p:nvSpPr>
        <p:spPr>
          <a:xfrm>
            <a:off x="6883398" y="5272198"/>
            <a:ext cx="4380988"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pic>
        <p:nvPicPr>
          <p:cNvPr id="20" name="Picture 19">
            <a:hlinkClick r:id="rId2"/>
            <a:extLst>
              <a:ext uri="{FF2B5EF4-FFF2-40B4-BE49-F238E27FC236}">
                <a16:creationId xmlns:a16="http://schemas.microsoft.com/office/drawing/2014/main" id="{C2BDA461-AF75-49E4-930A-508F62EBCF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411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wipe(left)">
                                      <p:cBhvr>
                                        <p:cTn id="22" dur="500"/>
                                        <p:tgtEl>
                                          <p:spTgt spid="56"/>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fade">
                                      <p:cBhvr>
                                        <p:cTn id="26" dur="1000"/>
                                        <p:tgtEl>
                                          <p:spTgt spid="61"/>
                                        </p:tgtEl>
                                      </p:cBhvr>
                                    </p:animEffect>
                                    <p:anim calcmode="lin" valueType="num">
                                      <p:cBhvr>
                                        <p:cTn id="27" dur="1000" fill="hold"/>
                                        <p:tgtEl>
                                          <p:spTgt spid="61"/>
                                        </p:tgtEl>
                                        <p:attrNameLst>
                                          <p:attrName>ppt_x</p:attrName>
                                        </p:attrNameLst>
                                      </p:cBhvr>
                                      <p:tavLst>
                                        <p:tav tm="0">
                                          <p:val>
                                            <p:strVal val="#ppt_x"/>
                                          </p:val>
                                        </p:tav>
                                        <p:tav tm="100000">
                                          <p:val>
                                            <p:strVal val="#ppt_x"/>
                                          </p:val>
                                        </p:tav>
                                      </p:tavLst>
                                    </p:anim>
                                    <p:anim calcmode="lin" valueType="num">
                                      <p:cBhvr>
                                        <p:cTn id="28" dur="1000" fill="hold"/>
                                        <p:tgtEl>
                                          <p:spTgt spid="61"/>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fade">
                                      <p:cBhvr>
                                        <p:cTn id="31" dur="1000"/>
                                        <p:tgtEl>
                                          <p:spTgt spid="65"/>
                                        </p:tgtEl>
                                      </p:cBhvr>
                                    </p:animEffect>
                                    <p:anim calcmode="lin" valueType="num">
                                      <p:cBhvr>
                                        <p:cTn id="32" dur="1000" fill="hold"/>
                                        <p:tgtEl>
                                          <p:spTgt spid="65"/>
                                        </p:tgtEl>
                                        <p:attrNameLst>
                                          <p:attrName>ppt_x</p:attrName>
                                        </p:attrNameLst>
                                      </p:cBhvr>
                                      <p:tavLst>
                                        <p:tav tm="0">
                                          <p:val>
                                            <p:strVal val="#ppt_x"/>
                                          </p:val>
                                        </p:tav>
                                        <p:tav tm="100000">
                                          <p:val>
                                            <p:strVal val="#ppt_x"/>
                                          </p:val>
                                        </p:tav>
                                      </p:tavLst>
                                    </p:anim>
                                    <p:anim calcmode="lin" valueType="num">
                                      <p:cBhvr>
                                        <p:cTn id="33" dur="1000" fill="hold"/>
                                        <p:tgtEl>
                                          <p:spTgt spid="6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wipe(left)">
                                      <p:cBhvr>
                                        <p:cTn id="42" dur="500"/>
                                        <p:tgtEl>
                                          <p:spTgt spid="54"/>
                                        </p:tgtEl>
                                      </p:cBhvr>
                                    </p:animEffect>
                                  </p:childTnLst>
                                </p:cTn>
                              </p:par>
                            </p:childTnLst>
                          </p:cTn>
                        </p:par>
                        <p:par>
                          <p:cTn id="43" fill="hold">
                            <p:stCondLst>
                              <p:cond delay="4000"/>
                            </p:stCondLst>
                            <p:childTnLst>
                              <p:par>
                                <p:cTn id="44" presetID="47" presetClass="entr" presetSubtype="0"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1000"/>
                                        <p:tgtEl>
                                          <p:spTgt spid="60"/>
                                        </p:tgtEl>
                                      </p:cBhvr>
                                    </p:animEffect>
                                    <p:anim calcmode="lin" valueType="num">
                                      <p:cBhvr>
                                        <p:cTn id="47" dur="1000" fill="hold"/>
                                        <p:tgtEl>
                                          <p:spTgt spid="60"/>
                                        </p:tgtEl>
                                        <p:attrNameLst>
                                          <p:attrName>ppt_x</p:attrName>
                                        </p:attrNameLst>
                                      </p:cBhvr>
                                      <p:tavLst>
                                        <p:tav tm="0">
                                          <p:val>
                                            <p:strVal val="#ppt_x"/>
                                          </p:val>
                                        </p:tav>
                                        <p:tav tm="100000">
                                          <p:val>
                                            <p:strVal val="#ppt_x"/>
                                          </p:val>
                                        </p:tav>
                                      </p:tavLst>
                                    </p:anim>
                                    <p:anim calcmode="lin" valueType="num">
                                      <p:cBhvr>
                                        <p:cTn id="48" dur="1000" fill="hold"/>
                                        <p:tgtEl>
                                          <p:spTgt spid="60"/>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1000"/>
                                        <p:tgtEl>
                                          <p:spTgt spid="64"/>
                                        </p:tgtEl>
                                      </p:cBhvr>
                                    </p:animEffect>
                                    <p:anim calcmode="lin" valueType="num">
                                      <p:cBhvr>
                                        <p:cTn id="52" dur="1000" fill="hold"/>
                                        <p:tgtEl>
                                          <p:spTgt spid="64"/>
                                        </p:tgtEl>
                                        <p:attrNameLst>
                                          <p:attrName>ppt_x</p:attrName>
                                        </p:attrNameLst>
                                      </p:cBhvr>
                                      <p:tavLst>
                                        <p:tav tm="0">
                                          <p:val>
                                            <p:strVal val="#ppt_x"/>
                                          </p:val>
                                        </p:tav>
                                        <p:tav tm="100000">
                                          <p:val>
                                            <p:strVal val="#ppt_x"/>
                                          </p:val>
                                        </p:tav>
                                      </p:tavLst>
                                    </p:anim>
                                    <p:anim calcmode="lin" valueType="num">
                                      <p:cBhvr>
                                        <p:cTn id="53" dur="1000" fill="hold"/>
                                        <p:tgtEl>
                                          <p:spTgt spid="64"/>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2" presetClass="entr" presetSubtype="8"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wipe(left)">
                                      <p:cBhvr>
                                        <p:cTn id="62" dur="500"/>
                                        <p:tgtEl>
                                          <p:spTgt spid="52"/>
                                        </p:tgtEl>
                                      </p:cBhvr>
                                    </p:animEffect>
                                  </p:childTnLst>
                                </p:cTn>
                              </p:par>
                            </p:childTnLst>
                          </p:cTn>
                        </p:par>
                        <p:par>
                          <p:cTn id="63" fill="hold">
                            <p:stCondLst>
                              <p:cond delay="6000"/>
                            </p:stCondLst>
                            <p:childTnLst>
                              <p:par>
                                <p:cTn id="64" presetID="47" presetClass="entr" presetSubtype="0"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fade">
                                      <p:cBhvr>
                                        <p:cTn id="66" dur="1000"/>
                                        <p:tgtEl>
                                          <p:spTgt spid="59"/>
                                        </p:tgtEl>
                                      </p:cBhvr>
                                    </p:animEffect>
                                    <p:anim calcmode="lin" valueType="num">
                                      <p:cBhvr>
                                        <p:cTn id="67" dur="1000" fill="hold"/>
                                        <p:tgtEl>
                                          <p:spTgt spid="59"/>
                                        </p:tgtEl>
                                        <p:attrNameLst>
                                          <p:attrName>ppt_x</p:attrName>
                                        </p:attrNameLst>
                                      </p:cBhvr>
                                      <p:tavLst>
                                        <p:tav tm="0">
                                          <p:val>
                                            <p:strVal val="#ppt_x"/>
                                          </p:val>
                                        </p:tav>
                                        <p:tav tm="100000">
                                          <p:val>
                                            <p:strVal val="#ppt_x"/>
                                          </p:val>
                                        </p:tav>
                                      </p:tavLst>
                                    </p:anim>
                                    <p:anim calcmode="lin" valueType="num">
                                      <p:cBhvr>
                                        <p:cTn id="68" dur="1000" fill="hold"/>
                                        <p:tgtEl>
                                          <p:spTgt spid="59"/>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additive="base">
                                        <p:cTn id="77" dur="500" fill="hold"/>
                                        <p:tgtEl>
                                          <p:spTgt spid="11"/>
                                        </p:tgtEl>
                                        <p:attrNameLst>
                                          <p:attrName>ppt_x</p:attrName>
                                        </p:attrNameLst>
                                      </p:cBhvr>
                                      <p:tavLst>
                                        <p:tav tm="0">
                                          <p:val>
                                            <p:strVal val="#ppt_x"/>
                                          </p:val>
                                        </p:tav>
                                        <p:tav tm="100000">
                                          <p:val>
                                            <p:strVal val="#ppt_x"/>
                                          </p:val>
                                        </p:tav>
                                      </p:tavLst>
                                    </p:anim>
                                    <p:anim calcmode="lin" valueType="num">
                                      <p:cBhvr additive="base">
                                        <p:cTn id="78" dur="500" fill="hold"/>
                                        <p:tgtEl>
                                          <p:spTgt spid="11"/>
                                        </p:tgtEl>
                                        <p:attrNameLst>
                                          <p:attrName>ppt_y</p:attrName>
                                        </p:attrNameLst>
                                      </p:cBhvr>
                                      <p:tavLst>
                                        <p:tav tm="0">
                                          <p:val>
                                            <p:strVal val="0-#ppt_h/2"/>
                                          </p:val>
                                        </p:tav>
                                        <p:tav tm="100000">
                                          <p:val>
                                            <p:strVal val="#ppt_y"/>
                                          </p:val>
                                        </p:tav>
                                      </p:tavLst>
                                    </p:anim>
                                  </p:childTnLst>
                                </p:cTn>
                              </p:par>
                            </p:childTnLst>
                          </p:cTn>
                        </p:par>
                        <p:par>
                          <p:cTn id="79" fill="hold">
                            <p:stCondLst>
                              <p:cond delay="7500"/>
                            </p:stCondLst>
                            <p:childTnLst>
                              <p:par>
                                <p:cTn id="80" presetID="22" presetClass="entr" presetSubtype="8" fill="hold" nodeType="after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wipe(left)">
                                      <p:cBhvr>
                                        <p:cTn id="82" dur="500"/>
                                        <p:tgtEl>
                                          <p:spTgt spid="49"/>
                                        </p:tgtEl>
                                      </p:cBhvr>
                                    </p:animEffect>
                                  </p:childTnLst>
                                </p:cTn>
                              </p:par>
                            </p:childTnLst>
                          </p:cTn>
                        </p:par>
                        <p:par>
                          <p:cTn id="83" fill="hold">
                            <p:stCondLst>
                              <p:cond delay="8000"/>
                            </p:stCondLst>
                            <p:childTnLst>
                              <p:par>
                                <p:cTn id="84" presetID="47" presetClass="entr" presetSubtype="0" fill="hold" grpId="0" nodeType="after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1000"/>
                                        <p:tgtEl>
                                          <p:spTgt spid="58"/>
                                        </p:tgtEl>
                                      </p:cBhvr>
                                    </p:animEffect>
                                    <p:anim calcmode="lin" valueType="num">
                                      <p:cBhvr>
                                        <p:cTn id="87" dur="1000" fill="hold"/>
                                        <p:tgtEl>
                                          <p:spTgt spid="58"/>
                                        </p:tgtEl>
                                        <p:attrNameLst>
                                          <p:attrName>ppt_x</p:attrName>
                                        </p:attrNameLst>
                                      </p:cBhvr>
                                      <p:tavLst>
                                        <p:tav tm="0">
                                          <p:val>
                                            <p:strVal val="#ppt_x"/>
                                          </p:val>
                                        </p:tav>
                                        <p:tav tm="100000">
                                          <p:val>
                                            <p:strVal val="#ppt_x"/>
                                          </p:val>
                                        </p:tav>
                                      </p:tavLst>
                                    </p:anim>
                                    <p:anim calcmode="lin" valueType="num">
                                      <p:cBhvr>
                                        <p:cTn id="88" dur="1000" fill="hold"/>
                                        <p:tgtEl>
                                          <p:spTgt spid="58"/>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fade">
                                      <p:cBhvr>
                                        <p:cTn id="91" dur="1000"/>
                                        <p:tgtEl>
                                          <p:spTgt spid="62"/>
                                        </p:tgtEl>
                                      </p:cBhvr>
                                    </p:animEffect>
                                    <p:anim calcmode="lin" valueType="num">
                                      <p:cBhvr>
                                        <p:cTn id="92" dur="1000" fill="hold"/>
                                        <p:tgtEl>
                                          <p:spTgt spid="62"/>
                                        </p:tgtEl>
                                        <p:attrNameLst>
                                          <p:attrName>ppt_x</p:attrName>
                                        </p:attrNameLst>
                                      </p:cBhvr>
                                      <p:tavLst>
                                        <p:tav tm="0">
                                          <p:val>
                                            <p:strVal val="#ppt_x"/>
                                          </p:val>
                                        </p:tav>
                                        <p:tav tm="100000">
                                          <p:val>
                                            <p:strVal val="#ppt_x"/>
                                          </p:val>
                                        </p:tav>
                                      </p:tavLst>
                                    </p:anim>
                                    <p:anim calcmode="lin" valueType="num">
                                      <p:cBhvr>
                                        <p:cTn id="93"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47" grpId="0" animBg="1"/>
      <p:bldP spid="58" grpId="0" animBg="1"/>
      <p:bldP spid="59" grpId="0" animBg="1"/>
      <p:bldP spid="60" grpId="0" animBg="1"/>
      <p:bldP spid="61" grpId="0" animBg="1"/>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1346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2018-01-01T21:38:00Z</dcterms:modified>
</cp:coreProperties>
</file>