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0798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553998"/>
          </a:xfrm>
          <a:prstGeom prst="rect">
            <a:avLst/>
          </a:prstGeom>
          <a:noFill/>
        </p:spPr>
        <p:txBody>
          <a:bodyPr wrap="square" rtlCol="0">
            <a:spAutoFit/>
          </a:bodyPr>
          <a:lstStyle/>
          <a:p>
            <a:r>
              <a:rPr lang="en-US" sz="3000" b="1" dirty="0">
                <a:solidFill>
                  <a:schemeClr val="bg1"/>
                </a:solidFill>
                <a:latin typeface="Candara" panose="020E0502030303020204" pitchFamily="34"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solidFill>
            <a:schemeClr val="tx1">
              <a:alpha val="70000"/>
            </a:schemeClr>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59825" y="1893827"/>
            <a:ext cx="1097280" cy="1097280"/>
          </a:xfrm>
          <a:prstGeom prst="ellipse">
            <a:avLst/>
          </a:pr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chemeClr val="bg1"/>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08465" y="2991107"/>
            <a:ext cx="656066" cy="632766"/>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66D8B8A0-D93C-4E3F-AF81-D79D71D6FB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8414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1335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407</cp:revision>
  <dcterms:created xsi:type="dcterms:W3CDTF">2016-09-28T22:08:47Z</dcterms:created>
  <dcterms:modified xsi:type="dcterms:W3CDTF">2018-11-20T19:35:09Z</dcterms:modified>
</cp:coreProperties>
</file>