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0805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71763D44-93BE-4582-87AA-2EC3B313BC86}"/>
              </a:ext>
            </a:extLst>
          </p:cNvPr>
          <p:cNvSpPr/>
          <p:nvPr/>
        </p:nvSpPr>
        <p:spPr>
          <a:xfrm>
            <a:off x="741791" y="5797296"/>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045114C-0F58-40CB-8E36-C2E9D4C1C50E}"/>
              </a:ext>
            </a:extLst>
          </p:cNvPr>
          <p:cNvSpPr/>
          <p:nvPr/>
        </p:nvSpPr>
        <p:spPr>
          <a:xfrm>
            <a:off x="495382" y="4671537"/>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E97D108-DA04-42A7-B330-9CB04B33C941}"/>
              </a:ext>
            </a:extLst>
          </p:cNvPr>
          <p:cNvSpPr/>
          <p:nvPr/>
        </p:nvSpPr>
        <p:spPr>
          <a:xfrm>
            <a:off x="2515343" y="4524661"/>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E0F33E59-4489-497C-B80F-5D50539C68D3}"/>
              </a:ext>
            </a:extLst>
          </p:cNvPr>
          <p:cNvGrpSpPr/>
          <p:nvPr/>
        </p:nvGrpSpPr>
        <p:grpSpPr>
          <a:xfrm>
            <a:off x="604159" y="4643533"/>
            <a:ext cx="5030151" cy="1207677"/>
            <a:chOff x="604159" y="4643533"/>
            <a:chExt cx="5030151" cy="1207677"/>
          </a:xfrm>
          <a:solidFill>
            <a:schemeClr val="tx1"/>
          </a:solidFill>
          <a:scene3d>
            <a:camera prst="orthographicFront">
              <a:rot lat="0" lon="0" rev="0"/>
            </a:camera>
            <a:lightRig rig="soft" dir="t">
              <a:rot lat="0" lon="0" rev="0"/>
            </a:lightRig>
          </a:scene3d>
        </p:grpSpPr>
        <p:sp>
          <p:nvSpPr>
            <p:cNvPr id="65" name="Rectangle 64">
              <a:extLst>
                <a:ext uri="{FF2B5EF4-FFF2-40B4-BE49-F238E27FC236}">
                  <a16:creationId xmlns:a16="http://schemas.microsoft.com/office/drawing/2014/main" id="{40C14136-FCCA-4061-B8C0-814112BEBA7C}"/>
                </a:ext>
              </a:extLst>
            </p:cNvPr>
            <p:cNvSpPr/>
            <p:nvPr/>
          </p:nvSpPr>
          <p:spPr>
            <a:xfrm>
              <a:off x="605110" y="4643533"/>
              <a:ext cx="5029200" cy="1188720"/>
            </a:xfrm>
            <a:prstGeom prst="rect">
              <a:avLst/>
            </a:prstGeom>
            <a:grpFill/>
            <a:ln>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3C68460C-089F-4D20-AAB2-BA44CA240476}"/>
                </a:ext>
              </a:extLst>
            </p:cNvPr>
            <p:cNvSpPr/>
            <p:nvPr/>
          </p:nvSpPr>
          <p:spPr>
            <a:xfrm>
              <a:off x="604159" y="4662490"/>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pFill/>
            <a:ln>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Freeform: Shape 50">
            <a:extLst>
              <a:ext uri="{FF2B5EF4-FFF2-40B4-BE49-F238E27FC236}">
                <a16:creationId xmlns:a16="http://schemas.microsoft.com/office/drawing/2014/main" id="{5DB708C1-8235-4292-BABB-50DFB35DD3DF}"/>
              </a:ext>
            </a:extLst>
          </p:cNvPr>
          <p:cNvSpPr/>
          <p:nvPr/>
        </p:nvSpPr>
        <p:spPr>
          <a:xfrm>
            <a:off x="794550" y="4062934"/>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519C7FC-A1A5-48A8-AD95-27DB206889C4}"/>
              </a:ext>
            </a:extLst>
          </p:cNvPr>
          <p:cNvSpPr/>
          <p:nvPr/>
        </p:nvSpPr>
        <p:spPr>
          <a:xfrm>
            <a:off x="548141" y="2937175"/>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67090F8-DBF2-4007-B2BC-C7FE6F592E2D}"/>
              </a:ext>
            </a:extLst>
          </p:cNvPr>
          <p:cNvSpPr/>
          <p:nvPr/>
        </p:nvSpPr>
        <p:spPr>
          <a:xfrm>
            <a:off x="2568102" y="2810206"/>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8942747E-3D2C-4ADA-9DF9-F224C14612F7}"/>
              </a:ext>
            </a:extLst>
          </p:cNvPr>
          <p:cNvGrpSpPr/>
          <p:nvPr/>
        </p:nvGrpSpPr>
        <p:grpSpPr>
          <a:xfrm>
            <a:off x="657869" y="2922398"/>
            <a:ext cx="5048907" cy="1195400"/>
            <a:chOff x="657869" y="2922398"/>
            <a:chExt cx="5048907" cy="1195400"/>
          </a:xfrm>
          <a:solidFill>
            <a:schemeClr val="tx1"/>
          </a:solidFill>
          <a:scene3d>
            <a:camera prst="orthographicFront">
              <a:rot lat="0" lon="0" rev="0"/>
            </a:camera>
            <a:lightRig rig="soft" dir="t">
              <a:rot lat="0" lon="0" rev="0"/>
            </a:lightRig>
          </a:scene3d>
        </p:grpSpPr>
        <p:sp>
          <p:nvSpPr>
            <p:cNvPr id="54" name="Rectangle 53">
              <a:extLst>
                <a:ext uri="{FF2B5EF4-FFF2-40B4-BE49-F238E27FC236}">
                  <a16:creationId xmlns:a16="http://schemas.microsoft.com/office/drawing/2014/main" id="{4E6735E4-B474-479C-B453-2AC0B2A01B7A}"/>
                </a:ext>
              </a:extLst>
            </p:cNvPr>
            <p:cNvSpPr/>
            <p:nvPr/>
          </p:nvSpPr>
          <p:spPr>
            <a:xfrm>
              <a:off x="657869" y="2929078"/>
              <a:ext cx="5029200" cy="1188720"/>
            </a:xfrm>
            <a:prstGeom prst="rect">
              <a:avLst/>
            </a:prstGeom>
            <a:grpFill/>
            <a:ln>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84CA6854-A1F1-4663-8BBB-1264823F1BFF}"/>
                </a:ext>
              </a:extLst>
            </p:cNvPr>
            <p:cNvSpPr/>
            <p:nvPr/>
          </p:nvSpPr>
          <p:spPr>
            <a:xfrm>
              <a:off x="677576" y="292239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pFill/>
            <a:ln>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Freeform: Shape 38">
            <a:extLst>
              <a:ext uri="{FF2B5EF4-FFF2-40B4-BE49-F238E27FC236}">
                <a16:creationId xmlns:a16="http://schemas.microsoft.com/office/drawing/2014/main" id="{B69F5457-ECF3-4E31-B809-21B9B53535A0}"/>
              </a:ext>
            </a:extLst>
          </p:cNvPr>
          <p:cNvSpPr/>
          <p:nvPr/>
        </p:nvSpPr>
        <p:spPr>
          <a:xfrm>
            <a:off x="750319" y="2395728"/>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E2998F-E5D5-49F9-9AA3-6DF8718EDF27}"/>
              </a:ext>
            </a:extLst>
          </p:cNvPr>
          <p:cNvSpPr/>
          <p:nvPr/>
        </p:nvSpPr>
        <p:spPr>
          <a:xfrm>
            <a:off x="503910" y="1269969"/>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55744B-5741-48C8-8043-6DAB3367B961}"/>
              </a:ext>
            </a:extLst>
          </p:cNvPr>
          <p:cNvSpPr/>
          <p:nvPr/>
        </p:nvSpPr>
        <p:spPr>
          <a:xfrm>
            <a:off x="2523871" y="1143000"/>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099D2978-485A-4486-BF13-FD8CEA757EE1}"/>
              </a:ext>
            </a:extLst>
          </p:cNvPr>
          <p:cNvGrpSpPr/>
          <p:nvPr/>
        </p:nvGrpSpPr>
        <p:grpSpPr>
          <a:xfrm>
            <a:off x="613638" y="1261872"/>
            <a:ext cx="5029200" cy="1196366"/>
            <a:chOff x="613638" y="1261872"/>
            <a:chExt cx="5029200" cy="1196366"/>
          </a:xfrm>
          <a:solidFill>
            <a:schemeClr val="tx1"/>
          </a:solidFill>
          <a:scene3d>
            <a:camera prst="orthographicFront">
              <a:rot lat="0" lon="0" rev="0"/>
            </a:camera>
            <a:lightRig rig="soft" dir="t">
              <a:rot lat="0" lon="0" rev="0"/>
            </a:lightRig>
          </a:scene3d>
        </p:grpSpPr>
        <p:sp>
          <p:nvSpPr>
            <p:cNvPr id="2" name="Rectangle 1">
              <a:extLst>
                <a:ext uri="{FF2B5EF4-FFF2-40B4-BE49-F238E27FC236}">
                  <a16:creationId xmlns:a16="http://schemas.microsoft.com/office/drawing/2014/main" id="{8308379B-FE2D-4799-BF51-30E354C7C55A}"/>
                </a:ext>
              </a:extLst>
            </p:cNvPr>
            <p:cNvSpPr/>
            <p:nvPr/>
          </p:nvSpPr>
          <p:spPr>
            <a:xfrm>
              <a:off x="613638" y="1261872"/>
              <a:ext cx="5029200" cy="1188720"/>
            </a:xfrm>
            <a:prstGeom prst="rect">
              <a:avLst/>
            </a:prstGeom>
            <a:grpFill/>
            <a:ln>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440156D-ADDD-4689-B4FB-EE771EB359BC}"/>
                </a:ext>
              </a:extLst>
            </p:cNvPr>
            <p:cNvSpPr/>
            <p:nvPr/>
          </p:nvSpPr>
          <p:spPr>
            <a:xfrm>
              <a:off x="613638" y="126951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pFill/>
            <a:ln>
              <a:noFill/>
            </a:ln>
            <a:effectLst>
              <a:outerShdw blurRad="107950" dist="12700" dir="5400000" algn="ctr">
                <a:srgbClr val="000000"/>
              </a:outerShdw>
            </a:effectLst>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2B2CF00A-7EFF-470A-BBE0-FF932DEBA388}"/>
              </a:ext>
            </a:extLst>
          </p:cNvPr>
          <p:cNvSpPr txBox="1"/>
          <p:nvPr/>
        </p:nvSpPr>
        <p:spPr>
          <a:xfrm>
            <a:off x="1362033" y="1380789"/>
            <a:ext cx="4219058" cy="1046440"/>
          </a:xfrm>
          <a:prstGeom prst="rect">
            <a:avLst/>
          </a:prstGeom>
          <a:noFill/>
        </p:spPr>
        <p:txBody>
          <a:bodyPr wrap="square" rtlCol="0">
            <a:spAutoFit/>
          </a:bodyPr>
          <a:lstStyle/>
          <a:p>
            <a:r>
              <a:rPr lang="en-US" sz="1400" b="1" dirty="0">
                <a:solidFill>
                  <a:srgbClr val="FF74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7" name="TextBox 46">
            <a:extLst>
              <a:ext uri="{FF2B5EF4-FFF2-40B4-BE49-F238E27FC236}">
                <a16:creationId xmlns:a16="http://schemas.microsoft.com/office/drawing/2014/main" id="{107D453C-DBB7-4036-9C74-DF872BE95D76}"/>
              </a:ext>
            </a:extLst>
          </p:cNvPr>
          <p:cNvSpPr txBox="1"/>
          <p:nvPr/>
        </p:nvSpPr>
        <p:spPr>
          <a:xfrm>
            <a:off x="6553200" y="762000"/>
            <a:ext cx="3138311" cy="1723549"/>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371135C2-3DAB-483C-8385-6C5F1505841B}"/>
              </a:ext>
            </a:extLst>
          </p:cNvPr>
          <p:cNvSpPr txBox="1"/>
          <p:nvPr/>
        </p:nvSpPr>
        <p:spPr>
          <a:xfrm>
            <a:off x="6553200" y="3124200"/>
            <a:ext cx="5410200" cy="31085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967D7EB1-8D22-47B6-9997-0CFBE2083FF4}"/>
              </a:ext>
            </a:extLst>
          </p:cNvPr>
          <p:cNvSpPr txBox="1"/>
          <p:nvPr/>
        </p:nvSpPr>
        <p:spPr>
          <a:xfrm>
            <a:off x="1406264" y="3047995"/>
            <a:ext cx="4219058" cy="1046440"/>
          </a:xfrm>
          <a:prstGeom prst="rect">
            <a:avLst/>
          </a:prstGeom>
          <a:noFill/>
        </p:spPr>
        <p:txBody>
          <a:bodyPr wrap="square" rtlCol="0">
            <a:spAutoFit/>
          </a:bodyPr>
          <a:lstStyle/>
          <a:p>
            <a:r>
              <a:rPr lang="en-US" sz="1400" b="1" dirty="0">
                <a:solidFill>
                  <a:srgbClr val="2EAACE"/>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68" name="TextBox 67">
            <a:extLst>
              <a:ext uri="{FF2B5EF4-FFF2-40B4-BE49-F238E27FC236}">
                <a16:creationId xmlns:a16="http://schemas.microsoft.com/office/drawing/2014/main" id="{B6E17B2A-B34B-4E72-9E91-16AC6B935ECF}"/>
              </a:ext>
            </a:extLst>
          </p:cNvPr>
          <p:cNvSpPr txBox="1"/>
          <p:nvPr/>
        </p:nvSpPr>
        <p:spPr>
          <a:xfrm>
            <a:off x="1353505" y="4762450"/>
            <a:ext cx="4219058" cy="1046440"/>
          </a:xfrm>
          <a:prstGeom prst="rect">
            <a:avLst/>
          </a:prstGeom>
          <a:noFill/>
        </p:spPr>
        <p:txBody>
          <a:bodyPr wrap="square" rtlCol="0">
            <a:spAutoFit/>
          </a:bodyPr>
          <a:lstStyle/>
          <a:p>
            <a:r>
              <a:rPr lang="en-US" sz="1400" b="1" dirty="0">
                <a:solidFill>
                  <a:srgbClr val="F4C95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grpSp>
        <p:nvGrpSpPr>
          <p:cNvPr id="80" name="Group 79">
            <a:extLst>
              <a:ext uri="{FF2B5EF4-FFF2-40B4-BE49-F238E27FC236}">
                <a16:creationId xmlns:a16="http://schemas.microsoft.com/office/drawing/2014/main" id="{548D5BBA-6619-4B79-B655-AE2B1F90FC07}"/>
              </a:ext>
            </a:extLst>
          </p:cNvPr>
          <p:cNvGrpSpPr/>
          <p:nvPr/>
        </p:nvGrpSpPr>
        <p:grpSpPr>
          <a:xfrm>
            <a:off x="84728" y="1903688"/>
            <a:ext cx="1569775" cy="553998"/>
            <a:chOff x="84728" y="1903688"/>
            <a:chExt cx="1569775" cy="553998"/>
          </a:xfrm>
        </p:grpSpPr>
        <p:sp>
          <p:nvSpPr>
            <p:cNvPr id="37" name="Freeform: Shape 36">
              <a:extLst>
                <a:ext uri="{FF2B5EF4-FFF2-40B4-BE49-F238E27FC236}">
                  <a16:creationId xmlns:a16="http://schemas.microsoft.com/office/drawing/2014/main" id="{F4E3A999-BFD9-49A4-8B70-F30B05EDF1D1}"/>
                </a:ext>
              </a:extLst>
            </p:cNvPr>
            <p:cNvSpPr/>
            <p:nvPr/>
          </p:nvSpPr>
          <p:spPr>
            <a:xfrm rot="18889795">
              <a:off x="608608" y="1388903"/>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4D47536-7F38-4FFA-80D2-C630D935DCBE}"/>
                </a:ext>
              </a:extLst>
            </p:cNvPr>
            <p:cNvSpPr txBox="1">
              <a:spLocks noChangeArrowheads="1"/>
            </p:cNvSpPr>
            <p:nvPr/>
          </p:nvSpPr>
          <p:spPr bwMode="auto">
            <a:xfrm>
              <a:off x="625608" y="1903688"/>
              <a:ext cx="55778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01</a:t>
              </a:r>
            </a:p>
          </p:txBody>
        </p:sp>
      </p:grpSp>
      <p:grpSp>
        <p:nvGrpSpPr>
          <p:cNvPr id="46" name="Group 45">
            <a:extLst>
              <a:ext uri="{FF2B5EF4-FFF2-40B4-BE49-F238E27FC236}">
                <a16:creationId xmlns:a16="http://schemas.microsoft.com/office/drawing/2014/main" id="{9E9BB664-8C3F-47EC-83D6-F6E5D968933B}"/>
              </a:ext>
            </a:extLst>
          </p:cNvPr>
          <p:cNvGrpSpPr/>
          <p:nvPr/>
        </p:nvGrpSpPr>
        <p:grpSpPr>
          <a:xfrm>
            <a:off x="2643606" y="1143000"/>
            <a:ext cx="3262929" cy="228600"/>
            <a:chOff x="5797296" y="3273552"/>
            <a:chExt cx="3262929" cy="228600"/>
          </a:xfrm>
        </p:grpSpPr>
        <p:sp>
          <p:nvSpPr>
            <p:cNvPr id="10" name="Freeform: Shape 9">
              <a:extLst>
                <a:ext uri="{FF2B5EF4-FFF2-40B4-BE49-F238E27FC236}">
                  <a16:creationId xmlns:a16="http://schemas.microsoft.com/office/drawing/2014/main" id="{1036256A-CFF9-4233-8F1A-9754B817EB4E}"/>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E6BB89E2-AEB9-4E91-B7A7-B90BE4560124}"/>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2" name="Group 81">
            <a:extLst>
              <a:ext uri="{FF2B5EF4-FFF2-40B4-BE49-F238E27FC236}">
                <a16:creationId xmlns:a16="http://schemas.microsoft.com/office/drawing/2014/main" id="{5C3B3D29-5CD9-4846-971B-ACB43EDE1F6B}"/>
              </a:ext>
            </a:extLst>
          </p:cNvPr>
          <p:cNvGrpSpPr/>
          <p:nvPr/>
        </p:nvGrpSpPr>
        <p:grpSpPr>
          <a:xfrm>
            <a:off x="76200" y="5297711"/>
            <a:ext cx="1569775" cy="553998"/>
            <a:chOff x="76200" y="5277804"/>
            <a:chExt cx="1569775" cy="553998"/>
          </a:xfrm>
        </p:grpSpPr>
        <p:sp>
          <p:nvSpPr>
            <p:cNvPr id="66" name="Freeform: Shape 65">
              <a:extLst>
                <a:ext uri="{FF2B5EF4-FFF2-40B4-BE49-F238E27FC236}">
                  <a16:creationId xmlns:a16="http://schemas.microsoft.com/office/drawing/2014/main" id="{1E2C3EBF-DCF7-4914-A6F7-DB45B2E65E86}"/>
                </a:ext>
              </a:extLst>
            </p:cNvPr>
            <p:cNvSpPr/>
            <p:nvPr/>
          </p:nvSpPr>
          <p:spPr>
            <a:xfrm rot="18889795">
              <a:off x="600080" y="4770564"/>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59C6F934-8DC8-4ECD-8DEE-AC39EA860AF6}"/>
                </a:ext>
              </a:extLst>
            </p:cNvPr>
            <p:cNvSpPr txBox="1">
              <a:spLocks noChangeArrowheads="1"/>
            </p:cNvSpPr>
            <p:nvPr/>
          </p:nvSpPr>
          <p:spPr bwMode="auto">
            <a:xfrm>
              <a:off x="587080" y="5277804"/>
              <a:ext cx="547915"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03</a:t>
              </a:r>
            </a:p>
          </p:txBody>
        </p:sp>
      </p:grpSp>
      <p:grpSp>
        <p:nvGrpSpPr>
          <p:cNvPr id="69" name="Group 68">
            <a:extLst>
              <a:ext uri="{FF2B5EF4-FFF2-40B4-BE49-F238E27FC236}">
                <a16:creationId xmlns:a16="http://schemas.microsoft.com/office/drawing/2014/main" id="{2098C8BF-669D-4A23-9CC0-01FDE7A4A460}"/>
              </a:ext>
            </a:extLst>
          </p:cNvPr>
          <p:cNvGrpSpPr/>
          <p:nvPr/>
        </p:nvGrpSpPr>
        <p:grpSpPr>
          <a:xfrm>
            <a:off x="2635078" y="4524661"/>
            <a:ext cx="3262929" cy="228600"/>
            <a:chOff x="5797296" y="3273552"/>
            <a:chExt cx="3262929" cy="228600"/>
          </a:xfrm>
        </p:grpSpPr>
        <p:sp>
          <p:nvSpPr>
            <p:cNvPr id="70" name="Freeform: Shape 69">
              <a:extLst>
                <a:ext uri="{FF2B5EF4-FFF2-40B4-BE49-F238E27FC236}">
                  <a16:creationId xmlns:a16="http://schemas.microsoft.com/office/drawing/2014/main" id="{A355D7E8-AA63-48E5-A130-9633CC72C230}"/>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 Box 10">
              <a:extLst>
                <a:ext uri="{FF2B5EF4-FFF2-40B4-BE49-F238E27FC236}">
                  <a16:creationId xmlns:a16="http://schemas.microsoft.com/office/drawing/2014/main" id="{1708019A-F450-46FB-B6FE-087146341F3A}"/>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58" name="Group 57">
            <a:extLst>
              <a:ext uri="{FF2B5EF4-FFF2-40B4-BE49-F238E27FC236}">
                <a16:creationId xmlns:a16="http://schemas.microsoft.com/office/drawing/2014/main" id="{E86F6153-3707-422E-88A4-3B8C83523266}"/>
              </a:ext>
            </a:extLst>
          </p:cNvPr>
          <p:cNvGrpSpPr/>
          <p:nvPr/>
        </p:nvGrpSpPr>
        <p:grpSpPr>
          <a:xfrm>
            <a:off x="2687837" y="2810206"/>
            <a:ext cx="3262929" cy="228600"/>
            <a:chOff x="5797296" y="3273552"/>
            <a:chExt cx="3262929" cy="228600"/>
          </a:xfrm>
        </p:grpSpPr>
        <p:sp>
          <p:nvSpPr>
            <p:cNvPr id="59" name="Freeform: Shape 58">
              <a:extLst>
                <a:ext uri="{FF2B5EF4-FFF2-40B4-BE49-F238E27FC236}">
                  <a16:creationId xmlns:a16="http://schemas.microsoft.com/office/drawing/2014/main" id="{EFC8DBF0-2525-4365-9FE6-5D9D1F91C8B1}"/>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39025DA8-1D49-4F49-8DE8-678192657E89}"/>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1" name="Group 80">
            <a:extLst>
              <a:ext uri="{FF2B5EF4-FFF2-40B4-BE49-F238E27FC236}">
                <a16:creationId xmlns:a16="http://schemas.microsoft.com/office/drawing/2014/main" id="{A2E12502-BAB6-4079-8BAC-53E15EF009A5}"/>
              </a:ext>
            </a:extLst>
          </p:cNvPr>
          <p:cNvGrpSpPr/>
          <p:nvPr/>
        </p:nvGrpSpPr>
        <p:grpSpPr>
          <a:xfrm>
            <a:off x="128959" y="3563349"/>
            <a:ext cx="1569775" cy="553998"/>
            <a:chOff x="128959" y="3563349"/>
            <a:chExt cx="1569775" cy="553998"/>
          </a:xfrm>
        </p:grpSpPr>
        <p:sp>
          <p:nvSpPr>
            <p:cNvPr id="55" name="Freeform: Shape 54">
              <a:extLst>
                <a:ext uri="{FF2B5EF4-FFF2-40B4-BE49-F238E27FC236}">
                  <a16:creationId xmlns:a16="http://schemas.microsoft.com/office/drawing/2014/main" id="{2700FF28-38DE-4E6E-8D8B-98D7339A29E3}"/>
                </a:ext>
              </a:extLst>
            </p:cNvPr>
            <p:cNvSpPr/>
            <p:nvPr/>
          </p:nvSpPr>
          <p:spPr>
            <a:xfrm rot="18889795">
              <a:off x="652839" y="3056109"/>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9F2D0B4E-0F35-4080-AACA-0C44EA1DF527}"/>
                </a:ext>
              </a:extLst>
            </p:cNvPr>
            <p:cNvSpPr txBox="1">
              <a:spLocks noChangeArrowheads="1"/>
            </p:cNvSpPr>
            <p:nvPr/>
          </p:nvSpPr>
          <p:spPr bwMode="auto">
            <a:xfrm>
              <a:off x="638162" y="3563349"/>
              <a:ext cx="55501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02</a:t>
              </a:r>
            </a:p>
          </p:txBody>
        </p:sp>
      </p:grpSp>
      <p:pic>
        <p:nvPicPr>
          <p:cNvPr id="44" name="Picture 43">
            <a:hlinkClick r:id="rId2"/>
            <a:extLst>
              <a:ext uri="{FF2B5EF4-FFF2-40B4-BE49-F238E27FC236}">
                <a16:creationId xmlns:a16="http://schemas.microsoft.com/office/drawing/2014/main" id="{0BDBF554-5B48-4C2D-B34E-19912CA1F2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73961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xEl>
                                              <p:pRg st="0" end="0"/>
                                            </p:txEl>
                                          </p:spTgt>
                                        </p:tgtEl>
                                        <p:attrNameLst>
                                          <p:attrName>style.visibility</p:attrName>
                                        </p:attrNameLst>
                                      </p:cBhvr>
                                      <p:to>
                                        <p:strVal val="visible"/>
                                      </p:to>
                                    </p:set>
                                    <p:animEffect transition="in" filter="fade">
                                      <p:cBhvr>
                                        <p:cTn id="11" dur="500"/>
                                        <p:tgtEl>
                                          <p:spTgt spid="48">
                                            <p:txEl>
                                              <p:pRg st="0" end="0"/>
                                            </p:txEl>
                                          </p:spTgt>
                                        </p:tgtEl>
                                      </p:cBhvr>
                                    </p:animEffect>
                                    <p:anim calcmode="lin" valueType="num">
                                      <p:cBhvr>
                                        <p:cTn id="12"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xEl>
                                              <p:pRg st="2" end="2"/>
                                            </p:txEl>
                                          </p:spTgt>
                                        </p:tgtEl>
                                        <p:attrNameLst>
                                          <p:attrName>style.visibility</p:attrName>
                                        </p:attrNameLst>
                                      </p:cBhvr>
                                      <p:to>
                                        <p:strVal val="visible"/>
                                      </p:to>
                                    </p:set>
                                    <p:animEffect transition="in" filter="fade">
                                      <p:cBhvr>
                                        <p:cTn id="17" dur="500"/>
                                        <p:tgtEl>
                                          <p:spTgt spid="48">
                                            <p:txEl>
                                              <p:pRg st="2" end="2"/>
                                            </p:txEl>
                                          </p:spTgt>
                                        </p:tgtEl>
                                      </p:cBhvr>
                                    </p:animEffect>
                                    <p:anim calcmode="lin" valueType="num">
                                      <p:cBhvr>
                                        <p:cTn id="18" dur="5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8">
                                            <p:txEl>
                                              <p:pRg st="4" end="4"/>
                                            </p:txEl>
                                          </p:spTgt>
                                        </p:tgtEl>
                                        <p:attrNameLst>
                                          <p:attrName>style.visibility</p:attrName>
                                        </p:attrNameLst>
                                      </p:cBhvr>
                                      <p:to>
                                        <p:strVal val="visible"/>
                                      </p:to>
                                    </p:set>
                                    <p:animEffect transition="in" filter="fade">
                                      <p:cBhvr>
                                        <p:cTn id="23" dur="500"/>
                                        <p:tgtEl>
                                          <p:spTgt spid="48">
                                            <p:txEl>
                                              <p:pRg st="4" end="4"/>
                                            </p:txEl>
                                          </p:spTgt>
                                        </p:tgtEl>
                                      </p:cBhvr>
                                    </p:animEffect>
                                    <p:anim calcmode="lin" valueType="num">
                                      <p:cBhvr>
                                        <p:cTn id="24" dur="5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8">
                                            <p:txEl>
                                              <p:pRg st="6" end="6"/>
                                            </p:txEl>
                                          </p:spTgt>
                                        </p:tgtEl>
                                        <p:attrNameLst>
                                          <p:attrName>style.visibility</p:attrName>
                                        </p:attrNameLst>
                                      </p:cBhvr>
                                      <p:to>
                                        <p:strVal val="visible"/>
                                      </p:to>
                                    </p:set>
                                    <p:animEffect transition="in" filter="fade">
                                      <p:cBhvr>
                                        <p:cTn id="29" dur="500"/>
                                        <p:tgtEl>
                                          <p:spTgt spid="48">
                                            <p:txEl>
                                              <p:pRg st="6" end="6"/>
                                            </p:txEl>
                                          </p:spTgt>
                                        </p:tgtEl>
                                      </p:cBhvr>
                                    </p:animEffect>
                                    <p:anim calcmode="lin" valueType="num">
                                      <p:cBhvr>
                                        <p:cTn id="30" dur="5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8">
                                            <p:txEl>
                                              <p:pRg st="8" end="8"/>
                                            </p:txEl>
                                          </p:spTgt>
                                        </p:tgtEl>
                                        <p:attrNameLst>
                                          <p:attrName>style.visibility</p:attrName>
                                        </p:attrNameLst>
                                      </p:cBhvr>
                                      <p:to>
                                        <p:strVal val="visible"/>
                                      </p:to>
                                    </p:set>
                                    <p:animEffect transition="in" filter="fade">
                                      <p:cBhvr>
                                        <p:cTn id="35" dur="500"/>
                                        <p:tgtEl>
                                          <p:spTgt spid="48">
                                            <p:txEl>
                                              <p:pRg st="8" end="8"/>
                                            </p:txEl>
                                          </p:spTgt>
                                        </p:tgtEl>
                                      </p:cBhvr>
                                    </p:animEffect>
                                    <p:anim calcmode="lin" valueType="num">
                                      <p:cBhvr>
                                        <p:cTn id="36" dur="500" fill="hold"/>
                                        <p:tgtEl>
                                          <p:spTgt spid="48">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48">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12" presetClass="entr" presetSubtype="2" fill="hold" nodeType="afterEffect">
                                  <p:stCondLst>
                                    <p:cond delay="0"/>
                                  </p:stCondLst>
                                  <p:childTnLst>
                                    <p:set>
                                      <p:cBhvr>
                                        <p:cTn id="40" dur="1" fill="hold">
                                          <p:stCondLst>
                                            <p:cond delay="0"/>
                                          </p:stCondLst>
                                        </p:cTn>
                                        <p:tgtEl>
                                          <p:spTgt spid="77"/>
                                        </p:tgtEl>
                                        <p:attrNameLst>
                                          <p:attrName>style.visibility</p:attrName>
                                        </p:attrNameLst>
                                      </p:cBhvr>
                                      <p:to>
                                        <p:strVal val="visible"/>
                                      </p:to>
                                    </p:set>
                                    <p:anim calcmode="lin" valueType="num">
                                      <p:cBhvr additive="base">
                                        <p:cTn id="41" dur="500"/>
                                        <p:tgtEl>
                                          <p:spTgt spid="77"/>
                                        </p:tgtEl>
                                        <p:attrNameLst>
                                          <p:attrName>ppt_x</p:attrName>
                                        </p:attrNameLst>
                                      </p:cBhvr>
                                      <p:tavLst>
                                        <p:tav tm="0">
                                          <p:val>
                                            <p:strVal val="#ppt_x+#ppt_w*1.125000"/>
                                          </p:val>
                                        </p:tav>
                                        <p:tav tm="100000">
                                          <p:val>
                                            <p:strVal val="#ppt_x"/>
                                          </p:val>
                                        </p:tav>
                                      </p:tavLst>
                                    </p:anim>
                                    <p:animEffect transition="in" filter="wipe(left)">
                                      <p:cBhvr>
                                        <p:cTn id="42" dur="500"/>
                                        <p:tgtEl>
                                          <p:spTgt spid="77"/>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childTnLst>
                          </p:cTn>
                        </p:par>
                        <p:par>
                          <p:cTn id="47" fill="hold">
                            <p:stCondLst>
                              <p:cond delay="4000"/>
                            </p:stCondLst>
                            <p:childTnLst>
                              <p:par>
                                <p:cTn id="48" presetID="22" presetClass="entr" presetSubtype="2"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right)">
                                      <p:cBhvr>
                                        <p:cTn id="50" dur="500"/>
                                        <p:tgtEl>
                                          <p:spTgt spid="41"/>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up)">
                                      <p:cBhvr>
                                        <p:cTn id="53" dur="500"/>
                                        <p:tgtEl>
                                          <p:spTgt spid="39"/>
                                        </p:tgtEl>
                                      </p:cBhvr>
                                    </p:animEffect>
                                  </p:childTnLst>
                                </p:cTn>
                              </p:par>
                            </p:childTnLst>
                          </p:cTn>
                        </p:par>
                        <p:par>
                          <p:cTn id="54" fill="hold">
                            <p:stCondLst>
                              <p:cond delay="4500"/>
                            </p:stCondLst>
                            <p:childTnLst>
                              <p:par>
                                <p:cTn id="55" presetID="16" presetClass="entr" presetSubtype="21"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barn(inVertical)">
                                      <p:cBhvr>
                                        <p:cTn id="57" dur="500"/>
                                        <p:tgtEl>
                                          <p:spTgt spid="80"/>
                                        </p:tgtEl>
                                      </p:cBhvr>
                                    </p:animEffect>
                                  </p:childTnLst>
                                </p:cTn>
                              </p:par>
                            </p:childTnLst>
                          </p:cTn>
                        </p:par>
                        <p:par>
                          <p:cTn id="58" fill="hold">
                            <p:stCondLst>
                              <p:cond delay="5000"/>
                            </p:stCondLst>
                            <p:childTnLst>
                              <p:par>
                                <p:cTn id="59" presetID="22" presetClass="entr" presetSubtype="4"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00"/>
                                        <p:tgtEl>
                                          <p:spTgt spid="16"/>
                                        </p:tgtEl>
                                      </p:cBhvr>
                                    </p:animEffect>
                                  </p:childTnLst>
                                </p:cTn>
                              </p:par>
                            </p:childTnLst>
                          </p:cTn>
                        </p:par>
                        <p:par>
                          <p:cTn id="62" fill="hold">
                            <p:stCondLst>
                              <p:cond delay="5500"/>
                            </p:stCondLst>
                            <p:childTnLst>
                              <p:par>
                                <p:cTn id="63" presetID="22" presetClass="entr" presetSubtype="1" fill="hold" nodeType="after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wipe(up)">
                                      <p:cBhvr>
                                        <p:cTn id="65" dur="500"/>
                                        <p:tgtEl>
                                          <p:spTgt spid="46"/>
                                        </p:tgtEl>
                                      </p:cBhvr>
                                    </p:animEffect>
                                  </p:childTnLst>
                                </p:cTn>
                              </p:par>
                            </p:childTnLst>
                          </p:cTn>
                        </p:par>
                        <p:par>
                          <p:cTn id="66" fill="hold">
                            <p:stCondLst>
                              <p:cond delay="6000"/>
                            </p:stCondLst>
                            <p:childTnLst>
                              <p:par>
                                <p:cTn id="67" presetID="12" presetClass="entr" presetSubtype="2" fill="hold" nodeType="afterEffect">
                                  <p:stCondLst>
                                    <p:cond delay="0"/>
                                  </p:stCondLst>
                                  <p:childTnLst>
                                    <p:set>
                                      <p:cBhvr>
                                        <p:cTn id="68" dur="1" fill="hold">
                                          <p:stCondLst>
                                            <p:cond delay="0"/>
                                          </p:stCondLst>
                                        </p:cTn>
                                        <p:tgtEl>
                                          <p:spTgt spid="78"/>
                                        </p:tgtEl>
                                        <p:attrNameLst>
                                          <p:attrName>style.visibility</p:attrName>
                                        </p:attrNameLst>
                                      </p:cBhvr>
                                      <p:to>
                                        <p:strVal val="visible"/>
                                      </p:to>
                                    </p:set>
                                    <p:anim calcmode="lin" valueType="num">
                                      <p:cBhvr additive="base">
                                        <p:cTn id="69" dur="500"/>
                                        <p:tgtEl>
                                          <p:spTgt spid="78"/>
                                        </p:tgtEl>
                                        <p:attrNameLst>
                                          <p:attrName>ppt_x</p:attrName>
                                        </p:attrNameLst>
                                      </p:cBhvr>
                                      <p:tavLst>
                                        <p:tav tm="0">
                                          <p:val>
                                            <p:strVal val="#ppt_x+#ppt_w*1.125000"/>
                                          </p:val>
                                        </p:tav>
                                        <p:tav tm="100000">
                                          <p:val>
                                            <p:strVal val="#ppt_x"/>
                                          </p:val>
                                        </p:tav>
                                      </p:tavLst>
                                    </p:anim>
                                    <p:animEffect transition="in" filter="wipe(left)">
                                      <p:cBhvr>
                                        <p:cTn id="70" dur="500"/>
                                        <p:tgtEl>
                                          <p:spTgt spid="78"/>
                                        </p:tgtEl>
                                      </p:cBhvr>
                                    </p:animEffect>
                                  </p:childTnLst>
                                </p:cTn>
                              </p:par>
                            </p:childTnLst>
                          </p:cTn>
                        </p:par>
                        <p:par>
                          <p:cTn id="71" fill="hold">
                            <p:stCondLst>
                              <p:cond delay="6500"/>
                            </p:stCondLst>
                            <p:childTnLst>
                              <p:par>
                                <p:cTn id="72" presetID="22" presetClass="entr" presetSubtype="1" fill="hold" grpId="0"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wipe(up)">
                                      <p:cBhvr>
                                        <p:cTn id="74" dur="500"/>
                                        <p:tgtEl>
                                          <p:spTgt spid="57"/>
                                        </p:tgtEl>
                                      </p:cBhvr>
                                    </p:animEffect>
                                  </p:childTnLst>
                                </p:cTn>
                              </p:par>
                            </p:childTnLst>
                          </p:cTn>
                        </p:par>
                        <p:par>
                          <p:cTn id="75" fill="hold">
                            <p:stCondLst>
                              <p:cond delay="7000"/>
                            </p:stCondLst>
                            <p:childTnLst>
                              <p:par>
                                <p:cTn id="76" presetID="22" presetClass="entr" presetSubtype="2" fill="hold" grpId="0" nodeType="after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right)">
                                      <p:cBhvr>
                                        <p:cTn id="78" dur="500"/>
                                        <p:tgtEl>
                                          <p:spTgt spid="52"/>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wipe(up)">
                                      <p:cBhvr>
                                        <p:cTn id="81" dur="500"/>
                                        <p:tgtEl>
                                          <p:spTgt spid="51"/>
                                        </p:tgtEl>
                                      </p:cBhvr>
                                    </p:animEffect>
                                  </p:childTnLst>
                                </p:cTn>
                              </p:par>
                            </p:childTnLst>
                          </p:cTn>
                        </p:par>
                        <p:par>
                          <p:cTn id="82" fill="hold">
                            <p:stCondLst>
                              <p:cond delay="7500"/>
                            </p:stCondLst>
                            <p:childTnLst>
                              <p:par>
                                <p:cTn id="83" presetID="16" presetClass="entr" presetSubtype="21" fill="hold" nodeType="afterEffect">
                                  <p:stCondLst>
                                    <p:cond delay="0"/>
                                  </p:stCondLst>
                                  <p:childTnLst>
                                    <p:set>
                                      <p:cBhvr>
                                        <p:cTn id="84" dur="1" fill="hold">
                                          <p:stCondLst>
                                            <p:cond delay="0"/>
                                          </p:stCondLst>
                                        </p:cTn>
                                        <p:tgtEl>
                                          <p:spTgt spid="81"/>
                                        </p:tgtEl>
                                        <p:attrNameLst>
                                          <p:attrName>style.visibility</p:attrName>
                                        </p:attrNameLst>
                                      </p:cBhvr>
                                      <p:to>
                                        <p:strVal val="visible"/>
                                      </p:to>
                                    </p:set>
                                    <p:animEffect transition="in" filter="barn(inVertical)">
                                      <p:cBhvr>
                                        <p:cTn id="85" dur="500"/>
                                        <p:tgtEl>
                                          <p:spTgt spid="81"/>
                                        </p:tgtEl>
                                      </p:cBhvr>
                                    </p:animEffect>
                                  </p:childTnLst>
                                </p:cTn>
                              </p:par>
                            </p:childTnLst>
                          </p:cTn>
                        </p:par>
                        <p:par>
                          <p:cTn id="86" fill="hold">
                            <p:stCondLst>
                              <p:cond delay="8000"/>
                            </p:stCondLst>
                            <p:childTnLst>
                              <p:par>
                                <p:cTn id="87" presetID="22" presetClass="entr" presetSubtype="4" fill="hold" grpId="0"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up)">
                                      <p:cBhvr>
                                        <p:cTn id="93" dur="500"/>
                                        <p:tgtEl>
                                          <p:spTgt spid="58"/>
                                        </p:tgtEl>
                                      </p:cBhvr>
                                    </p:animEffect>
                                  </p:childTnLst>
                                </p:cTn>
                              </p:par>
                            </p:childTnLst>
                          </p:cTn>
                        </p:par>
                        <p:par>
                          <p:cTn id="94" fill="hold">
                            <p:stCondLst>
                              <p:cond delay="9000"/>
                            </p:stCondLst>
                            <p:childTnLst>
                              <p:par>
                                <p:cTn id="95" presetID="12" presetClass="entr" presetSubtype="2" fill="hold" nodeType="afterEffect">
                                  <p:stCondLst>
                                    <p:cond delay="0"/>
                                  </p:stCondLst>
                                  <p:childTnLst>
                                    <p:set>
                                      <p:cBhvr>
                                        <p:cTn id="96" dur="1" fill="hold">
                                          <p:stCondLst>
                                            <p:cond delay="0"/>
                                          </p:stCondLst>
                                        </p:cTn>
                                        <p:tgtEl>
                                          <p:spTgt spid="79"/>
                                        </p:tgtEl>
                                        <p:attrNameLst>
                                          <p:attrName>style.visibility</p:attrName>
                                        </p:attrNameLst>
                                      </p:cBhvr>
                                      <p:to>
                                        <p:strVal val="visible"/>
                                      </p:to>
                                    </p:set>
                                    <p:anim calcmode="lin" valueType="num">
                                      <p:cBhvr additive="base">
                                        <p:cTn id="97" dur="500"/>
                                        <p:tgtEl>
                                          <p:spTgt spid="79"/>
                                        </p:tgtEl>
                                        <p:attrNameLst>
                                          <p:attrName>ppt_x</p:attrName>
                                        </p:attrNameLst>
                                      </p:cBhvr>
                                      <p:tavLst>
                                        <p:tav tm="0">
                                          <p:val>
                                            <p:strVal val="#ppt_x+#ppt_w*1.125000"/>
                                          </p:val>
                                        </p:tav>
                                        <p:tav tm="100000">
                                          <p:val>
                                            <p:strVal val="#ppt_x"/>
                                          </p:val>
                                        </p:tav>
                                      </p:tavLst>
                                    </p:anim>
                                    <p:animEffect transition="in" filter="wipe(left)">
                                      <p:cBhvr>
                                        <p:cTn id="98" dur="500"/>
                                        <p:tgtEl>
                                          <p:spTgt spid="79"/>
                                        </p:tgtEl>
                                      </p:cBhvr>
                                    </p:animEffect>
                                  </p:childTnLst>
                                </p:cTn>
                              </p:par>
                            </p:childTnLst>
                          </p:cTn>
                        </p:par>
                        <p:par>
                          <p:cTn id="99" fill="hold">
                            <p:stCondLst>
                              <p:cond delay="9500"/>
                            </p:stCondLst>
                            <p:childTnLst>
                              <p:par>
                                <p:cTn id="100" presetID="22" presetClass="entr" presetSubtype="1"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wipe(up)">
                                      <p:cBhvr>
                                        <p:cTn id="102" dur="500"/>
                                        <p:tgtEl>
                                          <p:spTgt spid="68"/>
                                        </p:tgtEl>
                                      </p:cBhvr>
                                    </p:animEffect>
                                  </p:childTnLst>
                                </p:cTn>
                              </p:par>
                            </p:childTnLst>
                          </p:cTn>
                        </p:par>
                        <p:par>
                          <p:cTn id="103" fill="hold">
                            <p:stCondLst>
                              <p:cond delay="10000"/>
                            </p:stCondLst>
                            <p:childTnLst>
                              <p:par>
                                <p:cTn id="104" presetID="22" presetClass="entr" presetSubtype="2" fill="hold" grpId="0"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wipe(right)">
                                      <p:cBhvr>
                                        <p:cTn id="106" dur="500"/>
                                        <p:tgtEl>
                                          <p:spTgt spid="63"/>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wipe(up)">
                                      <p:cBhvr>
                                        <p:cTn id="109" dur="500"/>
                                        <p:tgtEl>
                                          <p:spTgt spid="62"/>
                                        </p:tgtEl>
                                      </p:cBhvr>
                                    </p:animEffect>
                                  </p:childTnLst>
                                </p:cTn>
                              </p:par>
                            </p:childTnLst>
                          </p:cTn>
                        </p:par>
                        <p:par>
                          <p:cTn id="110" fill="hold">
                            <p:stCondLst>
                              <p:cond delay="10500"/>
                            </p:stCondLst>
                            <p:childTnLst>
                              <p:par>
                                <p:cTn id="111" presetID="16" presetClass="entr" presetSubtype="21" fill="hold" nodeType="afterEffect">
                                  <p:stCondLst>
                                    <p:cond delay="0"/>
                                  </p:stCondLst>
                                  <p:childTnLst>
                                    <p:set>
                                      <p:cBhvr>
                                        <p:cTn id="112" dur="1" fill="hold">
                                          <p:stCondLst>
                                            <p:cond delay="0"/>
                                          </p:stCondLst>
                                        </p:cTn>
                                        <p:tgtEl>
                                          <p:spTgt spid="82"/>
                                        </p:tgtEl>
                                        <p:attrNameLst>
                                          <p:attrName>style.visibility</p:attrName>
                                        </p:attrNameLst>
                                      </p:cBhvr>
                                      <p:to>
                                        <p:strVal val="visible"/>
                                      </p:to>
                                    </p:set>
                                    <p:animEffect transition="in" filter="barn(inVertical)">
                                      <p:cBhvr>
                                        <p:cTn id="113" dur="500"/>
                                        <p:tgtEl>
                                          <p:spTgt spid="82"/>
                                        </p:tgtEl>
                                      </p:cBhvr>
                                    </p:animEffect>
                                  </p:childTnLst>
                                </p:cTn>
                              </p:par>
                            </p:childTnLst>
                          </p:cTn>
                        </p:par>
                        <p:par>
                          <p:cTn id="114" fill="hold">
                            <p:stCondLst>
                              <p:cond delay="11000"/>
                            </p:stCondLst>
                            <p:childTnLst>
                              <p:par>
                                <p:cTn id="115" presetID="22" presetClass="entr" presetSubtype="4"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down)">
                                      <p:cBhvr>
                                        <p:cTn id="117" dur="500"/>
                                        <p:tgtEl>
                                          <p:spTgt spid="64"/>
                                        </p:tgtEl>
                                      </p:cBhvr>
                                    </p:animEffect>
                                  </p:childTnLst>
                                </p:cTn>
                              </p:par>
                            </p:childTnLst>
                          </p:cTn>
                        </p:par>
                        <p:par>
                          <p:cTn id="118" fill="hold">
                            <p:stCondLst>
                              <p:cond delay="11500"/>
                            </p:stCondLst>
                            <p:childTnLst>
                              <p:par>
                                <p:cTn id="119" presetID="22" presetClass="entr" presetSubtype="1" fill="hold"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wipe(up)">
                                      <p:cBhvr>
                                        <p:cTn id="121"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51" grpId="0" animBg="1"/>
      <p:bldP spid="52" grpId="0" animBg="1"/>
      <p:bldP spid="53" grpId="0" animBg="1"/>
      <p:bldP spid="39" grpId="0" animBg="1"/>
      <p:bldP spid="41" grpId="0" animBg="1"/>
      <p:bldP spid="16" grpId="0" animBg="1"/>
      <p:bldP spid="43" grpId="0"/>
      <p:bldP spid="47" grpId="0"/>
      <p:bldP spid="48" grpId="0" build="p"/>
      <p:bldP spid="5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1421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401</cp:revision>
  <dcterms:created xsi:type="dcterms:W3CDTF">2016-09-28T22:08:47Z</dcterms:created>
  <dcterms:modified xsi:type="dcterms:W3CDTF">2018-11-20T19:25:49Z</dcterms:modified>
</cp:coreProperties>
</file>