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53032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grpSp>
        <p:nvGrpSpPr>
          <p:cNvPr id="7" name="Group 6">
            <a:extLst>
              <a:ext uri="{FF2B5EF4-FFF2-40B4-BE49-F238E27FC236}">
                <a16:creationId xmlns:a16="http://schemas.microsoft.com/office/drawing/2014/main" id="{30F8161F-7B2C-4531-A3EE-00205FB21C02}"/>
              </a:ext>
            </a:extLst>
          </p:cNvPr>
          <p:cNvGrpSpPr/>
          <p:nvPr/>
        </p:nvGrpSpPr>
        <p:grpSpPr>
          <a:xfrm rot="4574688">
            <a:off x="765806" y="1565450"/>
            <a:ext cx="3167404" cy="4219295"/>
            <a:chOff x="4572000" y="2209800"/>
            <a:chExt cx="3167404" cy="4219295"/>
          </a:xfrm>
          <a:effectLst>
            <a:outerShdw blurRad="76200" dist="12700" dir="2700000" sy="-23000" kx="-800400" algn="bl" rotWithShape="0">
              <a:prstClr val="black">
                <a:alpha val="20000"/>
              </a:prstClr>
            </a:outerShdw>
          </a:effectLst>
        </p:grpSpPr>
        <p:sp>
          <p:nvSpPr>
            <p:cNvPr id="9" name="Freeform: Shape 8">
              <a:extLst>
                <a:ext uri="{FF2B5EF4-FFF2-40B4-BE49-F238E27FC236}">
                  <a16:creationId xmlns:a16="http://schemas.microsoft.com/office/drawing/2014/main" id="{A16855CD-7FB3-4346-A097-96EB6938646E}"/>
                </a:ext>
              </a:extLst>
            </p:cNvPr>
            <p:cNvSpPr/>
            <p:nvPr/>
          </p:nvSpPr>
          <p:spPr>
            <a:xfrm rot="19602570">
              <a:off x="6780776" y="4680523"/>
              <a:ext cx="310429" cy="644385"/>
            </a:xfrm>
            <a:custGeom>
              <a:avLst/>
              <a:gdLst>
                <a:gd name="connsiteX0" fmla="*/ 310429 w 310429"/>
                <a:gd name="connsiteY0" fmla="*/ 0 h 644385"/>
                <a:gd name="connsiteX1" fmla="*/ 310429 w 310429"/>
                <a:gd name="connsiteY1" fmla="*/ 644384 h 644385"/>
                <a:gd name="connsiteX2" fmla="*/ 0 w 310429"/>
                <a:gd name="connsiteY2" fmla="*/ 644385 h 644385"/>
                <a:gd name="connsiteX3" fmla="*/ 0 w 310429"/>
                <a:gd name="connsiteY3" fmla="*/ 14881 h 644385"/>
                <a:gd name="connsiteX4" fmla="*/ 108695 w 310429"/>
                <a:gd name="connsiteY4" fmla="*/ 18698 h 644385"/>
                <a:gd name="connsiteX5" fmla="*/ 244684 w 310429"/>
                <a:gd name="connsiteY5" fmla="*/ 10385 h 644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10429" h="644385">
                  <a:moveTo>
                    <a:pt x="310429" y="0"/>
                  </a:moveTo>
                  <a:lnTo>
                    <a:pt x="310429" y="644384"/>
                  </a:lnTo>
                  <a:lnTo>
                    <a:pt x="0" y="644385"/>
                  </a:lnTo>
                  <a:lnTo>
                    <a:pt x="0" y="14881"/>
                  </a:lnTo>
                  <a:lnTo>
                    <a:pt x="108695" y="18698"/>
                  </a:lnTo>
                  <a:cubicBezTo>
                    <a:pt x="154189" y="18101"/>
                    <a:pt x="199574" y="15318"/>
                    <a:pt x="244684" y="10385"/>
                  </a:cubicBez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79F0A476-6604-4A53-8B87-D2C1A82C5359}"/>
                </a:ext>
              </a:extLst>
            </p:cNvPr>
            <p:cNvSpPr/>
            <p:nvPr/>
          </p:nvSpPr>
          <p:spPr>
            <a:xfrm rot="19602570">
              <a:off x="7157021" y="5174921"/>
              <a:ext cx="582383" cy="1254174"/>
            </a:xfrm>
            <a:prstGeom prst="roundRect">
              <a:avLst/>
            </a:prstGeom>
            <a:solidFill>
              <a:schemeClr val="bg2">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75EE867E-22EC-420C-BA5D-8EACAE9C7634}"/>
                </a:ext>
              </a:extLst>
            </p:cNvPr>
            <p:cNvSpPr>
              <a:spLocks noChangeAspect="1"/>
            </p:cNvSpPr>
            <p:nvPr/>
          </p:nvSpPr>
          <p:spPr>
            <a:xfrm>
              <a:off x="4937760" y="2586219"/>
              <a:ext cx="2103120" cy="2103120"/>
            </a:xfrm>
            <a:prstGeom prst="ellipse">
              <a:avLst/>
            </a:prstGeom>
            <a:solidFill>
              <a:schemeClr val="tx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8CCDF802-9D4E-4C4D-8222-95A765586A6E}"/>
                </a:ext>
              </a:extLst>
            </p:cNvPr>
            <p:cNvSpPr>
              <a:spLocks noChangeAspect="1"/>
            </p:cNvSpPr>
            <p:nvPr/>
          </p:nvSpPr>
          <p:spPr>
            <a:xfrm>
              <a:off x="4572000" y="2209800"/>
              <a:ext cx="2834640" cy="2834640"/>
            </a:xfrm>
            <a:custGeom>
              <a:avLst/>
              <a:gdLst>
                <a:gd name="connsiteX0" fmla="*/ 1417320 w 2834640"/>
                <a:gd name="connsiteY0" fmla="*/ 411480 h 2834640"/>
                <a:gd name="connsiteX1" fmla="*/ 411480 w 2834640"/>
                <a:gd name="connsiteY1" fmla="*/ 1417320 h 2834640"/>
                <a:gd name="connsiteX2" fmla="*/ 1417320 w 2834640"/>
                <a:gd name="connsiteY2" fmla="*/ 2423160 h 2834640"/>
                <a:gd name="connsiteX3" fmla="*/ 2423160 w 2834640"/>
                <a:gd name="connsiteY3" fmla="*/ 1417320 h 2834640"/>
                <a:gd name="connsiteX4" fmla="*/ 1417320 w 2834640"/>
                <a:gd name="connsiteY4" fmla="*/ 411480 h 2834640"/>
                <a:gd name="connsiteX5" fmla="*/ 1417320 w 2834640"/>
                <a:gd name="connsiteY5" fmla="*/ 0 h 2834640"/>
                <a:gd name="connsiteX6" fmla="*/ 2834640 w 2834640"/>
                <a:gd name="connsiteY6" fmla="*/ 1417320 h 2834640"/>
                <a:gd name="connsiteX7" fmla="*/ 1417320 w 2834640"/>
                <a:gd name="connsiteY7" fmla="*/ 2834640 h 2834640"/>
                <a:gd name="connsiteX8" fmla="*/ 0 w 2834640"/>
                <a:gd name="connsiteY8" fmla="*/ 1417320 h 2834640"/>
                <a:gd name="connsiteX9" fmla="*/ 1417320 w 2834640"/>
                <a:gd name="connsiteY9" fmla="*/ 0 h 2834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834640" h="2834640">
                  <a:moveTo>
                    <a:pt x="1417320" y="411480"/>
                  </a:moveTo>
                  <a:cubicBezTo>
                    <a:pt x="861810" y="411480"/>
                    <a:pt x="411480" y="861810"/>
                    <a:pt x="411480" y="1417320"/>
                  </a:cubicBezTo>
                  <a:cubicBezTo>
                    <a:pt x="411480" y="1972830"/>
                    <a:pt x="861810" y="2423160"/>
                    <a:pt x="1417320" y="2423160"/>
                  </a:cubicBezTo>
                  <a:cubicBezTo>
                    <a:pt x="1972830" y="2423160"/>
                    <a:pt x="2423160" y="1972830"/>
                    <a:pt x="2423160" y="1417320"/>
                  </a:cubicBezTo>
                  <a:cubicBezTo>
                    <a:pt x="2423160" y="861810"/>
                    <a:pt x="1972830" y="411480"/>
                    <a:pt x="1417320" y="411480"/>
                  </a:cubicBezTo>
                  <a:close/>
                  <a:moveTo>
                    <a:pt x="1417320" y="0"/>
                  </a:moveTo>
                  <a:cubicBezTo>
                    <a:pt x="2200084" y="0"/>
                    <a:pt x="2834640" y="634556"/>
                    <a:pt x="2834640" y="1417320"/>
                  </a:cubicBezTo>
                  <a:cubicBezTo>
                    <a:pt x="2834640" y="2200084"/>
                    <a:pt x="2200084" y="2834640"/>
                    <a:pt x="1417320" y="2834640"/>
                  </a:cubicBezTo>
                  <a:cubicBezTo>
                    <a:pt x="634556" y="2834640"/>
                    <a:pt x="0" y="2200084"/>
                    <a:pt x="0" y="1417320"/>
                  </a:cubicBezTo>
                  <a:cubicBezTo>
                    <a:pt x="0" y="634556"/>
                    <a:pt x="634556" y="0"/>
                    <a:pt x="1417320" y="0"/>
                  </a:cubicBezTo>
                  <a:close/>
                </a:path>
              </a:pathLst>
            </a:custGeom>
            <a:solidFill>
              <a:schemeClr val="bg2">
                <a:lumMod val="9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300E3C3F-A58D-46C6-A8B7-0004E1CC55F0}"/>
                </a:ext>
              </a:extLst>
            </p:cNvPr>
            <p:cNvSpPr txBox="1"/>
            <p:nvPr/>
          </p:nvSpPr>
          <p:spPr>
            <a:xfrm rot="17025312">
              <a:off x="5094174" y="3102252"/>
              <a:ext cx="1737360" cy="1131079"/>
            </a:xfrm>
            <a:prstGeom prst="rect">
              <a:avLst/>
            </a:prstGeom>
            <a:noFill/>
          </p:spPr>
          <p:txBody>
            <a:bodyPr wrap="square" rtlCol="0">
              <a:spAutoFit/>
            </a:bodyPr>
            <a:lstStyle/>
            <a:p>
              <a:pPr algn="ctr" defTabSz="1219170">
                <a:spcBef>
                  <a:spcPct val="20000"/>
                </a:spcBef>
                <a:defRPr/>
              </a:pPr>
              <a:r>
                <a:rPr lang="en-US" sz="1350" dirty="0">
                  <a:solidFill>
                    <a:schemeClr val="bg1"/>
                  </a:solidFill>
                  <a:latin typeface="Candara" panose="020E0502030303020204" pitchFamily="34" charset="0"/>
                </a:rPr>
                <a:t>Lorem ipsum dolor sit amet, consectetur adipiscing elit, sed do eiusmod tempor incididunt.</a:t>
              </a:r>
            </a:p>
          </p:txBody>
        </p:sp>
      </p:grpSp>
      <p:sp>
        <p:nvSpPr>
          <p:cNvPr id="14" name="Oval 13">
            <a:extLst>
              <a:ext uri="{FF2B5EF4-FFF2-40B4-BE49-F238E27FC236}">
                <a16:creationId xmlns:a16="http://schemas.microsoft.com/office/drawing/2014/main" id="{7E0247F1-3A5D-49DC-B29B-382073E9FD5C}"/>
              </a:ext>
            </a:extLst>
          </p:cNvPr>
          <p:cNvSpPr>
            <a:spLocks noChangeAspect="1"/>
          </p:cNvSpPr>
          <p:nvPr/>
        </p:nvSpPr>
        <p:spPr>
          <a:xfrm>
            <a:off x="3137069" y="1496282"/>
            <a:ext cx="822960" cy="822960"/>
          </a:xfrm>
          <a:prstGeom prst="ellipse">
            <a:avLst/>
          </a:prstGeom>
          <a:solidFill>
            <a:srgbClr val="FF7467"/>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38131605-2341-4890-B0E2-BCCE50C2CE7B}"/>
              </a:ext>
            </a:extLst>
          </p:cNvPr>
          <p:cNvSpPr>
            <a:spLocks noChangeAspect="1"/>
          </p:cNvSpPr>
          <p:nvPr/>
        </p:nvSpPr>
        <p:spPr>
          <a:xfrm>
            <a:off x="3994430" y="2441202"/>
            <a:ext cx="822960" cy="822960"/>
          </a:xfrm>
          <a:prstGeom prst="ellipse">
            <a:avLst/>
          </a:prstGeom>
          <a:solidFill>
            <a:srgbClr val="4CC8EC"/>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660F5F2A-35C5-4264-A1AF-C1E64D989E59}"/>
              </a:ext>
            </a:extLst>
          </p:cNvPr>
          <p:cNvSpPr>
            <a:spLocks noChangeAspect="1"/>
          </p:cNvSpPr>
          <p:nvPr/>
        </p:nvSpPr>
        <p:spPr>
          <a:xfrm>
            <a:off x="3010843" y="4389121"/>
            <a:ext cx="822960" cy="822960"/>
          </a:xfrm>
          <a:prstGeom prst="ellipse">
            <a:avLst/>
          </a:prstGeom>
          <a:solidFill>
            <a:srgbClr val="57CCC6"/>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DF6F073F-9BD3-4502-A4EB-8AFD119EE60A}"/>
              </a:ext>
            </a:extLst>
          </p:cNvPr>
          <p:cNvSpPr>
            <a:spLocks noChangeAspect="1"/>
          </p:cNvSpPr>
          <p:nvPr/>
        </p:nvSpPr>
        <p:spPr>
          <a:xfrm>
            <a:off x="3952452" y="3625396"/>
            <a:ext cx="822960" cy="822960"/>
          </a:xfrm>
          <a:prstGeom prst="ellipse">
            <a:avLst/>
          </a:prstGeom>
          <a:solidFill>
            <a:srgbClr val="F4C956"/>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CA3B6F60-69DE-419B-A3C4-FF2A772E9B6F}"/>
              </a:ext>
            </a:extLst>
          </p:cNvPr>
          <p:cNvSpPr txBox="1"/>
          <p:nvPr/>
        </p:nvSpPr>
        <p:spPr>
          <a:xfrm>
            <a:off x="4530624" y="1113331"/>
            <a:ext cx="6871634" cy="1138773"/>
          </a:xfrm>
          <a:prstGeom prst="rect">
            <a:avLst/>
          </a:prstGeom>
          <a:noFill/>
        </p:spPr>
        <p:txBody>
          <a:bodyPr wrap="square" rtlCol="0">
            <a:spAutoFit/>
          </a:bodyPr>
          <a:lstStyle/>
          <a:p>
            <a:r>
              <a:rPr lang="en-US" sz="1500" b="1" dirty="0">
                <a:solidFill>
                  <a:srgbClr val="FF7467"/>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 .</a:t>
            </a:r>
          </a:p>
        </p:txBody>
      </p:sp>
      <p:sp>
        <p:nvSpPr>
          <p:cNvPr id="19" name="TextBox 18">
            <a:extLst>
              <a:ext uri="{FF2B5EF4-FFF2-40B4-BE49-F238E27FC236}">
                <a16:creationId xmlns:a16="http://schemas.microsoft.com/office/drawing/2014/main" id="{E9A9D74F-CD33-4E65-9F5F-CBA34A76AB05}"/>
              </a:ext>
            </a:extLst>
          </p:cNvPr>
          <p:cNvSpPr txBox="1"/>
          <p:nvPr/>
        </p:nvSpPr>
        <p:spPr>
          <a:xfrm>
            <a:off x="5217443" y="2391018"/>
            <a:ext cx="6203910" cy="1138773"/>
          </a:xfrm>
          <a:prstGeom prst="rect">
            <a:avLst/>
          </a:prstGeom>
          <a:noFill/>
        </p:spPr>
        <p:txBody>
          <a:bodyPr wrap="square" rtlCol="0">
            <a:spAutoFit/>
          </a:bodyPr>
          <a:lstStyle/>
          <a:p>
            <a:r>
              <a:rPr lang="en-US" sz="1500" b="1" dirty="0">
                <a:solidFill>
                  <a:srgbClr val="4CC8EC"/>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 .</a:t>
            </a:r>
          </a:p>
        </p:txBody>
      </p:sp>
      <p:sp>
        <p:nvSpPr>
          <p:cNvPr id="20" name="TextBox 19">
            <a:extLst>
              <a:ext uri="{FF2B5EF4-FFF2-40B4-BE49-F238E27FC236}">
                <a16:creationId xmlns:a16="http://schemas.microsoft.com/office/drawing/2014/main" id="{9D5B194B-B6BA-47C4-A975-4D9A6241FC2A}"/>
              </a:ext>
            </a:extLst>
          </p:cNvPr>
          <p:cNvSpPr txBox="1"/>
          <p:nvPr/>
        </p:nvSpPr>
        <p:spPr>
          <a:xfrm>
            <a:off x="5198348" y="3582735"/>
            <a:ext cx="6203910" cy="1138773"/>
          </a:xfrm>
          <a:prstGeom prst="rect">
            <a:avLst/>
          </a:prstGeom>
          <a:noFill/>
        </p:spPr>
        <p:txBody>
          <a:bodyPr wrap="square" rtlCol="0">
            <a:spAutoFit/>
          </a:bodyPr>
          <a:lstStyle/>
          <a:p>
            <a:r>
              <a:rPr lang="en-US" sz="1500" b="1" dirty="0">
                <a:solidFill>
                  <a:srgbClr val="F4C956"/>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 .</a:t>
            </a:r>
          </a:p>
        </p:txBody>
      </p:sp>
      <p:sp>
        <p:nvSpPr>
          <p:cNvPr id="21" name="TextBox 20">
            <a:extLst>
              <a:ext uri="{FF2B5EF4-FFF2-40B4-BE49-F238E27FC236}">
                <a16:creationId xmlns:a16="http://schemas.microsoft.com/office/drawing/2014/main" id="{6D148FAC-EF57-4793-A788-30C0FB2B3ABA}"/>
              </a:ext>
            </a:extLst>
          </p:cNvPr>
          <p:cNvSpPr txBox="1"/>
          <p:nvPr/>
        </p:nvSpPr>
        <p:spPr>
          <a:xfrm>
            <a:off x="4454424" y="4804827"/>
            <a:ext cx="6947833" cy="1138773"/>
          </a:xfrm>
          <a:prstGeom prst="rect">
            <a:avLst/>
          </a:prstGeom>
          <a:noFill/>
        </p:spPr>
        <p:txBody>
          <a:bodyPr wrap="square" rtlCol="0">
            <a:spAutoFit/>
          </a:bodyPr>
          <a:lstStyle/>
          <a:p>
            <a:r>
              <a:rPr lang="en-US" sz="1500" b="1" dirty="0">
                <a:solidFill>
                  <a:srgbClr val="57CCC6"/>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 .</a:t>
            </a:r>
          </a:p>
        </p:txBody>
      </p:sp>
      <p:sp>
        <p:nvSpPr>
          <p:cNvPr id="22" name="Freeform 37">
            <a:extLst>
              <a:ext uri="{FF2B5EF4-FFF2-40B4-BE49-F238E27FC236}">
                <a16:creationId xmlns:a16="http://schemas.microsoft.com/office/drawing/2014/main" id="{2DAEF662-689C-4B9E-A138-34926325283E}"/>
              </a:ext>
            </a:extLst>
          </p:cNvPr>
          <p:cNvSpPr>
            <a:spLocks noChangeAspect="1" noEditPoints="1"/>
          </p:cNvSpPr>
          <p:nvPr/>
        </p:nvSpPr>
        <p:spPr bwMode="auto">
          <a:xfrm>
            <a:off x="3382294" y="1724882"/>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41">
            <a:extLst>
              <a:ext uri="{FF2B5EF4-FFF2-40B4-BE49-F238E27FC236}">
                <a16:creationId xmlns:a16="http://schemas.microsoft.com/office/drawing/2014/main" id="{8B33B3A3-EB58-45AB-9A97-FE4945BD6646}"/>
              </a:ext>
            </a:extLst>
          </p:cNvPr>
          <p:cNvSpPr>
            <a:spLocks noChangeAspect="1" noEditPoints="1"/>
          </p:cNvSpPr>
          <p:nvPr/>
        </p:nvSpPr>
        <p:spPr bwMode="auto">
          <a:xfrm>
            <a:off x="3187213" y="4612166"/>
            <a:ext cx="470610" cy="36576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4" name="Freeform 101">
            <a:extLst>
              <a:ext uri="{FF2B5EF4-FFF2-40B4-BE49-F238E27FC236}">
                <a16:creationId xmlns:a16="http://schemas.microsoft.com/office/drawing/2014/main" id="{531F97A4-48DA-4D8F-B833-F9364316CE8D}"/>
              </a:ext>
            </a:extLst>
          </p:cNvPr>
          <p:cNvSpPr>
            <a:spLocks noChangeAspect="1" noEditPoints="1"/>
          </p:cNvSpPr>
          <p:nvPr/>
        </p:nvSpPr>
        <p:spPr bwMode="auto">
          <a:xfrm>
            <a:off x="4156376" y="2661055"/>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Freeform 91">
            <a:extLst>
              <a:ext uri="{FF2B5EF4-FFF2-40B4-BE49-F238E27FC236}">
                <a16:creationId xmlns:a16="http://schemas.microsoft.com/office/drawing/2014/main" id="{C8292DC0-2A6C-4369-819F-F129D7394A46}"/>
              </a:ext>
            </a:extLst>
          </p:cNvPr>
          <p:cNvSpPr>
            <a:spLocks noChangeAspect="1" noEditPoints="1"/>
          </p:cNvSpPr>
          <p:nvPr/>
        </p:nvSpPr>
        <p:spPr bwMode="auto">
          <a:xfrm>
            <a:off x="4179270" y="3853996"/>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26" name="Picture 25">
            <a:hlinkClick r:id="rId2"/>
            <a:extLst>
              <a:ext uri="{FF2B5EF4-FFF2-40B4-BE49-F238E27FC236}">
                <a16:creationId xmlns:a16="http://schemas.microsoft.com/office/drawing/2014/main" id="{1CC89F5D-5835-4FCA-9705-94750F2014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86919142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2"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Scale>
                                      <p:cBhvr>
                                        <p:cTn id="11" dur="1000" decel="50000" fill="hold">
                                          <p:stCondLst>
                                            <p:cond delay="0"/>
                                          </p:stCondLst>
                                        </p:cTn>
                                        <p:tgtEl>
                                          <p:spTgt spid="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2" dur="1000" decel="50000" fill="hold">
                                          <p:stCondLst>
                                            <p:cond delay="0"/>
                                          </p:stCondLst>
                                        </p:cTn>
                                        <p:tgtEl>
                                          <p:spTgt spid="7"/>
                                        </p:tgtEl>
                                        <p:attrNameLst>
                                          <p:attrName>ppt_x</p:attrName>
                                          <p:attrName>ppt_y</p:attrName>
                                        </p:attrNameLst>
                                      </p:cBhvr>
                                    </p:animMotion>
                                    <p:animEffect transition="in" filter="fade">
                                      <p:cBhvr>
                                        <p:cTn id="13" dur="1000"/>
                                        <p:tgtEl>
                                          <p:spTgt spid="7"/>
                                        </p:tgtEl>
                                      </p:cBhvr>
                                    </p:animEffect>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animEffect transition="in" filter="fade">
                                      <p:cBhvr>
                                        <p:cTn id="19" dur="500"/>
                                        <p:tgtEl>
                                          <p:spTgt spid="14"/>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22"/>
                                        </p:tgtEl>
                                        <p:attrNameLst>
                                          <p:attrName>style.visibility</p:attrName>
                                        </p:attrNameLst>
                                      </p:cBhvr>
                                      <p:to>
                                        <p:strVal val="visible"/>
                                      </p:to>
                                    </p:set>
                                    <p:anim calcmode="lin" valueType="num">
                                      <p:cBhvr>
                                        <p:cTn id="22" dur="500" fill="hold"/>
                                        <p:tgtEl>
                                          <p:spTgt spid="22"/>
                                        </p:tgtEl>
                                        <p:attrNameLst>
                                          <p:attrName>ppt_w</p:attrName>
                                        </p:attrNameLst>
                                      </p:cBhvr>
                                      <p:tavLst>
                                        <p:tav tm="0">
                                          <p:val>
                                            <p:fltVal val="0"/>
                                          </p:val>
                                        </p:tav>
                                        <p:tav tm="100000">
                                          <p:val>
                                            <p:strVal val="#ppt_w"/>
                                          </p:val>
                                        </p:tav>
                                      </p:tavLst>
                                    </p:anim>
                                    <p:anim calcmode="lin" valueType="num">
                                      <p:cBhvr>
                                        <p:cTn id="23" dur="500" fill="hold"/>
                                        <p:tgtEl>
                                          <p:spTgt spid="22"/>
                                        </p:tgtEl>
                                        <p:attrNameLst>
                                          <p:attrName>ppt_h</p:attrName>
                                        </p:attrNameLst>
                                      </p:cBhvr>
                                      <p:tavLst>
                                        <p:tav tm="0">
                                          <p:val>
                                            <p:fltVal val="0"/>
                                          </p:val>
                                        </p:tav>
                                        <p:tav tm="100000">
                                          <p:val>
                                            <p:strVal val="#ppt_h"/>
                                          </p:val>
                                        </p:tav>
                                      </p:tavLst>
                                    </p:anim>
                                    <p:animEffect transition="in" filter="fade">
                                      <p:cBhvr>
                                        <p:cTn id="24" dur="500"/>
                                        <p:tgtEl>
                                          <p:spTgt spid="22"/>
                                        </p:tgtEl>
                                      </p:cBhvr>
                                    </p:animEffect>
                                  </p:childTnLst>
                                </p:cTn>
                              </p:par>
                            </p:childTnLst>
                          </p:cTn>
                        </p:par>
                        <p:par>
                          <p:cTn id="25" fill="hold">
                            <p:stCondLst>
                              <p:cond delay="2000"/>
                            </p:stCondLst>
                            <p:childTnLst>
                              <p:par>
                                <p:cTn id="26" presetID="42" presetClass="entr" presetSubtype="0" fill="hold" grpId="0" nodeType="afterEffect">
                                  <p:stCondLst>
                                    <p:cond delay="0"/>
                                  </p:stCondLst>
                                  <p:childTnLst>
                                    <p:set>
                                      <p:cBhvr>
                                        <p:cTn id="27" dur="1" fill="hold">
                                          <p:stCondLst>
                                            <p:cond delay="0"/>
                                          </p:stCondLst>
                                        </p:cTn>
                                        <p:tgtEl>
                                          <p:spTgt spid="18">
                                            <p:txEl>
                                              <p:pRg st="0" end="0"/>
                                            </p:txEl>
                                          </p:spTgt>
                                        </p:tgtEl>
                                        <p:attrNameLst>
                                          <p:attrName>style.visibility</p:attrName>
                                        </p:attrNameLst>
                                      </p:cBhvr>
                                      <p:to>
                                        <p:strVal val="visible"/>
                                      </p:to>
                                    </p:set>
                                    <p:animEffect transition="in" filter="fade">
                                      <p:cBhvr>
                                        <p:cTn id="28" dur="500"/>
                                        <p:tgtEl>
                                          <p:spTgt spid="18">
                                            <p:txEl>
                                              <p:pRg st="0" end="0"/>
                                            </p:txEl>
                                          </p:spTgt>
                                        </p:tgtEl>
                                      </p:cBhvr>
                                    </p:animEffect>
                                    <p:anim calcmode="lin" valueType="num">
                                      <p:cBhvr>
                                        <p:cTn id="29"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p:cTn id="30" dur="500" fill="hold"/>
                                        <p:tgtEl>
                                          <p:spTgt spid="18">
                                            <p:txEl>
                                              <p:pRg st="0" end="0"/>
                                            </p:txEl>
                                          </p:spTgt>
                                        </p:tgtEl>
                                        <p:attrNameLst>
                                          <p:attrName>ppt_y</p:attrName>
                                        </p:attrNameLst>
                                      </p:cBhvr>
                                      <p:tavLst>
                                        <p:tav tm="0">
                                          <p:val>
                                            <p:strVal val="#ppt_y+.1"/>
                                          </p:val>
                                        </p:tav>
                                        <p:tav tm="100000">
                                          <p:val>
                                            <p:strVal val="#ppt_y"/>
                                          </p:val>
                                        </p:tav>
                                      </p:tavLst>
                                    </p:anim>
                                  </p:childTnLst>
                                </p:cTn>
                              </p:par>
                            </p:childTnLst>
                          </p:cTn>
                        </p:par>
                        <p:par>
                          <p:cTn id="31" fill="hold">
                            <p:stCondLst>
                              <p:cond delay="2500"/>
                            </p:stCondLst>
                            <p:childTnLst>
                              <p:par>
                                <p:cTn id="32" presetID="42" presetClass="entr" presetSubtype="0" fill="hold" grpId="0" nodeType="afterEffect">
                                  <p:stCondLst>
                                    <p:cond delay="0"/>
                                  </p:stCondLst>
                                  <p:childTnLst>
                                    <p:set>
                                      <p:cBhvr>
                                        <p:cTn id="33" dur="1" fill="hold">
                                          <p:stCondLst>
                                            <p:cond delay="0"/>
                                          </p:stCondLst>
                                        </p:cTn>
                                        <p:tgtEl>
                                          <p:spTgt spid="18">
                                            <p:txEl>
                                              <p:pRg st="2" end="2"/>
                                            </p:txEl>
                                          </p:spTgt>
                                        </p:tgtEl>
                                        <p:attrNameLst>
                                          <p:attrName>style.visibility</p:attrName>
                                        </p:attrNameLst>
                                      </p:cBhvr>
                                      <p:to>
                                        <p:strVal val="visible"/>
                                      </p:to>
                                    </p:set>
                                    <p:animEffect transition="in" filter="fade">
                                      <p:cBhvr>
                                        <p:cTn id="34" dur="500"/>
                                        <p:tgtEl>
                                          <p:spTgt spid="18">
                                            <p:txEl>
                                              <p:pRg st="2" end="2"/>
                                            </p:txEl>
                                          </p:spTgt>
                                        </p:tgtEl>
                                      </p:cBhvr>
                                    </p:animEffect>
                                    <p:anim calcmode="lin" valueType="num">
                                      <p:cBhvr>
                                        <p:cTn id="35" dur="500" fill="hold"/>
                                        <p:tgtEl>
                                          <p:spTgt spid="18">
                                            <p:txEl>
                                              <p:pRg st="2" end="2"/>
                                            </p:txEl>
                                          </p:spTgt>
                                        </p:tgtEl>
                                        <p:attrNameLst>
                                          <p:attrName>ppt_x</p:attrName>
                                        </p:attrNameLst>
                                      </p:cBhvr>
                                      <p:tavLst>
                                        <p:tav tm="0">
                                          <p:val>
                                            <p:strVal val="#ppt_x"/>
                                          </p:val>
                                        </p:tav>
                                        <p:tav tm="100000">
                                          <p:val>
                                            <p:strVal val="#ppt_x"/>
                                          </p:val>
                                        </p:tav>
                                      </p:tavLst>
                                    </p:anim>
                                    <p:anim calcmode="lin" valueType="num">
                                      <p:cBhvr>
                                        <p:cTn id="36" dur="500" fill="hold"/>
                                        <p:tgtEl>
                                          <p:spTgt spid="18">
                                            <p:txEl>
                                              <p:pRg st="2" end="2"/>
                                            </p:txEl>
                                          </p:spTgt>
                                        </p:tgtEl>
                                        <p:attrNameLst>
                                          <p:attrName>ppt_y</p:attrName>
                                        </p:attrNameLst>
                                      </p:cBhvr>
                                      <p:tavLst>
                                        <p:tav tm="0">
                                          <p:val>
                                            <p:strVal val="#ppt_y+.1"/>
                                          </p:val>
                                        </p:tav>
                                        <p:tav tm="100000">
                                          <p:val>
                                            <p:strVal val="#ppt_y"/>
                                          </p:val>
                                        </p:tav>
                                      </p:tavLst>
                                    </p:anim>
                                  </p:childTnLst>
                                </p:cTn>
                              </p:par>
                            </p:childTnLst>
                          </p:cTn>
                        </p:par>
                        <p:par>
                          <p:cTn id="37" fill="hold">
                            <p:stCondLst>
                              <p:cond delay="3000"/>
                            </p:stCondLst>
                            <p:childTnLst>
                              <p:par>
                                <p:cTn id="38" presetID="42" presetClass="entr" presetSubtype="0" fill="hold" grpId="0" nodeType="afterEffect">
                                  <p:stCondLst>
                                    <p:cond delay="0"/>
                                  </p:stCondLst>
                                  <p:childTnLst>
                                    <p:set>
                                      <p:cBhvr>
                                        <p:cTn id="39" dur="1" fill="hold">
                                          <p:stCondLst>
                                            <p:cond delay="0"/>
                                          </p:stCondLst>
                                        </p:cTn>
                                        <p:tgtEl>
                                          <p:spTgt spid="18">
                                            <p:txEl>
                                              <p:pRg st="4" end="4"/>
                                            </p:txEl>
                                          </p:spTgt>
                                        </p:tgtEl>
                                        <p:attrNameLst>
                                          <p:attrName>style.visibility</p:attrName>
                                        </p:attrNameLst>
                                      </p:cBhvr>
                                      <p:to>
                                        <p:strVal val="visible"/>
                                      </p:to>
                                    </p:set>
                                    <p:animEffect transition="in" filter="fade">
                                      <p:cBhvr>
                                        <p:cTn id="40" dur="500"/>
                                        <p:tgtEl>
                                          <p:spTgt spid="18">
                                            <p:txEl>
                                              <p:pRg st="4" end="4"/>
                                            </p:txEl>
                                          </p:spTgt>
                                        </p:tgtEl>
                                      </p:cBhvr>
                                    </p:animEffect>
                                    <p:anim calcmode="lin" valueType="num">
                                      <p:cBhvr>
                                        <p:cTn id="41" dur="500" fill="hold"/>
                                        <p:tgtEl>
                                          <p:spTgt spid="18">
                                            <p:txEl>
                                              <p:pRg st="4" end="4"/>
                                            </p:txEl>
                                          </p:spTgt>
                                        </p:tgtEl>
                                        <p:attrNameLst>
                                          <p:attrName>ppt_x</p:attrName>
                                        </p:attrNameLst>
                                      </p:cBhvr>
                                      <p:tavLst>
                                        <p:tav tm="0">
                                          <p:val>
                                            <p:strVal val="#ppt_x"/>
                                          </p:val>
                                        </p:tav>
                                        <p:tav tm="100000">
                                          <p:val>
                                            <p:strVal val="#ppt_x"/>
                                          </p:val>
                                        </p:tav>
                                      </p:tavLst>
                                    </p:anim>
                                    <p:anim calcmode="lin" valueType="num">
                                      <p:cBhvr>
                                        <p:cTn id="42" dur="500" fill="hold"/>
                                        <p:tgtEl>
                                          <p:spTgt spid="18">
                                            <p:txEl>
                                              <p:pRg st="4" end="4"/>
                                            </p:txEl>
                                          </p:spTgt>
                                        </p:tgtEl>
                                        <p:attrNameLst>
                                          <p:attrName>ppt_y</p:attrName>
                                        </p:attrNameLst>
                                      </p:cBhvr>
                                      <p:tavLst>
                                        <p:tav tm="0">
                                          <p:val>
                                            <p:strVal val="#ppt_y+.1"/>
                                          </p:val>
                                        </p:tav>
                                        <p:tav tm="100000">
                                          <p:val>
                                            <p:strVal val="#ppt_y"/>
                                          </p:val>
                                        </p:tav>
                                      </p:tavLst>
                                    </p:anim>
                                  </p:childTnLst>
                                </p:cTn>
                              </p:par>
                            </p:childTnLst>
                          </p:cTn>
                        </p:par>
                        <p:par>
                          <p:cTn id="43" fill="hold">
                            <p:stCondLst>
                              <p:cond delay="3500"/>
                            </p:stCondLst>
                            <p:childTnLst>
                              <p:par>
                                <p:cTn id="44" presetID="53" presetClass="entr" presetSubtype="16" fill="hold" grpId="0" nodeType="afterEffect">
                                  <p:stCondLst>
                                    <p:cond delay="0"/>
                                  </p:stCondLst>
                                  <p:childTnLst>
                                    <p:set>
                                      <p:cBhvr>
                                        <p:cTn id="45" dur="1" fill="hold">
                                          <p:stCondLst>
                                            <p:cond delay="0"/>
                                          </p:stCondLst>
                                        </p:cTn>
                                        <p:tgtEl>
                                          <p:spTgt spid="15"/>
                                        </p:tgtEl>
                                        <p:attrNameLst>
                                          <p:attrName>style.visibility</p:attrName>
                                        </p:attrNameLst>
                                      </p:cBhvr>
                                      <p:to>
                                        <p:strVal val="visible"/>
                                      </p:to>
                                    </p:set>
                                    <p:anim calcmode="lin" valueType="num">
                                      <p:cBhvr>
                                        <p:cTn id="46" dur="500" fill="hold"/>
                                        <p:tgtEl>
                                          <p:spTgt spid="15"/>
                                        </p:tgtEl>
                                        <p:attrNameLst>
                                          <p:attrName>ppt_w</p:attrName>
                                        </p:attrNameLst>
                                      </p:cBhvr>
                                      <p:tavLst>
                                        <p:tav tm="0">
                                          <p:val>
                                            <p:fltVal val="0"/>
                                          </p:val>
                                        </p:tav>
                                        <p:tav tm="100000">
                                          <p:val>
                                            <p:strVal val="#ppt_w"/>
                                          </p:val>
                                        </p:tav>
                                      </p:tavLst>
                                    </p:anim>
                                    <p:anim calcmode="lin" valueType="num">
                                      <p:cBhvr>
                                        <p:cTn id="47" dur="500" fill="hold"/>
                                        <p:tgtEl>
                                          <p:spTgt spid="15"/>
                                        </p:tgtEl>
                                        <p:attrNameLst>
                                          <p:attrName>ppt_h</p:attrName>
                                        </p:attrNameLst>
                                      </p:cBhvr>
                                      <p:tavLst>
                                        <p:tav tm="0">
                                          <p:val>
                                            <p:fltVal val="0"/>
                                          </p:val>
                                        </p:tav>
                                        <p:tav tm="100000">
                                          <p:val>
                                            <p:strVal val="#ppt_h"/>
                                          </p:val>
                                        </p:tav>
                                      </p:tavLst>
                                    </p:anim>
                                    <p:animEffect transition="in" filter="fade">
                                      <p:cBhvr>
                                        <p:cTn id="48" dur="500"/>
                                        <p:tgtEl>
                                          <p:spTgt spid="15"/>
                                        </p:tgtEl>
                                      </p:cBhvr>
                                    </p:animEffect>
                                  </p:childTnLst>
                                </p:cTn>
                              </p:par>
                              <p:par>
                                <p:cTn id="49" presetID="53" presetClass="entr" presetSubtype="16" fill="hold" grpId="0" nodeType="withEffect">
                                  <p:stCondLst>
                                    <p:cond delay="0"/>
                                  </p:stCondLst>
                                  <p:childTnLst>
                                    <p:set>
                                      <p:cBhvr>
                                        <p:cTn id="50" dur="1" fill="hold">
                                          <p:stCondLst>
                                            <p:cond delay="0"/>
                                          </p:stCondLst>
                                        </p:cTn>
                                        <p:tgtEl>
                                          <p:spTgt spid="24"/>
                                        </p:tgtEl>
                                        <p:attrNameLst>
                                          <p:attrName>style.visibility</p:attrName>
                                        </p:attrNameLst>
                                      </p:cBhvr>
                                      <p:to>
                                        <p:strVal val="visible"/>
                                      </p:to>
                                    </p:set>
                                    <p:anim calcmode="lin" valueType="num">
                                      <p:cBhvr>
                                        <p:cTn id="51" dur="500" fill="hold"/>
                                        <p:tgtEl>
                                          <p:spTgt spid="24"/>
                                        </p:tgtEl>
                                        <p:attrNameLst>
                                          <p:attrName>ppt_w</p:attrName>
                                        </p:attrNameLst>
                                      </p:cBhvr>
                                      <p:tavLst>
                                        <p:tav tm="0">
                                          <p:val>
                                            <p:fltVal val="0"/>
                                          </p:val>
                                        </p:tav>
                                        <p:tav tm="100000">
                                          <p:val>
                                            <p:strVal val="#ppt_w"/>
                                          </p:val>
                                        </p:tav>
                                      </p:tavLst>
                                    </p:anim>
                                    <p:anim calcmode="lin" valueType="num">
                                      <p:cBhvr>
                                        <p:cTn id="52" dur="500" fill="hold"/>
                                        <p:tgtEl>
                                          <p:spTgt spid="24"/>
                                        </p:tgtEl>
                                        <p:attrNameLst>
                                          <p:attrName>ppt_h</p:attrName>
                                        </p:attrNameLst>
                                      </p:cBhvr>
                                      <p:tavLst>
                                        <p:tav tm="0">
                                          <p:val>
                                            <p:fltVal val="0"/>
                                          </p:val>
                                        </p:tav>
                                        <p:tav tm="100000">
                                          <p:val>
                                            <p:strVal val="#ppt_h"/>
                                          </p:val>
                                        </p:tav>
                                      </p:tavLst>
                                    </p:anim>
                                    <p:animEffect transition="in" filter="fade">
                                      <p:cBhvr>
                                        <p:cTn id="53" dur="500"/>
                                        <p:tgtEl>
                                          <p:spTgt spid="24"/>
                                        </p:tgtEl>
                                      </p:cBhvr>
                                    </p:animEffect>
                                  </p:childTnLst>
                                </p:cTn>
                              </p:par>
                            </p:childTnLst>
                          </p:cTn>
                        </p:par>
                        <p:par>
                          <p:cTn id="54" fill="hold">
                            <p:stCondLst>
                              <p:cond delay="4000"/>
                            </p:stCondLst>
                            <p:childTnLst>
                              <p:par>
                                <p:cTn id="55" presetID="42" presetClass="entr" presetSubtype="0" fill="hold" grpId="0" nodeType="afterEffect">
                                  <p:stCondLst>
                                    <p:cond delay="0"/>
                                  </p:stCondLst>
                                  <p:childTnLst>
                                    <p:set>
                                      <p:cBhvr>
                                        <p:cTn id="56" dur="1" fill="hold">
                                          <p:stCondLst>
                                            <p:cond delay="0"/>
                                          </p:stCondLst>
                                        </p:cTn>
                                        <p:tgtEl>
                                          <p:spTgt spid="19">
                                            <p:txEl>
                                              <p:pRg st="0" end="0"/>
                                            </p:txEl>
                                          </p:spTgt>
                                        </p:tgtEl>
                                        <p:attrNameLst>
                                          <p:attrName>style.visibility</p:attrName>
                                        </p:attrNameLst>
                                      </p:cBhvr>
                                      <p:to>
                                        <p:strVal val="visible"/>
                                      </p:to>
                                    </p:set>
                                    <p:animEffect transition="in" filter="fade">
                                      <p:cBhvr>
                                        <p:cTn id="57" dur="500"/>
                                        <p:tgtEl>
                                          <p:spTgt spid="19">
                                            <p:txEl>
                                              <p:pRg st="0" end="0"/>
                                            </p:txEl>
                                          </p:spTgt>
                                        </p:tgtEl>
                                      </p:cBhvr>
                                    </p:animEffect>
                                    <p:anim calcmode="lin" valueType="num">
                                      <p:cBhvr>
                                        <p:cTn id="58" dur="500" fill="hold"/>
                                        <p:tgtEl>
                                          <p:spTgt spid="19">
                                            <p:txEl>
                                              <p:pRg st="0" end="0"/>
                                            </p:txEl>
                                          </p:spTgt>
                                        </p:tgtEl>
                                        <p:attrNameLst>
                                          <p:attrName>ppt_x</p:attrName>
                                        </p:attrNameLst>
                                      </p:cBhvr>
                                      <p:tavLst>
                                        <p:tav tm="0">
                                          <p:val>
                                            <p:strVal val="#ppt_x"/>
                                          </p:val>
                                        </p:tav>
                                        <p:tav tm="100000">
                                          <p:val>
                                            <p:strVal val="#ppt_x"/>
                                          </p:val>
                                        </p:tav>
                                      </p:tavLst>
                                    </p:anim>
                                    <p:anim calcmode="lin" valueType="num">
                                      <p:cBhvr>
                                        <p:cTn id="59" dur="500" fill="hold"/>
                                        <p:tgtEl>
                                          <p:spTgt spid="19">
                                            <p:txEl>
                                              <p:pRg st="0" end="0"/>
                                            </p:txEl>
                                          </p:spTgt>
                                        </p:tgtEl>
                                        <p:attrNameLst>
                                          <p:attrName>ppt_y</p:attrName>
                                        </p:attrNameLst>
                                      </p:cBhvr>
                                      <p:tavLst>
                                        <p:tav tm="0">
                                          <p:val>
                                            <p:strVal val="#ppt_y+.1"/>
                                          </p:val>
                                        </p:tav>
                                        <p:tav tm="100000">
                                          <p:val>
                                            <p:strVal val="#ppt_y"/>
                                          </p:val>
                                        </p:tav>
                                      </p:tavLst>
                                    </p:anim>
                                  </p:childTnLst>
                                </p:cTn>
                              </p:par>
                            </p:childTnLst>
                          </p:cTn>
                        </p:par>
                        <p:par>
                          <p:cTn id="60" fill="hold">
                            <p:stCondLst>
                              <p:cond delay="4500"/>
                            </p:stCondLst>
                            <p:childTnLst>
                              <p:par>
                                <p:cTn id="61" presetID="42" presetClass="entr" presetSubtype="0" fill="hold" grpId="0" nodeType="afterEffect">
                                  <p:stCondLst>
                                    <p:cond delay="0"/>
                                  </p:stCondLst>
                                  <p:childTnLst>
                                    <p:set>
                                      <p:cBhvr>
                                        <p:cTn id="62" dur="1" fill="hold">
                                          <p:stCondLst>
                                            <p:cond delay="0"/>
                                          </p:stCondLst>
                                        </p:cTn>
                                        <p:tgtEl>
                                          <p:spTgt spid="19">
                                            <p:txEl>
                                              <p:pRg st="2" end="2"/>
                                            </p:txEl>
                                          </p:spTgt>
                                        </p:tgtEl>
                                        <p:attrNameLst>
                                          <p:attrName>style.visibility</p:attrName>
                                        </p:attrNameLst>
                                      </p:cBhvr>
                                      <p:to>
                                        <p:strVal val="visible"/>
                                      </p:to>
                                    </p:set>
                                    <p:animEffect transition="in" filter="fade">
                                      <p:cBhvr>
                                        <p:cTn id="63" dur="500"/>
                                        <p:tgtEl>
                                          <p:spTgt spid="19">
                                            <p:txEl>
                                              <p:pRg st="2" end="2"/>
                                            </p:txEl>
                                          </p:spTgt>
                                        </p:tgtEl>
                                      </p:cBhvr>
                                    </p:animEffect>
                                    <p:anim calcmode="lin" valueType="num">
                                      <p:cBhvr>
                                        <p:cTn id="64" dur="500" fill="hold"/>
                                        <p:tgtEl>
                                          <p:spTgt spid="19">
                                            <p:txEl>
                                              <p:pRg st="2" end="2"/>
                                            </p:txEl>
                                          </p:spTgt>
                                        </p:tgtEl>
                                        <p:attrNameLst>
                                          <p:attrName>ppt_x</p:attrName>
                                        </p:attrNameLst>
                                      </p:cBhvr>
                                      <p:tavLst>
                                        <p:tav tm="0">
                                          <p:val>
                                            <p:strVal val="#ppt_x"/>
                                          </p:val>
                                        </p:tav>
                                        <p:tav tm="100000">
                                          <p:val>
                                            <p:strVal val="#ppt_x"/>
                                          </p:val>
                                        </p:tav>
                                      </p:tavLst>
                                    </p:anim>
                                    <p:anim calcmode="lin" valueType="num">
                                      <p:cBhvr>
                                        <p:cTn id="65" dur="500" fill="hold"/>
                                        <p:tgtEl>
                                          <p:spTgt spid="19">
                                            <p:txEl>
                                              <p:pRg st="2" end="2"/>
                                            </p:txEl>
                                          </p:spTgt>
                                        </p:tgtEl>
                                        <p:attrNameLst>
                                          <p:attrName>ppt_y</p:attrName>
                                        </p:attrNameLst>
                                      </p:cBhvr>
                                      <p:tavLst>
                                        <p:tav tm="0">
                                          <p:val>
                                            <p:strVal val="#ppt_y+.1"/>
                                          </p:val>
                                        </p:tav>
                                        <p:tav tm="100000">
                                          <p:val>
                                            <p:strVal val="#ppt_y"/>
                                          </p:val>
                                        </p:tav>
                                      </p:tavLst>
                                    </p:anim>
                                  </p:childTnLst>
                                </p:cTn>
                              </p:par>
                            </p:childTnLst>
                          </p:cTn>
                        </p:par>
                        <p:par>
                          <p:cTn id="66" fill="hold">
                            <p:stCondLst>
                              <p:cond delay="5000"/>
                            </p:stCondLst>
                            <p:childTnLst>
                              <p:par>
                                <p:cTn id="67" presetID="42" presetClass="entr" presetSubtype="0" fill="hold" grpId="0" nodeType="afterEffect">
                                  <p:stCondLst>
                                    <p:cond delay="0"/>
                                  </p:stCondLst>
                                  <p:childTnLst>
                                    <p:set>
                                      <p:cBhvr>
                                        <p:cTn id="68" dur="1" fill="hold">
                                          <p:stCondLst>
                                            <p:cond delay="0"/>
                                          </p:stCondLst>
                                        </p:cTn>
                                        <p:tgtEl>
                                          <p:spTgt spid="19">
                                            <p:txEl>
                                              <p:pRg st="4" end="4"/>
                                            </p:txEl>
                                          </p:spTgt>
                                        </p:tgtEl>
                                        <p:attrNameLst>
                                          <p:attrName>style.visibility</p:attrName>
                                        </p:attrNameLst>
                                      </p:cBhvr>
                                      <p:to>
                                        <p:strVal val="visible"/>
                                      </p:to>
                                    </p:set>
                                    <p:animEffect transition="in" filter="fade">
                                      <p:cBhvr>
                                        <p:cTn id="69" dur="500"/>
                                        <p:tgtEl>
                                          <p:spTgt spid="19">
                                            <p:txEl>
                                              <p:pRg st="4" end="4"/>
                                            </p:txEl>
                                          </p:spTgt>
                                        </p:tgtEl>
                                      </p:cBhvr>
                                    </p:animEffect>
                                    <p:anim calcmode="lin" valueType="num">
                                      <p:cBhvr>
                                        <p:cTn id="70" dur="500" fill="hold"/>
                                        <p:tgtEl>
                                          <p:spTgt spid="19">
                                            <p:txEl>
                                              <p:pRg st="4" end="4"/>
                                            </p:txEl>
                                          </p:spTgt>
                                        </p:tgtEl>
                                        <p:attrNameLst>
                                          <p:attrName>ppt_x</p:attrName>
                                        </p:attrNameLst>
                                      </p:cBhvr>
                                      <p:tavLst>
                                        <p:tav tm="0">
                                          <p:val>
                                            <p:strVal val="#ppt_x"/>
                                          </p:val>
                                        </p:tav>
                                        <p:tav tm="100000">
                                          <p:val>
                                            <p:strVal val="#ppt_x"/>
                                          </p:val>
                                        </p:tav>
                                      </p:tavLst>
                                    </p:anim>
                                    <p:anim calcmode="lin" valueType="num">
                                      <p:cBhvr>
                                        <p:cTn id="71" dur="500" fill="hold"/>
                                        <p:tgtEl>
                                          <p:spTgt spid="19">
                                            <p:txEl>
                                              <p:pRg st="4" end="4"/>
                                            </p:txEl>
                                          </p:spTgt>
                                        </p:tgtEl>
                                        <p:attrNameLst>
                                          <p:attrName>ppt_y</p:attrName>
                                        </p:attrNameLst>
                                      </p:cBhvr>
                                      <p:tavLst>
                                        <p:tav tm="0">
                                          <p:val>
                                            <p:strVal val="#ppt_y+.1"/>
                                          </p:val>
                                        </p:tav>
                                        <p:tav tm="100000">
                                          <p:val>
                                            <p:strVal val="#ppt_y"/>
                                          </p:val>
                                        </p:tav>
                                      </p:tavLst>
                                    </p:anim>
                                  </p:childTnLst>
                                </p:cTn>
                              </p:par>
                            </p:childTnLst>
                          </p:cTn>
                        </p:par>
                        <p:par>
                          <p:cTn id="72" fill="hold">
                            <p:stCondLst>
                              <p:cond delay="5500"/>
                            </p:stCondLst>
                            <p:childTnLst>
                              <p:par>
                                <p:cTn id="73" presetID="53" presetClass="entr" presetSubtype="16" fill="hold" grpId="0" nodeType="afterEffect">
                                  <p:stCondLst>
                                    <p:cond delay="0"/>
                                  </p:stCondLst>
                                  <p:childTnLst>
                                    <p:set>
                                      <p:cBhvr>
                                        <p:cTn id="74" dur="1" fill="hold">
                                          <p:stCondLst>
                                            <p:cond delay="0"/>
                                          </p:stCondLst>
                                        </p:cTn>
                                        <p:tgtEl>
                                          <p:spTgt spid="17"/>
                                        </p:tgtEl>
                                        <p:attrNameLst>
                                          <p:attrName>style.visibility</p:attrName>
                                        </p:attrNameLst>
                                      </p:cBhvr>
                                      <p:to>
                                        <p:strVal val="visible"/>
                                      </p:to>
                                    </p:set>
                                    <p:anim calcmode="lin" valueType="num">
                                      <p:cBhvr>
                                        <p:cTn id="75" dur="500" fill="hold"/>
                                        <p:tgtEl>
                                          <p:spTgt spid="17"/>
                                        </p:tgtEl>
                                        <p:attrNameLst>
                                          <p:attrName>ppt_w</p:attrName>
                                        </p:attrNameLst>
                                      </p:cBhvr>
                                      <p:tavLst>
                                        <p:tav tm="0">
                                          <p:val>
                                            <p:fltVal val="0"/>
                                          </p:val>
                                        </p:tav>
                                        <p:tav tm="100000">
                                          <p:val>
                                            <p:strVal val="#ppt_w"/>
                                          </p:val>
                                        </p:tav>
                                      </p:tavLst>
                                    </p:anim>
                                    <p:anim calcmode="lin" valueType="num">
                                      <p:cBhvr>
                                        <p:cTn id="76" dur="500" fill="hold"/>
                                        <p:tgtEl>
                                          <p:spTgt spid="17"/>
                                        </p:tgtEl>
                                        <p:attrNameLst>
                                          <p:attrName>ppt_h</p:attrName>
                                        </p:attrNameLst>
                                      </p:cBhvr>
                                      <p:tavLst>
                                        <p:tav tm="0">
                                          <p:val>
                                            <p:fltVal val="0"/>
                                          </p:val>
                                        </p:tav>
                                        <p:tav tm="100000">
                                          <p:val>
                                            <p:strVal val="#ppt_h"/>
                                          </p:val>
                                        </p:tav>
                                      </p:tavLst>
                                    </p:anim>
                                    <p:animEffect transition="in" filter="fade">
                                      <p:cBhvr>
                                        <p:cTn id="77" dur="500"/>
                                        <p:tgtEl>
                                          <p:spTgt spid="17"/>
                                        </p:tgtEl>
                                      </p:cBhvr>
                                    </p:animEffect>
                                  </p:childTnLst>
                                </p:cTn>
                              </p:par>
                              <p:par>
                                <p:cTn id="78" presetID="53" presetClass="entr" presetSubtype="16" fill="hold" grpId="0" nodeType="withEffect">
                                  <p:stCondLst>
                                    <p:cond delay="0"/>
                                  </p:stCondLst>
                                  <p:childTnLst>
                                    <p:set>
                                      <p:cBhvr>
                                        <p:cTn id="79" dur="1" fill="hold">
                                          <p:stCondLst>
                                            <p:cond delay="0"/>
                                          </p:stCondLst>
                                        </p:cTn>
                                        <p:tgtEl>
                                          <p:spTgt spid="25"/>
                                        </p:tgtEl>
                                        <p:attrNameLst>
                                          <p:attrName>style.visibility</p:attrName>
                                        </p:attrNameLst>
                                      </p:cBhvr>
                                      <p:to>
                                        <p:strVal val="visible"/>
                                      </p:to>
                                    </p:set>
                                    <p:anim calcmode="lin" valueType="num">
                                      <p:cBhvr>
                                        <p:cTn id="80" dur="500" fill="hold"/>
                                        <p:tgtEl>
                                          <p:spTgt spid="25"/>
                                        </p:tgtEl>
                                        <p:attrNameLst>
                                          <p:attrName>ppt_w</p:attrName>
                                        </p:attrNameLst>
                                      </p:cBhvr>
                                      <p:tavLst>
                                        <p:tav tm="0">
                                          <p:val>
                                            <p:fltVal val="0"/>
                                          </p:val>
                                        </p:tav>
                                        <p:tav tm="100000">
                                          <p:val>
                                            <p:strVal val="#ppt_w"/>
                                          </p:val>
                                        </p:tav>
                                      </p:tavLst>
                                    </p:anim>
                                    <p:anim calcmode="lin" valueType="num">
                                      <p:cBhvr>
                                        <p:cTn id="81" dur="500" fill="hold"/>
                                        <p:tgtEl>
                                          <p:spTgt spid="25"/>
                                        </p:tgtEl>
                                        <p:attrNameLst>
                                          <p:attrName>ppt_h</p:attrName>
                                        </p:attrNameLst>
                                      </p:cBhvr>
                                      <p:tavLst>
                                        <p:tav tm="0">
                                          <p:val>
                                            <p:fltVal val="0"/>
                                          </p:val>
                                        </p:tav>
                                        <p:tav tm="100000">
                                          <p:val>
                                            <p:strVal val="#ppt_h"/>
                                          </p:val>
                                        </p:tav>
                                      </p:tavLst>
                                    </p:anim>
                                    <p:animEffect transition="in" filter="fade">
                                      <p:cBhvr>
                                        <p:cTn id="82" dur="500"/>
                                        <p:tgtEl>
                                          <p:spTgt spid="25"/>
                                        </p:tgtEl>
                                      </p:cBhvr>
                                    </p:animEffect>
                                  </p:childTnLst>
                                </p:cTn>
                              </p:par>
                            </p:childTnLst>
                          </p:cTn>
                        </p:par>
                        <p:par>
                          <p:cTn id="83" fill="hold">
                            <p:stCondLst>
                              <p:cond delay="6000"/>
                            </p:stCondLst>
                            <p:childTnLst>
                              <p:par>
                                <p:cTn id="84" presetID="42" presetClass="entr" presetSubtype="0" fill="hold" grpId="0" nodeType="afterEffect">
                                  <p:stCondLst>
                                    <p:cond delay="0"/>
                                  </p:stCondLst>
                                  <p:childTnLst>
                                    <p:set>
                                      <p:cBhvr>
                                        <p:cTn id="85" dur="1" fill="hold">
                                          <p:stCondLst>
                                            <p:cond delay="0"/>
                                          </p:stCondLst>
                                        </p:cTn>
                                        <p:tgtEl>
                                          <p:spTgt spid="20">
                                            <p:txEl>
                                              <p:pRg st="0" end="0"/>
                                            </p:txEl>
                                          </p:spTgt>
                                        </p:tgtEl>
                                        <p:attrNameLst>
                                          <p:attrName>style.visibility</p:attrName>
                                        </p:attrNameLst>
                                      </p:cBhvr>
                                      <p:to>
                                        <p:strVal val="visible"/>
                                      </p:to>
                                    </p:set>
                                    <p:animEffect transition="in" filter="fade">
                                      <p:cBhvr>
                                        <p:cTn id="86" dur="500"/>
                                        <p:tgtEl>
                                          <p:spTgt spid="20">
                                            <p:txEl>
                                              <p:pRg st="0" end="0"/>
                                            </p:txEl>
                                          </p:spTgt>
                                        </p:tgtEl>
                                      </p:cBhvr>
                                    </p:animEffect>
                                    <p:anim calcmode="lin" valueType="num">
                                      <p:cBhvr>
                                        <p:cTn id="87" dur="500" fill="hold"/>
                                        <p:tgtEl>
                                          <p:spTgt spid="20">
                                            <p:txEl>
                                              <p:pRg st="0" end="0"/>
                                            </p:txEl>
                                          </p:spTgt>
                                        </p:tgtEl>
                                        <p:attrNameLst>
                                          <p:attrName>ppt_x</p:attrName>
                                        </p:attrNameLst>
                                      </p:cBhvr>
                                      <p:tavLst>
                                        <p:tav tm="0">
                                          <p:val>
                                            <p:strVal val="#ppt_x"/>
                                          </p:val>
                                        </p:tav>
                                        <p:tav tm="100000">
                                          <p:val>
                                            <p:strVal val="#ppt_x"/>
                                          </p:val>
                                        </p:tav>
                                      </p:tavLst>
                                    </p:anim>
                                    <p:anim calcmode="lin" valueType="num">
                                      <p:cBhvr>
                                        <p:cTn id="88" dur="500" fill="hold"/>
                                        <p:tgtEl>
                                          <p:spTgt spid="20">
                                            <p:txEl>
                                              <p:pRg st="0" end="0"/>
                                            </p:txEl>
                                          </p:spTgt>
                                        </p:tgtEl>
                                        <p:attrNameLst>
                                          <p:attrName>ppt_y</p:attrName>
                                        </p:attrNameLst>
                                      </p:cBhvr>
                                      <p:tavLst>
                                        <p:tav tm="0">
                                          <p:val>
                                            <p:strVal val="#ppt_y+.1"/>
                                          </p:val>
                                        </p:tav>
                                        <p:tav tm="100000">
                                          <p:val>
                                            <p:strVal val="#ppt_y"/>
                                          </p:val>
                                        </p:tav>
                                      </p:tavLst>
                                    </p:anim>
                                  </p:childTnLst>
                                </p:cTn>
                              </p:par>
                            </p:childTnLst>
                          </p:cTn>
                        </p:par>
                        <p:par>
                          <p:cTn id="89" fill="hold">
                            <p:stCondLst>
                              <p:cond delay="6500"/>
                            </p:stCondLst>
                            <p:childTnLst>
                              <p:par>
                                <p:cTn id="90" presetID="42" presetClass="entr" presetSubtype="0" fill="hold" grpId="0" nodeType="afterEffect">
                                  <p:stCondLst>
                                    <p:cond delay="0"/>
                                  </p:stCondLst>
                                  <p:childTnLst>
                                    <p:set>
                                      <p:cBhvr>
                                        <p:cTn id="91" dur="1" fill="hold">
                                          <p:stCondLst>
                                            <p:cond delay="0"/>
                                          </p:stCondLst>
                                        </p:cTn>
                                        <p:tgtEl>
                                          <p:spTgt spid="20">
                                            <p:txEl>
                                              <p:pRg st="2" end="2"/>
                                            </p:txEl>
                                          </p:spTgt>
                                        </p:tgtEl>
                                        <p:attrNameLst>
                                          <p:attrName>style.visibility</p:attrName>
                                        </p:attrNameLst>
                                      </p:cBhvr>
                                      <p:to>
                                        <p:strVal val="visible"/>
                                      </p:to>
                                    </p:set>
                                    <p:animEffect transition="in" filter="fade">
                                      <p:cBhvr>
                                        <p:cTn id="92" dur="500"/>
                                        <p:tgtEl>
                                          <p:spTgt spid="20">
                                            <p:txEl>
                                              <p:pRg st="2" end="2"/>
                                            </p:txEl>
                                          </p:spTgt>
                                        </p:tgtEl>
                                      </p:cBhvr>
                                    </p:animEffect>
                                    <p:anim calcmode="lin" valueType="num">
                                      <p:cBhvr>
                                        <p:cTn id="93" dur="500" fill="hold"/>
                                        <p:tgtEl>
                                          <p:spTgt spid="20">
                                            <p:txEl>
                                              <p:pRg st="2" end="2"/>
                                            </p:txEl>
                                          </p:spTgt>
                                        </p:tgtEl>
                                        <p:attrNameLst>
                                          <p:attrName>ppt_x</p:attrName>
                                        </p:attrNameLst>
                                      </p:cBhvr>
                                      <p:tavLst>
                                        <p:tav tm="0">
                                          <p:val>
                                            <p:strVal val="#ppt_x"/>
                                          </p:val>
                                        </p:tav>
                                        <p:tav tm="100000">
                                          <p:val>
                                            <p:strVal val="#ppt_x"/>
                                          </p:val>
                                        </p:tav>
                                      </p:tavLst>
                                    </p:anim>
                                    <p:anim calcmode="lin" valueType="num">
                                      <p:cBhvr>
                                        <p:cTn id="94" dur="500" fill="hold"/>
                                        <p:tgtEl>
                                          <p:spTgt spid="20">
                                            <p:txEl>
                                              <p:pRg st="2" end="2"/>
                                            </p:txEl>
                                          </p:spTgt>
                                        </p:tgtEl>
                                        <p:attrNameLst>
                                          <p:attrName>ppt_y</p:attrName>
                                        </p:attrNameLst>
                                      </p:cBhvr>
                                      <p:tavLst>
                                        <p:tav tm="0">
                                          <p:val>
                                            <p:strVal val="#ppt_y+.1"/>
                                          </p:val>
                                        </p:tav>
                                        <p:tav tm="100000">
                                          <p:val>
                                            <p:strVal val="#ppt_y"/>
                                          </p:val>
                                        </p:tav>
                                      </p:tavLst>
                                    </p:anim>
                                  </p:childTnLst>
                                </p:cTn>
                              </p:par>
                            </p:childTnLst>
                          </p:cTn>
                        </p:par>
                        <p:par>
                          <p:cTn id="95" fill="hold">
                            <p:stCondLst>
                              <p:cond delay="7000"/>
                            </p:stCondLst>
                            <p:childTnLst>
                              <p:par>
                                <p:cTn id="96" presetID="42" presetClass="entr" presetSubtype="0" fill="hold" grpId="0" nodeType="afterEffect">
                                  <p:stCondLst>
                                    <p:cond delay="0"/>
                                  </p:stCondLst>
                                  <p:childTnLst>
                                    <p:set>
                                      <p:cBhvr>
                                        <p:cTn id="97" dur="1" fill="hold">
                                          <p:stCondLst>
                                            <p:cond delay="0"/>
                                          </p:stCondLst>
                                        </p:cTn>
                                        <p:tgtEl>
                                          <p:spTgt spid="20">
                                            <p:txEl>
                                              <p:pRg st="4" end="4"/>
                                            </p:txEl>
                                          </p:spTgt>
                                        </p:tgtEl>
                                        <p:attrNameLst>
                                          <p:attrName>style.visibility</p:attrName>
                                        </p:attrNameLst>
                                      </p:cBhvr>
                                      <p:to>
                                        <p:strVal val="visible"/>
                                      </p:to>
                                    </p:set>
                                    <p:animEffect transition="in" filter="fade">
                                      <p:cBhvr>
                                        <p:cTn id="98" dur="500"/>
                                        <p:tgtEl>
                                          <p:spTgt spid="20">
                                            <p:txEl>
                                              <p:pRg st="4" end="4"/>
                                            </p:txEl>
                                          </p:spTgt>
                                        </p:tgtEl>
                                      </p:cBhvr>
                                    </p:animEffect>
                                    <p:anim calcmode="lin" valueType="num">
                                      <p:cBhvr>
                                        <p:cTn id="99" dur="500" fill="hold"/>
                                        <p:tgtEl>
                                          <p:spTgt spid="20">
                                            <p:txEl>
                                              <p:pRg st="4" end="4"/>
                                            </p:txEl>
                                          </p:spTgt>
                                        </p:tgtEl>
                                        <p:attrNameLst>
                                          <p:attrName>ppt_x</p:attrName>
                                        </p:attrNameLst>
                                      </p:cBhvr>
                                      <p:tavLst>
                                        <p:tav tm="0">
                                          <p:val>
                                            <p:strVal val="#ppt_x"/>
                                          </p:val>
                                        </p:tav>
                                        <p:tav tm="100000">
                                          <p:val>
                                            <p:strVal val="#ppt_x"/>
                                          </p:val>
                                        </p:tav>
                                      </p:tavLst>
                                    </p:anim>
                                    <p:anim calcmode="lin" valueType="num">
                                      <p:cBhvr>
                                        <p:cTn id="100" dur="500" fill="hold"/>
                                        <p:tgtEl>
                                          <p:spTgt spid="20">
                                            <p:txEl>
                                              <p:pRg st="4" end="4"/>
                                            </p:txEl>
                                          </p:spTgt>
                                        </p:tgtEl>
                                        <p:attrNameLst>
                                          <p:attrName>ppt_y</p:attrName>
                                        </p:attrNameLst>
                                      </p:cBhvr>
                                      <p:tavLst>
                                        <p:tav tm="0">
                                          <p:val>
                                            <p:strVal val="#ppt_y+.1"/>
                                          </p:val>
                                        </p:tav>
                                        <p:tav tm="100000">
                                          <p:val>
                                            <p:strVal val="#ppt_y"/>
                                          </p:val>
                                        </p:tav>
                                      </p:tavLst>
                                    </p:anim>
                                  </p:childTnLst>
                                </p:cTn>
                              </p:par>
                            </p:childTnLst>
                          </p:cTn>
                        </p:par>
                        <p:par>
                          <p:cTn id="101" fill="hold">
                            <p:stCondLst>
                              <p:cond delay="7500"/>
                            </p:stCondLst>
                            <p:childTnLst>
                              <p:par>
                                <p:cTn id="102" presetID="53" presetClass="entr" presetSubtype="16" fill="hold" grpId="0" nodeType="afterEffect">
                                  <p:stCondLst>
                                    <p:cond delay="0"/>
                                  </p:stCondLst>
                                  <p:childTnLst>
                                    <p:set>
                                      <p:cBhvr>
                                        <p:cTn id="103" dur="1" fill="hold">
                                          <p:stCondLst>
                                            <p:cond delay="0"/>
                                          </p:stCondLst>
                                        </p:cTn>
                                        <p:tgtEl>
                                          <p:spTgt spid="16"/>
                                        </p:tgtEl>
                                        <p:attrNameLst>
                                          <p:attrName>style.visibility</p:attrName>
                                        </p:attrNameLst>
                                      </p:cBhvr>
                                      <p:to>
                                        <p:strVal val="visible"/>
                                      </p:to>
                                    </p:set>
                                    <p:anim calcmode="lin" valueType="num">
                                      <p:cBhvr>
                                        <p:cTn id="104" dur="500" fill="hold"/>
                                        <p:tgtEl>
                                          <p:spTgt spid="16"/>
                                        </p:tgtEl>
                                        <p:attrNameLst>
                                          <p:attrName>ppt_w</p:attrName>
                                        </p:attrNameLst>
                                      </p:cBhvr>
                                      <p:tavLst>
                                        <p:tav tm="0">
                                          <p:val>
                                            <p:fltVal val="0"/>
                                          </p:val>
                                        </p:tav>
                                        <p:tav tm="100000">
                                          <p:val>
                                            <p:strVal val="#ppt_w"/>
                                          </p:val>
                                        </p:tav>
                                      </p:tavLst>
                                    </p:anim>
                                    <p:anim calcmode="lin" valueType="num">
                                      <p:cBhvr>
                                        <p:cTn id="105" dur="500" fill="hold"/>
                                        <p:tgtEl>
                                          <p:spTgt spid="16"/>
                                        </p:tgtEl>
                                        <p:attrNameLst>
                                          <p:attrName>ppt_h</p:attrName>
                                        </p:attrNameLst>
                                      </p:cBhvr>
                                      <p:tavLst>
                                        <p:tav tm="0">
                                          <p:val>
                                            <p:fltVal val="0"/>
                                          </p:val>
                                        </p:tav>
                                        <p:tav tm="100000">
                                          <p:val>
                                            <p:strVal val="#ppt_h"/>
                                          </p:val>
                                        </p:tav>
                                      </p:tavLst>
                                    </p:anim>
                                    <p:animEffect transition="in" filter="fade">
                                      <p:cBhvr>
                                        <p:cTn id="106" dur="500"/>
                                        <p:tgtEl>
                                          <p:spTgt spid="16"/>
                                        </p:tgtEl>
                                      </p:cBhvr>
                                    </p:animEffect>
                                  </p:childTnLst>
                                </p:cTn>
                              </p:par>
                              <p:par>
                                <p:cTn id="107" presetID="53" presetClass="entr" presetSubtype="16" fill="hold" grpId="0" nodeType="withEffect">
                                  <p:stCondLst>
                                    <p:cond delay="0"/>
                                  </p:stCondLst>
                                  <p:childTnLst>
                                    <p:set>
                                      <p:cBhvr>
                                        <p:cTn id="108" dur="1" fill="hold">
                                          <p:stCondLst>
                                            <p:cond delay="0"/>
                                          </p:stCondLst>
                                        </p:cTn>
                                        <p:tgtEl>
                                          <p:spTgt spid="23"/>
                                        </p:tgtEl>
                                        <p:attrNameLst>
                                          <p:attrName>style.visibility</p:attrName>
                                        </p:attrNameLst>
                                      </p:cBhvr>
                                      <p:to>
                                        <p:strVal val="visible"/>
                                      </p:to>
                                    </p:set>
                                    <p:anim calcmode="lin" valueType="num">
                                      <p:cBhvr>
                                        <p:cTn id="109" dur="500" fill="hold"/>
                                        <p:tgtEl>
                                          <p:spTgt spid="23"/>
                                        </p:tgtEl>
                                        <p:attrNameLst>
                                          <p:attrName>ppt_w</p:attrName>
                                        </p:attrNameLst>
                                      </p:cBhvr>
                                      <p:tavLst>
                                        <p:tav tm="0">
                                          <p:val>
                                            <p:fltVal val="0"/>
                                          </p:val>
                                        </p:tav>
                                        <p:tav tm="100000">
                                          <p:val>
                                            <p:strVal val="#ppt_w"/>
                                          </p:val>
                                        </p:tav>
                                      </p:tavLst>
                                    </p:anim>
                                    <p:anim calcmode="lin" valueType="num">
                                      <p:cBhvr>
                                        <p:cTn id="110" dur="500" fill="hold"/>
                                        <p:tgtEl>
                                          <p:spTgt spid="23"/>
                                        </p:tgtEl>
                                        <p:attrNameLst>
                                          <p:attrName>ppt_h</p:attrName>
                                        </p:attrNameLst>
                                      </p:cBhvr>
                                      <p:tavLst>
                                        <p:tav tm="0">
                                          <p:val>
                                            <p:fltVal val="0"/>
                                          </p:val>
                                        </p:tav>
                                        <p:tav tm="100000">
                                          <p:val>
                                            <p:strVal val="#ppt_h"/>
                                          </p:val>
                                        </p:tav>
                                      </p:tavLst>
                                    </p:anim>
                                    <p:animEffect transition="in" filter="fade">
                                      <p:cBhvr>
                                        <p:cTn id="111" dur="500"/>
                                        <p:tgtEl>
                                          <p:spTgt spid="23"/>
                                        </p:tgtEl>
                                      </p:cBhvr>
                                    </p:animEffect>
                                  </p:childTnLst>
                                </p:cTn>
                              </p:par>
                            </p:childTnLst>
                          </p:cTn>
                        </p:par>
                        <p:par>
                          <p:cTn id="112" fill="hold">
                            <p:stCondLst>
                              <p:cond delay="8000"/>
                            </p:stCondLst>
                            <p:childTnLst>
                              <p:par>
                                <p:cTn id="113" presetID="42" presetClass="entr" presetSubtype="0" fill="hold" grpId="0" nodeType="afterEffect">
                                  <p:stCondLst>
                                    <p:cond delay="0"/>
                                  </p:stCondLst>
                                  <p:childTnLst>
                                    <p:set>
                                      <p:cBhvr>
                                        <p:cTn id="114" dur="1" fill="hold">
                                          <p:stCondLst>
                                            <p:cond delay="0"/>
                                          </p:stCondLst>
                                        </p:cTn>
                                        <p:tgtEl>
                                          <p:spTgt spid="21">
                                            <p:txEl>
                                              <p:pRg st="0" end="0"/>
                                            </p:txEl>
                                          </p:spTgt>
                                        </p:tgtEl>
                                        <p:attrNameLst>
                                          <p:attrName>style.visibility</p:attrName>
                                        </p:attrNameLst>
                                      </p:cBhvr>
                                      <p:to>
                                        <p:strVal val="visible"/>
                                      </p:to>
                                    </p:set>
                                    <p:animEffect transition="in" filter="fade">
                                      <p:cBhvr>
                                        <p:cTn id="115" dur="500"/>
                                        <p:tgtEl>
                                          <p:spTgt spid="21">
                                            <p:txEl>
                                              <p:pRg st="0" end="0"/>
                                            </p:txEl>
                                          </p:spTgt>
                                        </p:tgtEl>
                                      </p:cBhvr>
                                    </p:animEffect>
                                    <p:anim calcmode="lin" valueType="num">
                                      <p:cBhvr>
                                        <p:cTn id="116" dur="500" fill="hold"/>
                                        <p:tgtEl>
                                          <p:spTgt spid="21">
                                            <p:txEl>
                                              <p:pRg st="0" end="0"/>
                                            </p:txEl>
                                          </p:spTgt>
                                        </p:tgtEl>
                                        <p:attrNameLst>
                                          <p:attrName>ppt_x</p:attrName>
                                        </p:attrNameLst>
                                      </p:cBhvr>
                                      <p:tavLst>
                                        <p:tav tm="0">
                                          <p:val>
                                            <p:strVal val="#ppt_x"/>
                                          </p:val>
                                        </p:tav>
                                        <p:tav tm="100000">
                                          <p:val>
                                            <p:strVal val="#ppt_x"/>
                                          </p:val>
                                        </p:tav>
                                      </p:tavLst>
                                    </p:anim>
                                    <p:anim calcmode="lin" valueType="num">
                                      <p:cBhvr>
                                        <p:cTn id="117" dur="500" fill="hold"/>
                                        <p:tgtEl>
                                          <p:spTgt spid="21">
                                            <p:txEl>
                                              <p:pRg st="0" end="0"/>
                                            </p:txEl>
                                          </p:spTgt>
                                        </p:tgtEl>
                                        <p:attrNameLst>
                                          <p:attrName>ppt_y</p:attrName>
                                        </p:attrNameLst>
                                      </p:cBhvr>
                                      <p:tavLst>
                                        <p:tav tm="0">
                                          <p:val>
                                            <p:strVal val="#ppt_y+.1"/>
                                          </p:val>
                                        </p:tav>
                                        <p:tav tm="100000">
                                          <p:val>
                                            <p:strVal val="#ppt_y"/>
                                          </p:val>
                                        </p:tav>
                                      </p:tavLst>
                                    </p:anim>
                                  </p:childTnLst>
                                </p:cTn>
                              </p:par>
                            </p:childTnLst>
                          </p:cTn>
                        </p:par>
                        <p:par>
                          <p:cTn id="118" fill="hold">
                            <p:stCondLst>
                              <p:cond delay="8500"/>
                            </p:stCondLst>
                            <p:childTnLst>
                              <p:par>
                                <p:cTn id="119" presetID="42" presetClass="entr" presetSubtype="0" fill="hold" grpId="0" nodeType="afterEffect">
                                  <p:stCondLst>
                                    <p:cond delay="0"/>
                                  </p:stCondLst>
                                  <p:childTnLst>
                                    <p:set>
                                      <p:cBhvr>
                                        <p:cTn id="120" dur="1" fill="hold">
                                          <p:stCondLst>
                                            <p:cond delay="0"/>
                                          </p:stCondLst>
                                        </p:cTn>
                                        <p:tgtEl>
                                          <p:spTgt spid="21">
                                            <p:txEl>
                                              <p:pRg st="2" end="2"/>
                                            </p:txEl>
                                          </p:spTgt>
                                        </p:tgtEl>
                                        <p:attrNameLst>
                                          <p:attrName>style.visibility</p:attrName>
                                        </p:attrNameLst>
                                      </p:cBhvr>
                                      <p:to>
                                        <p:strVal val="visible"/>
                                      </p:to>
                                    </p:set>
                                    <p:animEffect transition="in" filter="fade">
                                      <p:cBhvr>
                                        <p:cTn id="121" dur="500"/>
                                        <p:tgtEl>
                                          <p:spTgt spid="21">
                                            <p:txEl>
                                              <p:pRg st="2" end="2"/>
                                            </p:txEl>
                                          </p:spTgt>
                                        </p:tgtEl>
                                      </p:cBhvr>
                                    </p:animEffect>
                                    <p:anim calcmode="lin" valueType="num">
                                      <p:cBhvr>
                                        <p:cTn id="122" dur="500" fill="hold"/>
                                        <p:tgtEl>
                                          <p:spTgt spid="21">
                                            <p:txEl>
                                              <p:pRg st="2" end="2"/>
                                            </p:txEl>
                                          </p:spTgt>
                                        </p:tgtEl>
                                        <p:attrNameLst>
                                          <p:attrName>ppt_x</p:attrName>
                                        </p:attrNameLst>
                                      </p:cBhvr>
                                      <p:tavLst>
                                        <p:tav tm="0">
                                          <p:val>
                                            <p:strVal val="#ppt_x"/>
                                          </p:val>
                                        </p:tav>
                                        <p:tav tm="100000">
                                          <p:val>
                                            <p:strVal val="#ppt_x"/>
                                          </p:val>
                                        </p:tav>
                                      </p:tavLst>
                                    </p:anim>
                                    <p:anim calcmode="lin" valueType="num">
                                      <p:cBhvr>
                                        <p:cTn id="123" dur="500" fill="hold"/>
                                        <p:tgtEl>
                                          <p:spTgt spid="21">
                                            <p:txEl>
                                              <p:pRg st="2" end="2"/>
                                            </p:txEl>
                                          </p:spTgt>
                                        </p:tgtEl>
                                        <p:attrNameLst>
                                          <p:attrName>ppt_y</p:attrName>
                                        </p:attrNameLst>
                                      </p:cBhvr>
                                      <p:tavLst>
                                        <p:tav tm="0">
                                          <p:val>
                                            <p:strVal val="#ppt_y+.1"/>
                                          </p:val>
                                        </p:tav>
                                        <p:tav tm="100000">
                                          <p:val>
                                            <p:strVal val="#ppt_y"/>
                                          </p:val>
                                        </p:tav>
                                      </p:tavLst>
                                    </p:anim>
                                  </p:childTnLst>
                                </p:cTn>
                              </p:par>
                            </p:childTnLst>
                          </p:cTn>
                        </p:par>
                        <p:par>
                          <p:cTn id="124" fill="hold">
                            <p:stCondLst>
                              <p:cond delay="9000"/>
                            </p:stCondLst>
                            <p:childTnLst>
                              <p:par>
                                <p:cTn id="125" presetID="42" presetClass="entr" presetSubtype="0" fill="hold" grpId="0" nodeType="afterEffect">
                                  <p:stCondLst>
                                    <p:cond delay="0"/>
                                  </p:stCondLst>
                                  <p:childTnLst>
                                    <p:set>
                                      <p:cBhvr>
                                        <p:cTn id="126" dur="1" fill="hold">
                                          <p:stCondLst>
                                            <p:cond delay="0"/>
                                          </p:stCondLst>
                                        </p:cTn>
                                        <p:tgtEl>
                                          <p:spTgt spid="21">
                                            <p:txEl>
                                              <p:pRg st="4" end="4"/>
                                            </p:txEl>
                                          </p:spTgt>
                                        </p:tgtEl>
                                        <p:attrNameLst>
                                          <p:attrName>style.visibility</p:attrName>
                                        </p:attrNameLst>
                                      </p:cBhvr>
                                      <p:to>
                                        <p:strVal val="visible"/>
                                      </p:to>
                                    </p:set>
                                    <p:animEffect transition="in" filter="fade">
                                      <p:cBhvr>
                                        <p:cTn id="127" dur="500"/>
                                        <p:tgtEl>
                                          <p:spTgt spid="21">
                                            <p:txEl>
                                              <p:pRg st="4" end="4"/>
                                            </p:txEl>
                                          </p:spTgt>
                                        </p:tgtEl>
                                      </p:cBhvr>
                                    </p:animEffect>
                                    <p:anim calcmode="lin" valueType="num">
                                      <p:cBhvr>
                                        <p:cTn id="128" dur="500" fill="hold"/>
                                        <p:tgtEl>
                                          <p:spTgt spid="21">
                                            <p:txEl>
                                              <p:pRg st="4" end="4"/>
                                            </p:txEl>
                                          </p:spTgt>
                                        </p:tgtEl>
                                        <p:attrNameLst>
                                          <p:attrName>ppt_x</p:attrName>
                                        </p:attrNameLst>
                                      </p:cBhvr>
                                      <p:tavLst>
                                        <p:tav tm="0">
                                          <p:val>
                                            <p:strVal val="#ppt_x"/>
                                          </p:val>
                                        </p:tav>
                                        <p:tav tm="100000">
                                          <p:val>
                                            <p:strVal val="#ppt_x"/>
                                          </p:val>
                                        </p:tav>
                                      </p:tavLst>
                                    </p:anim>
                                    <p:anim calcmode="lin" valueType="num">
                                      <p:cBhvr>
                                        <p:cTn id="129" dur="500" fill="hold"/>
                                        <p:tgtEl>
                                          <p:spTgt spid="21">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4" grpId="0" animBg="1"/>
      <p:bldP spid="15" grpId="0" animBg="1"/>
      <p:bldP spid="16" grpId="0" animBg="1"/>
      <p:bldP spid="17" grpId="0" animBg="1"/>
      <p:bldP spid="18" grpId="0" build="p"/>
      <p:bldP spid="19" grpId="0" build="p"/>
      <p:bldP spid="20" grpId="0" build="p"/>
      <p:bldP spid="21" grpId="0" build="p"/>
      <p:bldP spid="22" grpId="0" animBg="1"/>
      <p:bldP spid="23" grpId="0" animBg="1"/>
      <p:bldP spid="24" grpId="0" animBg="1"/>
      <p:bldP spid="2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1667</TotalTime>
  <Words>1438</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400</cp:revision>
  <dcterms:created xsi:type="dcterms:W3CDTF">2016-09-28T22:08:47Z</dcterms:created>
  <dcterms:modified xsi:type="dcterms:W3CDTF">2018-11-20T19:24:37Z</dcterms:modified>
</cp:coreProperties>
</file>