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26341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90" name="Freeform: Shape 89">
            <a:extLst>
              <a:ext uri="{FF2B5EF4-FFF2-40B4-BE49-F238E27FC236}">
                <a16:creationId xmlns:a16="http://schemas.microsoft.com/office/drawing/2014/main" id="{B6B6575D-8903-4F49-9A04-DF36C3AB22DA}"/>
              </a:ext>
            </a:extLst>
          </p:cNvPr>
          <p:cNvSpPr>
            <a:spLocks noChangeAspect="1"/>
          </p:cNvSpPr>
          <p:nvPr/>
        </p:nvSpPr>
        <p:spPr>
          <a:xfrm rot="1195686">
            <a:off x="2064751" y="3616961"/>
            <a:ext cx="2062990" cy="3220949"/>
          </a:xfrm>
          <a:custGeom>
            <a:avLst/>
            <a:gdLst>
              <a:gd name="connsiteX0" fmla="*/ 1329258 w 2062990"/>
              <a:gd name="connsiteY0" fmla="*/ 0 h 3220949"/>
              <a:gd name="connsiteX1" fmla="*/ 1376176 w 2062990"/>
              <a:gd name="connsiteY1" fmla="*/ 61871 h 3220949"/>
              <a:gd name="connsiteX2" fmla="*/ 1285425 w 2062990"/>
              <a:gd name="connsiteY2" fmla="*/ 134607 h 3220949"/>
              <a:gd name="connsiteX3" fmla="*/ 987893 w 2062990"/>
              <a:gd name="connsiteY3" fmla="*/ 762364 h 3220949"/>
              <a:gd name="connsiteX4" fmla="*/ 991753 w 2062990"/>
              <a:gd name="connsiteY4" fmla="*/ 843187 h 3220949"/>
              <a:gd name="connsiteX5" fmla="*/ 1055495 w 2062990"/>
              <a:gd name="connsiteY5" fmla="*/ 1034466 h 3220949"/>
              <a:gd name="connsiteX6" fmla="*/ 1231114 w 2062990"/>
              <a:gd name="connsiteY6" fmla="*/ 1481995 h 3220949"/>
              <a:gd name="connsiteX7" fmla="*/ 1247981 w 2062990"/>
              <a:gd name="connsiteY7" fmla="*/ 1430152 h 3220949"/>
              <a:gd name="connsiteX8" fmla="*/ 1721114 w 2062990"/>
              <a:gd name="connsiteY8" fmla="*/ 896490 h 3220949"/>
              <a:gd name="connsiteX9" fmla="*/ 1770605 w 2062990"/>
              <a:gd name="connsiteY9" fmla="*/ 873967 h 3220949"/>
              <a:gd name="connsiteX10" fmla="*/ 1772808 w 2062990"/>
              <a:gd name="connsiteY10" fmla="*/ 920968 h 3220949"/>
              <a:gd name="connsiteX11" fmla="*/ 1803136 w 2062990"/>
              <a:gd name="connsiteY11" fmla="*/ 1041076 h 3220949"/>
              <a:gd name="connsiteX12" fmla="*/ 1762821 w 2062990"/>
              <a:gd name="connsiteY12" fmla="*/ 1066781 h 3220949"/>
              <a:gd name="connsiteX13" fmla="*/ 1352023 w 2062990"/>
              <a:gd name="connsiteY13" fmla="*/ 1727586 h 3220949"/>
              <a:gd name="connsiteX14" fmla="*/ 1349535 w 2062990"/>
              <a:gd name="connsiteY14" fmla="*/ 1748285 h 3220949"/>
              <a:gd name="connsiteX15" fmla="*/ 1456927 w 2062990"/>
              <a:gd name="connsiteY15" fmla="*/ 1983590 h 3220949"/>
              <a:gd name="connsiteX16" fmla="*/ 1561591 w 2062990"/>
              <a:gd name="connsiteY16" fmla="*/ 2180913 h 3220949"/>
              <a:gd name="connsiteX17" fmla="*/ 1568869 w 2062990"/>
              <a:gd name="connsiteY17" fmla="*/ 2196421 h 3220949"/>
              <a:gd name="connsiteX18" fmla="*/ 1590860 w 2062990"/>
              <a:gd name="connsiteY18" fmla="*/ 2236096 h 3220949"/>
              <a:gd name="connsiteX19" fmla="*/ 1669442 w 2062990"/>
              <a:gd name="connsiteY19" fmla="*/ 2384247 h 3220949"/>
              <a:gd name="connsiteX20" fmla="*/ 1700645 w 2062990"/>
              <a:gd name="connsiteY20" fmla="*/ 2434166 h 3220949"/>
              <a:gd name="connsiteX21" fmla="*/ 1784917 w 2062990"/>
              <a:gd name="connsiteY21" fmla="*/ 2586207 h 3220949"/>
              <a:gd name="connsiteX22" fmla="*/ 2003081 w 2062990"/>
              <a:gd name="connsiteY22" fmla="*/ 2914965 h 3220949"/>
              <a:gd name="connsiteX23" fmla="*/ 2062990 w 2062990"/>
              <a:gd name="connsiteY23" fmla="*/ 2987516 h 3220949"/>
              <a:gd name="connsiteX24" fmla="*/ 1419127 w 2062990"/>
              <a:gd name="connsiteY24" fmla="*/ 3220949 h 3220949"/>
              <a:gd name="connsiteX25" fmla="*/ 1381789 w 2062990"/>
              <a:gd name="connsiteY25" fmla="*/ 2950066 h 3220949"/>
              <a:gd name="connsiteX26" fmla="*/ 988064 w 2062990"/>
              <a:gd name="connsiteY26" fmla="*/ 1520443 h 3220949"/>
              <a:gd name="connsiteX27" fmla="*/ 966034 w 2062990"/>
              <a:gd name="connsiteY27" fmla="*/ 1464305 h 3220949"/>
              <a:gd name="connsiteX28" fmla="*/ 808862 w 2062990"/>
              <a:gd name="connsiteY28" fmla="*/ 1378352 h 3220949"/>
              <a:gd name="connsiteX29" fmla="*/ 184176 w 2062990"/>
              <a:gd name="connsiteY29" fmla="*/ 1156237 h 3220949"/>
              <a:gd name="connsiteX30" fmla="*/ 0 w 2062990"/>
              <a:gd name="connsiteY30" fmla="*/ 1116370 h 3220949"/>
              <a:gd name="connsiteX31" fmla="*/ 2489 w 2062990"/>
              <a:gd name="connsiteY31" fmla="*/ 1109380 h 3220949"/>
              <a:gd name="connsiteX32" fmla="*/ 16024 w 2062990"/>
              <a:gd name="connsiteY32" fmla="*/ 1019498 h 3220949"/>
              <a:gd name="connsiteX33" fmla="*/ 176868 w 2062990"/>
              <a:gd name="connsiteY33" fmla="*/ 1032967 h 3220949"/>
              <a:gd name="connsiteX34" fmla="*/ 749334 w 2062990"/>
              <a:gd name="connsiteY34" fmla="*/ 1135700 h 3220949"/>
              <a:gd name="connsiteX35" fmla="*/ 848714 w 2062990"/>
              <a:gd name="connsiteY35" fmla="*/ 1165341 h 3220949"/>
              <a:gd name="connsiteX36" fmla="*/ 793354 w 2062990"/>
              <a:gd name="connsiteY36" fmla="*/ 1024265 h 3220949"/>
              <a:gd name="connsiteX37" fmla="*/ 586633 w 2062990"/>
              <a:gd name="connsiteY37" fmla="*/ 571320 h 3220949"/>
              <a:gd name="connsiteX38" fmla="*/ 473090 w 2062990"/>
              <a:gd name="connsiteY38" fmla="*/ 357257 h 3220949"/>
              <a:gd name="connsiteX39" fmla="*/ 573624 w 2062990"/>
              <a:gd name="connsiteY39" fmla="*/ 331871 h 3220949"/>
              <a:gd name="connsiteX40" fmla="*/ 796534 w 2062990"/>
              <a:gd name="connsiteY40" fmla="*/ 224666 h 3220949"/>
              <a:gd name="connsiteX41" fmla="*/ 801811 w 2062990"/>
              <a:gd name="connsiteY41" fmla="*/ 241752 h 3220949"/>
              <a:gd name="connsiteX42" fmla="*/ 833634 w 2062990"/>
              <a:gd name="connsiteY42" fmla="*/ 334109 h 3220949"/>
              <a:gd name="connsiteX43" fmla="*/ 886983 w 2062990"/>
              <a:gd name="connsiteY43" fmla="*/ 528790 h 3220949"/>
              <a:gd name="connsiteX44" fmla="*/ 890809 w 2062990"/>
              <a:gd name="connsiteY44" fmla="*/ 540270 h 3220949"/>
              <a:gd name="connsiteX45" fmla="*/ 893645 w 2062990"/>
              <a:gd name="connsiteY45" fmla="*/ 528981 h 3220949"/>
              <a:gd name="connsiteX46" fmla="*/ 1152040 w 2062990"/>
              <a:gd name="connsiteY46" fmla="*/ 130177 h 3220949"/>
              <a:gd name="connsiteX47" fmla="*/ 1300273 w 2062990"/>
              <a:gd name="connsiteY47" fmla="*/ 16316 h 32209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062990" h="3220949">
                <a:moveTo>
                  <a:pt x="1329258" y="0"/>
                </a:moveTo>
                <a:lnTo>
                  <a:pt x="1376176" y="61871"/>
                </a:lnTo>
                <a:lnTo>
                  <a:pt x="1285425" y="134607"/>
                </a:lnTo>
                <a:cubicBezTo>
                  <a:pt x="1093942" y="312449"/>
                  <a:pt x="991731" y="544658"/>
                  <a:pt x="987893" y="762364"/>
                </a:cubicBezTo>
                <a:lnTo>
                  <a:pt x="991753" y="843187"/>
                </a:lnTo>
                <a:lnTo>
                  <a:pt x="1055495" y="1034466"/>
                </a:lnTo>
                <a:lnTo>
                  <a:pt x="1231114" y="1481995"/>
                </a:lnTo>
                <a:lnTo>
                  <a:pt x="1247981" y="1430152"/>
                </a:lnTo>
                <a:cubicBezTo>
                  <a:pt x="1336659" y="1210058"/>
                  <a:pt x="1500863" y="1018837"/>
                  <a:pt x="1721114" y="896490"/>
                </a:cubicBezTo>
                <a:lnTo>
                  <a:pt x="1770605" y="873967"/>
                </a:lnTo>
                <a:lnTo>
                  <a:pt x="1772808" y="920968"/>
                </a:lnTo>
                <a:lnTo>
                  <a:pt x="1803136" y="1041076"/>
                </a:lnTo>
                <a:lnTo>
                  <a:pt x="1762821" y="1066781"/>
                </a:lnTo>
                <a:cubicBezTo>
                  <a:pt x="1543672" y="1230157"/>
                  <a:pt x="1397914" y="1468548"/>
                  <a:pt x="1352023" y="1727586"/>
                </a:cubicBezTo>
                <a:lnTo>
                  <a:pt x="1349535" y="1748285"/>
                </a:lnTo>
                <a:lnTo>
                  <a:pt x="1456927" y="1983590"/>
                </a:lnTo>
                <a:lnTo>
                  <a:pt x="1561591" y="2180913"/>
                </a:lnTo>
                <a:lnTo>
                  <a:pt x="1568869" y="2196421"/>
                </a:lnTo>
                <a:lnTo>
                  <a:pt x="1590860" y="2236096"/>
                </a:lnTo>
                <a:lnTo>
                  <a:pt x="1669442" y="2384247"/>
                </a:lnTo>
                <a:lnTo>
                  <a:pt x="1700645" y="2434166"/>
                </a:lnTo>
                <a:lnTo>
                  <a:pt x="1784917" y="2586207"/>
                </a:lnTo>
                <a:cubicBezTo>
                  <a:pt x="1857643" y="2706451"/>
                  <a:pt x="1930722" y="2816523"/>
                  <a:pt x="2003081" y="2914965"/>
                </a:cubicBezTo>
                <a:lnTo>
                  <a:pt x="2062990" y="2987516"/>
                </a:lnTo>
                <a:lnTo>
                  <a:pt x="1419127" y="3220949"/>
                </a:lnTo>
                <a:lnTo>
                  <a:pt x="1381789" y="2950066"/>
                </a:lnTo>
                <a:cubicBezTo>
                  <a:pt x="1307484" y="2528164"/>
                  <a:pt x="1174696" y="2035221"/>
                  <a:pt x="988064" y="1520443"/>
                </a:cubicBezTo>
                <a:lnTo>
                  <a:pt x="966034" y="1464305"/>
                </a:lnTo>
                <a:lnTo>
                  <a:pt x="808862" y="1378352"/>
                </a:lnTo>
                <a:cubicBezTo>
                  <a:pt x="627187" y="1289458"/>
                  <a:pt x="416316" y="1214007"/>
                  <a:pt x="184176" y="1156237"/>
                </a:cubicBezTo>
                <a:lnTo>
                  <a:pt x="0" y="1116370"/>
                </a:lnTo>
                <a:lnTo>
                  <a:pt x="2489" y="1109380"/>
                </a:lnTo>
                <a:lnTo>
                  <a:pt x="16024" y="1019498"/>
                </a:lnTo>
                <a:lnTo>
                  <a:pt x="176868" y="1032967"/>
                </a:lnTo>
                <a:cubicBezTo>
                  <a:pt x="379506" y="1054683"/>
                  <a:pt x="571712" y="1089591"/>
                  <a:pt x="749334" y="1135700"/>
                </a:cubicBezTo>
                <a:lnTo>
                  <a:pt x="848714" y="1165341"/>
                </a:lnTo>
                <a:lnTo>
                  <a:pt x="793354" y="1024265"/>
                </a:lnTo>
                <a:cubicBezTo>
                  <a:pt x="726104" y="865575"/>
                  <a:pt x="656851" y="714090"/>
                  <a:pt x="586633" y="571320"/>
                </a:cubicBezTo>
                <a:lnTo>
                  <a:pt x="473090" y="357257"/>
                </a:lnTo>
                <a:lnTo>
                  <a:pt x="573624" y="331871"/>
                </a:lnTo>
                <a:lnTo>
                  <a:pt x="796534" y="224666"/>
                </a:lnTo>
                <a:lnTo>
                  <a:pt x="801811" y="241752"/>
                </a:lnTo>
                <a:lnTo>
                  <a:pt x="833634" y="334109"/>
                </a:lnTo>
                <a:lnTo>
                  <a:pt x="886983" y="528790"/>
                </a:lnTo>
                <a:lnTo>
                  <a:pt x="890809" y="540270"/>
                </a:lnTo>
                <a:lnTo>
                  <a:pt x="893645" y="528981"/>
                </a:lnTo>
                <a:cubicBezTo>
                  <a:pt x="940013" y="385647"/>
                  <a:pt x="1026990" y="246318"/>
                  <a:pt x="1152040" y="130177"/>
                </a:cubicBezTo>
                <a:cubicBezTo>
                  <a:pt x="1198933" y="86624"/>
                  <a:pt x="1248684" y="48651"/>
                  <a:pt x="1300273" y="16316"/>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8" name="Group 57">
            <a:extLst>
              <a:ext uri="{FF2B5EF4-FFF2-40B4-BE49-F238E27FC236}">
                <a16:creationId xmlns:a16="http://schemas.microsoft.com/office/drawing/2014/main" id="{BB2C2F5C-D548-4F40-BC38-683435B0314A}"/>
              </a:ext>
            </a:extLst>
          </p:cNvPr>
          <p:cNvGrpSpPr/>
          <p:nvPr/>
        </p:nvGrpSpPr>
        <p:grpSpPr>
          <a:xfrm>
            <a:off x="1867152" y="1408176"/>
            <a:ext cx="2468880" cy="2468880"/>
            <a:chOff x="1867152" y="1408176"/>
            <a:chExt cx="2468880" cy="2468880"/>
          </a:xfrm>
          <a:effectLst>
            <a:outerShdw blurRad="63500" sx="102000" sy="102000" algn="ctr" rotWithShape="0">
              <a:prstClr val="black">
                <a:alpha val="40000"/>
              </a:prstClr>
            </a:outerShdw>
          </a:effectLst>
        </p:grpSpPr>
        <p:sp>
          <p:nvSpPr>
            <p:cNvPr id="51" name="Oval 50">
              <a:extLst>
                <a:ext uri="{FF2B5EF4-FFF2-40B4-BE49-F238E27FC236}">
                  <a16:creationId xmlns:a16="http://schemas.microsoft.com/office/drawing/2014/main" id="{EE15A3B4-B4DE-4126-88AA-61F2D8184C45}"/>
                </a:ext>
              </a:extLst>
            </p:cNvPr>
            <p:cNvSpPr>
              <a:spLocks noChangeAspect="1"/>
            </p:cNvSpPr>
            <p:nvPr/>
          </p:nvSpPr>
          <p:spPr>
            <a:xfrm>
              <a:off x="1867152" y="1408176"/>
              <a:ext cx="2468880" cy="24688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10EBFE90-962B-492F-9AAB-EB6CE062EF45}"/>
                </a:ext>
              </a:extLst>
            </p:cNvPr>
            <p:cNvSpPr>
              <a:spLocks noChangeAspect="1"/>
            </p:cNvSpPr>
            <p:nvPr/>
          </p:nvSpPr>
          <p:spPr>
            <a:xfrm>
              <a:off x="1958592" y="1499616"/>
              <a:ext cx="2286000" cy="2286000"/>
            </a:xfrm>
            <a:prstGeom prst="ellipse">
              <a:avLst/>
            </a:prstGeom>
            <a:solidFill>
              <a:srgbClr val="FF74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7" name="Group 56">
            <a:extLst>
              <a:ext uri="{FF2B5EF4-FFF2-40B4-BE49-F238E27FC236}">
                <a16:creationId xmlns:a16="http://schemas.microsoft.com/office/drawing/2014/main" id="{6D53B7C2-09AF-48EC-9D24-30824CA2941B}"/>
              </a:ext>
            </a:extLst>
          </p:cNvPr>
          <p:cNvGrpSpPr/>
          <p:nvPr/>
        </p:nvGrpSpPr>
        <p:grpSpPr>
          <a:xfrm>
            <a:off x="3877056" y="2699832"/>
            <a:ext cx="1737360" cy="1737360"/>
            <a:chOff x="3877056" y="2699832"/>
            <a:chExt cx="1737360" cy="1737360"/>
          </a:xfrm>
          <a:effectLst>
            <a:outerShdw blurRad="63500" sx="102000" sy="102000" algn="ctr" rotWithShape="0">
              <a:prstClr val="black">
                <a:alpha val="40000"/>
              </a:prstClr>
            </a:outerShdw>
          </a:effectLst>
        </p:grpSpPr>
        <p:sp>
          <p:nvSpPr>
            <p:cNvPr id="43" name="Oval 42">
              <a:extLst>
                <a:ext uri="{FF2B5EF4-FFF2-40B4-BE49-F238E27FC236}">
                  <a16:creationId xmlns:a16="http://schemas.microsoft.com/office/drawing/2014/main" id="{4F13F38A-3FE5-48E9-B639-AC02AD2C5283}"/>
                </a:ext>
              </a:extLst>
            </p:cNvPr>
            <p:cNvSpPr>
              <a:spLocks noChangeAspect="1"/>
            </p:cNvSpPr>
            <p:nvPr/>
          </p:nvSpPr>
          <p:spPr>
            <a:xfrm>
              <a:off x="3877056" y="2699832"/>
              <a:ext cx="1737360" cy="17373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a:extLst>
                <a:ext uri="{FF2B5EF4-FFF2-40B4-BE49-F238E27FC236}">
                  <a16:creationId xmlns:a16="http://schemas.microsoft.com/office/drawing/2014/main" id="{996F99B3-55CD-41F2-98FE-2D9E6A3510EA}"/>
                </a:ext>
              </a:extLst>
            </p:cNvPr>
            <p:cNvSpPr>
              <a:spLocks noChangeAspect="1"/>
            </p:cNvSpPr>
            <p:nvPr/>
          </p:nvSpPr>
          <p:spPr>
            <a:xfrm>
              <a:off x="3968496" y="2786448"/>
              <a:ext cx="1554480" cy="1554480"/>
            </a:xfrm>
            <a:prstGeom prst="ellipse">
              <a:avLst/>
            </a:prstGeom>
            <a:solidFill>
              <a:srgbClr val="4CC8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6" name="Group 55">
            <a:extLst>
              <a:ext uri="{FF2B5EF4-FFF2-40B4-BE49-F238E27FC236}">
                <a16:creationId xmlns:a16="http://schemas.microsoft.com/office/drawing/2014/main" id="{F915D9B8-98D3-4C58-93D7-73EEDCA2BB25}"/>
              </a:ext>
            </a:extLst>
          </p:cNvPr>
          <p:cNvGrpSpPr/>
          <p:nvPr/>
        </p:nvGrpSpPr>
        <p:grpSpPr>
          <a:xfrm>
            <a:off x="3962400" y="4201025"/>
            <a:ext cx="1371600" cy="1371600"/>
            <a:chOff x="3962400" y="4201025"/>
            <a:chExt cx="1371600" cy="1371600"/>
          </a:xfrm>
          <a:effectLst>
            <a:outerShdw blurRad="63500" sx="102000" sy="102000" algn="ctr" rotWithShape="0">
              <a:prstClr val="black">
                <a:alpha val="40000"/>
              </a:prstClr>
            </a:outerShdw>
          </a:effectLst>
        </p:grpSpPr>
        <p:sp>
          <p:nvSpPr>
            <p:cNvPr id="45" name="Oval 44">
              <a:extLst>
                <a:ext uri="{FF2B5EF4-FFF2-40B4-BE49-F238E27FC236}">
                  <a16:creationId xmlns:a16="http://schemas.microsoft.com/office/drawing/2014/main" id="{1A437079-378F-4628-9333-9C39E714B4FC}"/>
                </a:ext>
              </a:extLst>
            </p:cNvPr>
            <p:cNvSpPr>
              <a:spLocks noChangeAspect="1"/>
            </p:cNvSpPr>
            <p:nvPr/>
          </p:nvSpPr>
          <p:spPr>
            <a:xfrm>
              <a:off x="3962400" y="4201025"/>
              <a:ext cx="1371600" cy="13716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a:extLst>
                <a:ext uri="{FF2B5EF4-FFF2-40B4-BE49-F238E27FC236}">
                  <a16:creationId xmlns:a16="http://schemas.microsoft.com/office/drawing/2014/main" id="{ED9F6F4E-DCCA-426F-B968-EA40BFD8D7C9}"/>
                </a:ext>
              </a:extLst>
            </p:cNvPr>
            <p:cNvSpPr>
              <a:spLocks noChangeAspect="1"/>
            </p:cNvSpPr>
            <p:nvPr/>
          </p:nvSpPr>
          <p:spPr>
            <a:xfrm>
              <a:off x="4054144" y="4290659"/>
              <a:ext cx="1188720" cy="1188720"/>
            </a:xfrm>
            <a:prstGeom prst="ellipse">
              <a:avLst/>
            </a:prstGeom>
            <a:solidFill>
              <a:srgbClr val="57CCC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9" name="Group 58">
            <a:extLst>
              <a:ext uri="{FF2B5EF4-FFF2-40B4-BE49-F238E27FC236}">
                <a16:creationId xmlns:a16="http://schemas.microsoft.com/office/drawing/2014/main" id="{212729F1-6756-47A6-A5F7-860FF2A6F5A9}"/>
              </a:ext>
            </a:extLst>
          </p:cNvPr>
          <p:cNvGrpSpPr/>
          <p:nvPr/>
        </p:nvGrpSpPr>
        <p:grpSpPr>
          <a:xfrm>
            <a:off x="838200" y="3322320"/>
            <a:ext cx="1554480" cy="1554480"/>
            <a:chOff x="838200" y="3322320"/>
            <a:chExt cx="1554480" cy="1554480"/>
          </a:xfrm>
          <a:effectLst>
            <a:outerShdw blurRad="63500" sx="102000" sy="102000" algn="ctr" rotWithShape="0">
              <a:prstClr val="black">
                <a:alpha val="40000"/>
              </a:prstClr>
            </a:outerShdw>
          </a:effectLst>
        </p:grpSpPr>
        <p:sp>
          <p:nvSpPr>
            <p:cNvPr id="48" name="Oval 47">
              <a:extLst>
                <a:ext uri="{FF2B5EF4-FFF2-40B4-BE49-F238E27FC236}">
                  <a16:creationId xmlns:a16="http://schemas.microsoft.com/office/drawing/2014/main" id="{ACE4BFFF-B44D-47F2-8131-C70749B7913C}"/>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Oval 54">
              <a:extLst>
                <a:ext uri="{FF2B5EF4-FFF2-40B4-BE49-F238E27FC236}">
                  <a16:creationId xmlns:a16="http://schemas.microsoft.com/office/drawing/2014/main" id="{E2551A0A-FC14-4439-AA99-FCBB56AB9337}"/>
                </a:ext>
              </a:extLst>
            </p:cNvPr>
            <p:cNvSpPr>
              <a:spLocks noChangeAspect="1"/>
            </p:cNvSpPr>
            <p:nvPr/>
          </p:nvSpPr>
          <p:spPr>
            <a:xfrm>
              <a:off x="926041" y="3413424"/>
              <a:ext cx="1371600" cy="1371600"/>
            </a:xfrm>
            <a:prstGeom prst="ellipse">
              <a:avLst/>
            </a:prstGeom>
            <a:solidFill>
              <a:srgbClr val="F4C95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0" name="TextBox 59">
            <a:extLst>
              <a:ext uri="{FF2B5EF4-FFF2-40B4-BE49-F238E27FC236}">
                <a16:creationId xmlns:a16="http://schemas.microsoft.com/office/drawing/2014/main" id="{A8A1A6C1-49E4-42E3-A574-7C3E6C80F12E}"/>
              </a:ext>
            </a:extLst>
          </p:cNvPr>
          <p:cNvSpPr txBox="1"/>
          <p:nvPr/>
        </p:nvSpPr>
        <p:spPr>
          <a:xfrm>
            <a:off x="6433025" y="1371600"/>
            <a:ext cx="5423866" cy="2123658"/>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pPr lvl="3"/>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Lorem ipsum dolor sit amet, consectetur adipiscing elit, sed do eiusmod tempor incididunt ut labore et dolore magna aliqua. Ut enim ad minim veniam.</a:t>
            </a:r>
          </a:p>
          <a:p>
            <a:pPr lvl="3"/>
            <a:endParaRPr lang="en-US" sz="1300" dirty="0">
              <a:solidFill>
                <a:schemeClr val="bg1"/>
              </a:solidFill>
              <a:latin typeface="Candara" panose="020E0502030303020204" pitchFamily="34" charset="0"/>
            </a:endParaRPr>
          </a:p>
        </p:txBody>
      </p:sp>
      <p:sp>
        <p:nvSpPr>
          <p:cNvPr id="61" name="TextBox 60">
            <a:extLst>
              <a:ext uri="{FF2B5EF4-FFF2-40B4-BE49-F238E27FC236}">
                <a16:creationId xmlns:a16="http://schemas.microsoft.com/office/drawing/2014/main" id="{5BD33AAD-7300-4D14-B76C-25DE12636B33}"/>
              </a:ext>
            </a:extLst>
          </p:cNvPr>
          <p:cNvSpPr txBox="1"/>
          <p:nvPr/>
        </p:nvSpPr>
        <p:spPr>
          <a:xfrm>
            <a:off x="6433025" y="2048175"/>
            <a:ext cx="1426994" cy="830997"/>
          </a:xfrm>
          <a:prstGeom prst="rect">
            <a:avLst/>
          </a:prstGeom>
          <a:noFill/>
        </p:spPr>
        <p:txBody>
          <a:bodyPr wrap="none" rtlCol="0">
            <a:spAutoFit/>
          </a:bodyPr>
          <a:lstStyle/>
          <a:p>
            <a:r>
              <a:rPr lang="en-US" sz="4600" b="1" dirty="0">
                <a:solidFill>
                  <a:schemeClr val="bg1"/>
                </a:solidFill>
                <a:latin typeface="Lato"/>
              </a:rPr>
              <a:t>71%</a:t>
            </a:r>
          </a:p>
        </p:txBody>
      </p:sp>
      <p:grpSp>
        <p:nvGrpSpPr>
          <p:cNvPr id="66" name="Group 65">
            <a:extLst>
              <a:ext uri="{FF2B5EF4-FFF2-40B4-BE49-F238E27FC236}">
                <a16:creationId xmlns:a16="http://schemas.microsoft.com/office/drawing/2014/main" id="{D52608D5-1B9F-4D73-8230-8A1CF823CF10}"/>
              </a:ext>
            </a:extLst>
          </p:cNvPr>
          <p:cNvGrpSpPr/>
          <p:nvPr/>
        </p:nvGrpSpPr>
        <p:grpSpPr>
          <a:xfrm>
            <a:off x="6297251" y="3799295"/>
            <a:ext cx="691896" cy="640080"/>
            <a:chOff x="6135080" y="4403449"/>
            <a:chExt cx="691896" cy="640080"/>
          </a:xfrm>
          <a:effectLst>
            <a:outerShdw blurRad="63500" sx="102000" sy="102000" algn="ctr" rotWithShape="0">
              <a:prstClr val="black">
                <a:alpha val="40000"/>
              </a:prstClr>
            </a:outerShdw>
          </a:effectLst>
        </p:grpSpPr>
        <p:grpSp>
          <p:nvGrpSpPr>
            <p:cNvPr id="62" name="Group 61">
              <a:extLst>
                <a:ext uri="{FF2B5EF4-FFF2-40B4-BE49-F238E27FC236}">
                  <a16:creationId xmlns:a16="http://schemas.microsoft.com/office/drawing/2014/main" id="{C928779D-367A-4276-A779-2872F2818259}"/>
                </a:ext>
              </a:extLst>
            </p:cNvPr>
            <p:cNvGrpSpPr>
              <a:grpSpLocks noChangeAspect="1"/>
            </p:cNvGrpSpPr>
            <p:nvPr/>
          </p:nvGrpSpPr>
          <p:grpSpPr>
            <a:xfrm>
              <a:off x="6160988" y="4403449"/>
              <a:ext cx="640080" cy="640080"/>
              <a:chOff x="3962400" y="4201025"/>
              <a:chExt cx="1371600" cy="1371600"/>
            </a:xfrm>
          </p:grpSpPr>
          <p:sp>
            <p:nvSpPr>
              <p:cNvPr id="63" name="Oval 62">
                <a:extLst>
                  <a:ext uri="{FF2B5EF4-FFF2-40B4-BE49-F238E27FC236}">
                    <a16:creationId xmlns:a16="http://schemas.microsoft.com/office/drawing/2014/main" id="{F7FF6C4D-F55C-4522-84D7-89B7817CD8F4}"/>
                  </a:ext>
                </a:extLst>
              </p:cNvPr>
              <p:cNvSpPr>
                <a:spLocks noChangeAspect="1"/>
              </p:cNvSpPr>
              <p:nvPr/>
            </p:nvSpPr>
            <p:spPr>
              <a:xfrm>
                <a:off x="3962400" y="4201025"/>
                <a:ext cx="1371600" cy="13716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a:extLst>
                  <a:ext uri="{FF2B5EF4-FFF2-40B4-BE49-F238E27FC236}">
                    <a16:creationId xmlns:a16="http://schemas.microsoft.com/office/drawing/2014/main" id="{5DAD898D-36B6-4180-B5A3-B2E17A6A7D4B}"/>
                  </a:ext>
                </a:extLst>
              </p:cNvPr>
              <p:cNvSpPr>
                <a:spLocks noChangeAspect="1"/>
              </p:cNvSpPr>
              <p:nvPr/>
            </p:nvSpPr>
            <p:spPr>
              <a:xfrm>
                <a:off x="4053840" y="4292465"/>
                <a:ext cx="1188720" cy="1188720"/>
              </a:xfrm>
              <a:prstGeom prst="ellipse">
                <a:avLst/>
              </a:prstGeom>
              <a:solidFill>
                <a:srgbClr val="FF74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latin typeface="Lato"/>
                </a:endParaRPr>
              </a:p>
            </p:txBody>
          </p:sp>
        </p:grpSp>
        <p:sp>
          <p:nvSpPr>
            <p:cNvPr id="65" name="TextBox 64">
              <a:extLst>
                <a:ext uri="{FF2B5EF4-FFF2-40B4-BE49-F238E27FC236}">
                  <a16:creationId xmlns:a16="http://schemas.microsoft.com/office/drawing/2014/main" id="{7EE01F05-1370-4E29-A2CB-4F81C148DAF4}"/>
                </a:ext>
              </a:extLst>
            </p:cNvPr>
            <p:cNvSpPr txBox="1"/>
            <p:nvPr/>
          </p:nvSpPr>
          <p:spPr>
            <a:xfrm>
              <a:off x="6135080" y="4549788"/>
              <a:ext cx="691896" cy="307777"/>
            </a:xfrm>
            <a:prstGeom prst="rect">
              <a:avLst/>
            </a:prstGeom>
            <a:noFill/>
          </p:spPr>
          <p:txBody>
            <a:bodyPr wrap="square" rtlCol="0">
              <a:spAutoFit/>
            </a:bodyPr>
            <a:lstStyle/>
            <a:p>
              <a:pPr algn="ctr"/>
              <a:r>
                <a:rPr lang="en-US" sz="1400" b="1" dirty="0">
                  <a:solidFill>
                    <a:schemeClr val="bg1"/>
                  </a:solidFill>
                  <a:latin typeface="Lato"/>
                </a:rPr>
                <a:t>17%</a:t>
              </a:r>
            </a:p>
          </p:txBody>
        </p:sp>
      </p:grpSp>
      <p:grpSp>
        <p:nvGrpSpPr>
          <p:cNvPr id="67" name="Group 66">
            <a:extLst>
              <a:ext uri="{FF2B5EF4-FFF2-40B4-BE49-F238E27FC236}">
                <a16:creationId xmlns:a16="http://schemas.microsoft.com/office/drawing/2014/main" id="{4ADF6F71-5F8B-4574-8F76-9745EDC85A2A}"/>
              </a:ext>
            </a:extLst>
          </p:cNvPr>
          <p:cNvGrpSpPr/>
          <p:nvPr/>
        </p:nvGrpSpPr>
        <p:grpSpPr>
          <a:xfrm>
            <a:off x="6248400" y="4967765"/>
            <a:ext cx="691896" cy="640080"/>
            <a:chOff x="6135080" y="4403449"/>
            <a:chExt cx="691896" cy="640080"/>
          </a:xfrm>
          <a:effectLst>
            <a:outerShdw blurRad="63500" sx="102000" sy="102000" algn="ctr" rotWithShape="0">
              <a:prstClr val="black">
                <a:alpha val="40000"/>
              </a:prstClr>
            </a:outerShdw>
          </a:effectLst>
        </p:grpSpPr>
        <p:grpSp>
          <p:nvGrpSpPr>
            <p:cNvPr id="68" name="Group 67">
              <a:extLst>
                <a:ext uri="{FF2B5EF4-FFF2-40B4-BE49-F238E27FC236}">
                  <a16:creationId xmlns:a16="http://schemas.microsoft.com/office/drawing/2014/main" id="{B7536C05-80C5-4D48-87F8-EC3E32F5DD63}"/>
                </a:ext>
              </a:extLst>
            </p:cNvPr>
            <p:cNvGrpSpPr>
              <a:grpSpLocks noChangeAspect="1"/>
            </p:cNvGrpSpPr>
            <p:nvPr/>
          </p:nvGrpSpPr>
          <p:grpSpPr>
            <a:xfrm>
              <a:off x="6160988" y="4403449"/>
              <a:ext cx="640080" cy="640080"/>
              <a:chOff x="3962400" y="4201025"/>
              <a:chExt cx="1371600" cy="1371600"/>
            </a:xfrm>
          </p:grpSpPr>
          <p:sp>
            <p:nvSpPr>
              <p:cNvPr id="70" name="Oval 69">
                <a:extLst>
                  <a:ext uri="{FF2B5EF4-FFF2-40B4-BE49-F238E27FC236}">
                    <a16:creationId xmlns:a16="http://schemas.microsoft.com/office/drawing/2014/main" id="{03A1D9D3-91F7-430A-8848-DCF9EDF23D8B}"/>
                  </a:ext>
                </a:extLst>
              </p:cNvPr>
              <p:cNvSpPr>
                <a:spLocks noChangeAspect="1"/>
              </p:cNvSpPr>
              <p:nvPr/>
            </p:nvSpPr>
            <p:spPr>
              <a:xfrm>
                <a:off x="3962400" y="4201025"/>
                <a:ext cx="1371600" cy="13716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Oval 70">
                <a:extLst>
                  <a:ext uri="{FF2B5EF4-FFF2-40B4-BE49-F238E27FC236}">
                    <a16:creationId xmlns:a16="http://schemas.microsoft.com/office/drawing/2014/main" id="{85B9BC6D-072A-4901-88C1-BE34968D88EE}"/>
                  </a:ext>
                </a:extLst>
              </p:cNvPr>
              <p:cNvSpPr>
                <a:spLocks noChangeAspect="1"/>
              </p:cNvSpPr>
              <p:nvPr/>
            </p:nvSpPr>
            <p:spPr>
              <a:xfrm>
                <a:off x="4053840" y="4292465"/>
                <a:ext cx="1188720" cy="1188720"/>
              </a:xfrm>
              <a:prstGeom prst="ellipse">
                <a:avLst/>
              </a:prstGeom>
              <a:solidFill>
                <a:srgbClr val="4CC8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latin typeface="Lato"/>
                </a:endParaRPr>
              </a:p>
            </p:txBody>
          </p:sp>
        </p:grpSp>
        <p:sp>
          <p:nvSpPr>
            <p:cNvPr id="69" name="TextBox 68">
              <a:extLst>
                <a:ext uri="{FF2B5EF4-FFF2-40B4-BE49-F238E27FC236}">
                  <a16:creationId xmlns:a16="http://schemas.microsoft.com/office/drawing/2014/main" id="{F2C10612-2D87-4DD0-B7BD-193ADA0BAB3B}"/>
                </a:ext>
              </a:extLst>
            </p:cNvPr>
            <p:cNvSpPr txBox="1"/>
            <p:nvPr/>
          </p:nvSpPr>
          <p:spPr>
            <a:xfrm>
              <a:off x="6135080" y="4549788"/>
              <a:ext cx="691896" cy="307777"/>
            </a:xfrm>
            <a:prstGeom prst="rect">
              <a:avLst/>
            </a:prstGeom>
            <a:noFill/>
          </p:spPr>
          <p:txBody>
            <a:bodyPr wrap="square" rtlCol="0">
              <a:spAutoFit/>
            </a:bodyPr>
            <a:lstStyle/>
            <a:p>
              <a:pPr algn="ctr"/>
              <a:r>
                <a:rPr lang="en-US" sz="1400" b="1" dirty="0">
                  <a:solidFill>
                    <a:schemeClr val="bg1"/>
                  </a:solidFill>
                  <a:latin typeface="Lato"/>
                </a:rPr>
                <a:t>17%</a:t>
              </a:r>
            </a:p>
          </p:txBody>
        </p:sp>
      </p:grpSp>
      <p:grpSp>
        <p:nvGrpSpPr>
          <p:cNvPr id="72" name="Group 71">
            <a:extLst>
              <a:ext uri="{FF2B5EF4-FFF2-40B4-BE49-F238E27FC236}">
                <a16:creationId xmlns:a16="http://schemas.microsoft.com/office/drawing/2014/main" id="{30CBCFF4-2CEB-4259-8714-EE29ED3142F6}"/>
              </a:ext>
            </a:extLst>
          </p:cNvPr>
          <p:cNvGrpSpPr/>
          <p:nvPr/>
        </p:nvGrpSpPr>
        <p:grpSpPr>
          <a:xfrm>
            <a:off x="9081724" y="3799295"/>
            <a:ext cx="691896" cy="640080"/>
            <a:chOff x="6135080" y="4403449"/>
            <a:chExt cx="691896" cy="640080"/>
          </a:xfrm>
          <a:effectLst>
            <a:outerShdw blurRad="63500" sx="102000" sy="102000" algn="ctr" rotWithShape="0">
              <a:prstClr val="black">
                <a:alpha val="40000"/>
              </a:prstClr>
            </a:outerShdw>
          </a:effectLst>
        </p:grpSpPr>
        <p:grpSp>
          <p:nvGrpSpPr>
            <p:cNvPr id="73" name="Group 72">
              <a:extLst>
                <a:ext uri="{FF2B5EF4-FFF2-40B4-BE49-F238E27FC236}">
                  <a16:creationId xmlns:a16="http://schemas.microsoft.com/office/drawing/2014/main" id="{DF32412A-EF53-4AF7-B899-21102276A1A0}"/>
                </a:ext>
              </a:extLst>
            </p:cNvPr>
            <p:cNvGrpSpPr>
              <a:grpSpLocks noChangeAspect="1"/>
            </p:cNvGrpSpPr>
            <p:nvPr/>
          </p:nvGrpSpPr>
          <p:grpSpPr>
            <a:xfrm>
              <a:off x="6160988" y="4403449"/>
              <a:ext cx="640080" cy="640080"/>
              <a:chOff x="3962400" y="4201025"/>
              <a:chExt cx="1371600" cy="1371600"/>
            </a:xfrm>
          </p:grpSpPr>
          <p:sp>
            <p:nvSpPr>
              <p:cNvPr id="75" name="Oval 74">
                <a:extLst>
                  <a:ext uri="{FF2B5EF4-FFF2-40B4-BE49-F238E27FC236}">
                    <a16:creationId xmlns:a16="http://schemas.microsoft.com/office/drawing/2014/main" id="{3275FF8D-4874-41BD-9204-AD04058C6EEA}"/>
                  </a:ext>
                </a:extLst>
              </p:cNvPr>
              <p:cNvSpPr>
                <a:spLocks noChangeAspect="1"/>
              </p:cNvSpPr>
              <p:nvPr/>
            </p:nvSpPr>
            <p:spPr>
              <a:xfrm>
                <a:off x="3962400" y="4201025"/>
                <a:ext cx="1371600" cy="13716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Oval 75">
                <a:extLst>
                  <a:ext uri="{FF2B5EF4-FFF2-40B4-BE49-F238E27FC236}">
                    <a16:creationId xmlns:a16="http://schemas.microsoft.com/office/drawing/2014/main" id="{A288F3D1-784B-4C7B-8AD3-C06CD50149D2}"/>
                  </a:ext>
                </a:extLst>
              </p:cNvPr>
              <p:cNvSpPr>
                <a:spLocks noChangeAspect="1"/>
              </p:cNvSpPr>
              <p:nvPr/>
            </p:nvSpPr>
            <p:spPr>
              <a:xfrm>
                <a:off x="4053840" y="4292465"/>
                <a:ext cx="1188720" cy="1188720"/>
              </a:xfrm>
              <a:prstGeom prst="ellipse">
                <a:avLst/>
              </a:prstGeom>
              <a:solidFill>
                <a:srgbClr val="F4C95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latin typeface="Lato"/>
                </a:endParaRPr>
              </a:p>
            </p:txBody>
          </p:sp>
        </p:grpSp>
        <p:sp>
          <p:nvSpPr>
            <p:cNvPr id="74" name="TextBox 73">
              <a:extLst>
                <a:ext uri="{FF2B5EF4-FFF2-40B4-BE49-F238E27FC236}">
                  <a16:creationId xmlns:a16="http://schemas.microsoft.com/office/drawing/2014/main" id="{D4702755-D350-47BF-BBA1-B298F7D1B43E}"/>
                </a:ext>
              </a:extLst>
            </p:cNvPr>
            <p:cNvSpPr txBox="1"/>
            <p:nvPr/>
          </p:nvSpPr>
          <p:spPr>
            <a:xfrm>
              <a:off x="6135080" y="4549788"/>
              <a:ext cx="691896" cy="307777"/>
            </a:xfrm>
            <a:prstGeom prst="rect">
              <a:avLst/>
            </a:prstGeom>
            <a:noFill/>
          </p:spPr>
          <p:txBody>
            <a:bodyPr wrap="square" rtlCol="0">
              <a:spAutoFit/>
            </a:bodyPr>
            <a:lstStyle/>
            <a:p>
              <a:pPr algn="ctr"/>
              <a:r>
                <a:rPr lang="en-US" sz="1400" b="1" dirty="0">
                  <a:solidFill>
                    <a:schemeClr val="bg1"/>
                  </a:solidFill>
                  <a:latin typeface="Lato"/>
                </a:rPr>
                <a:t>17%</a:t>
              </a:r>
            </a:p>
          </p:txBody>
        </p:sp>
      </p:grpSp>
      <p:grpSp>
        <p:nvGrpSpPr>
          <p:cNvPr id="77" name="Group 76">
            <a:extLst>
              <a:ext uri="{FF2B5EF4-FFF2-40B4-BE49-F238E27FC236}">
                <a16:creationId xmlns:a16="http://schemas.microsoft.com/office/drawing/2014/main" id="{15581D7F-9640-4CE5-A9B6-0D6F7C90D0B7}"/>
              </a:ext>
            </a:extLst>
          </p:cNvPr>
          <p:cNvGrpSpPr/>
          <p:nvPr/>
        </p:nvGrpSpPr>
        <p:grpSpPr>
          <a:xfrm>
            <a:off x="9109860" y="4947952"/>
            <a:ext cx="691896" cy="640080"/>
            <a:chOff x="6135080" y="4403449"/>
            <a:chExt cx="691896" cy="640080"/>
          </a:xfrm>
          <a:effectLst>
            <a:outerShdw blurRad="63500" sx="102000" sy="102000" algn="ctr" rotWithShape="0">
              <a:prstClr val="black">
                <a:alpha val="40000"/>
              </a:prstClr>
            </a:outerShdw>
          </a:effectLst>
        </p:grpSpPr>
        <p:grpSp>
          <p:nvGrpSpPr>
            <p:cNvPr id="78" name="Group 77">
              <a:extLst>
                <a:ext uri="{FF2B5EF4-FFF2-40B4-BE49-F238E27FC236}">
                  <a16:creationId xmlns:a16="http://schemas.microsoft.com/office/drawing/2014/main" id="{614F9A00-4C5F-47CE-A8A4-720A5216A58D}"/>
                </a:ext>
              </a:extLst>
            </p:cNvPr>
            <p:cNvGrpSpPr>
              <a:grpSpLocks noChangeAspect="1"/>
            </p:cNvGrpSpPr>
            <p:nvPr/>
          </p:nvGrpSpPr>
          <p:grpSpPr>
            <a:xfrm>
              <a:off x="6160988" y="4403449"/>
              <a:ext cx="640080" cy="640080"/>
              <a:chOff x="3962400" y="4201025"/>
              <a:chExt cx="1371600" cy="1371600"/>
            </a:xfrm>
          </p:grpSpPr>
          <p:sp>
            <p:nvSpPr>
              <p:cNvPr id="80" name="Oval 79">
                <a:extLst>
                  <a:ext uri="{FF2B5EF4-FFF2-40B4-BE49-F238E27FC236}">
                    <a16:creationId xmlns:a16="http://schemas.microsoft.com/office/drawing/2014/main" id="{B0897534-8E9D-4130-8E57-3ADDA9EFB371}"/>
                  </a:ext>
                </a:extLst>
              </p:cNvPr>
              <p:cNvSpPr>
                <a:spLocks noChangeAspect="1"/>
              </p:cNvSpPr>
              <p:nvPr/>
            </p:nvSpPr>
            <p:spPr>
              <a:xfrm>
                <a:off x="3962400" y="4201025"/>
                <a:ext cx="1371600" cy="13716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a:extLst>
                  <a:ext uri="{FF2B5EF4-FFF2-40B4-BE49-F238E27FC236}">
                    <a16:creationId xmlns:a16="http://schemas.microsoft.com/office/drawing/2014/main" id="{1600B195-9C57-4D4C-99A2-5B2C5683FD78}"/>
                  </a:ext>
                </a:extLst>
              </p:cNvPr>
              <p:cNvSpPr>
                <a:spLocks noChangeAspect="1"/>
              </p:cNvSpPr>
              <p:nvPr/>
            </p:nvSpPr>
            <p:spPr>
              <a:xfrm>
                <a:off x="4053840" y="4292465"/>
                <a:ext cx="1188720" cy="1188720"/>
              </a:xfrm>
              <a:prstGeom prst="ellipse">
                <a:avLst/>
              </a:prstGeom>
              <a:solidFill>
                <a:srgbClr val="57CCC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latin typeface="Lato"/>
                </a:endParaRPr>
              </a:p>
            </p:txBody>
          </p:sp>
        </p:grpSp>
        <p:sp>
          <p:nvSpPr>
            <p:cNvPr id="79" name="TextBox 78">
              <a:extLst>
                <a:ext uri="{FF2B5EF4-FFF2-40B4-BE49-F238E27FC236}">
                  <a16:creationId xmlns:a16="http://schemas.microsoft.com/office/drawing/2014/main" id="{986E1BC0-0678-430B-995A-DC7F08435E19}"/>
                </a:ext>
              </a:extLst>
            </p:cNvPr>
            <p:cNvSpPr txBox="1"/>
            <p:nvPr/>
          </p:nvSpPr>
          <p:spPr>
            <a:xfrm>
              <a:off x="6135080" y="4549788"/>
              <a:ext cx="691896" cy="307777"/>
            </a:xfrm>
            <a:prstGeom prst="rect">
              <a:avLst/>
            </a:prstGeom>
            <a:noFill/>
          </p:spPr>
          <p:txBody>
            <a:bodyPr wrap="square" rtlCol="0">
              <a:spAutoFit/>
            </a:bodyPr>
            <a:lstStyle/>
            <a:p>
              <a:pPr algn="ctr"/>
              <a:r>
                <a:rPr lang="en-US" sz="1400" b="1" dirty="0">
                  <a:solidFill>
                    <a:schemeClr val="bg1"/>
                  </a:solidFill>
                  <a:latin typeface="Lato"/>
                </a:rPr>
                <a:t>17%</a:t>
              </a:r>
            </a:p>
          </p:txBody>
        </p:sp>
      </p:grpSp>
      <p:sp>
        <p:nvSpPr>
          <p:cNvPr id="82" name="Text Box 10">
            <a:extLst>
              <a:ext uri="{FF2B5EF4-FFF2-40B4-BE49-F238E27FC236}">
                <a16:creationId xmlns:a16="http://schemas.microsoft.com/office/drawing/2014/main" id="{E4A96D50-8075-46C4-9094-D05C845DAB63}"/>
              </a:ext>
            </a:extLst>
          </p:cNvPr>
          <p:cNvSpPr txBox="1">
            <a:spLocks noChangeArrowheads="1"/>
          </p:cNvSpPr>
          <p:nvPr/>
        </p:nvSpPr>
        <p:spPr bwMode="auto">
          <a:xfrm>
            <a:off x="7060481" y="3741731"/>
            <a:ext cx="2041693" cy="1061829"/>
          </a:xfrm>
          <a:prstGeom prst="rect">
            <a:avLst/>
          </a:prstGeom>
          <a:noFill/>
          <a:ln w="9525">
            <a:noFill/>
            <a:miter lim="800000"/>
            <a:headEnd/>
            <a:tailEnd/>
          </a:ln>
        </p:spPr>
        <p:txBody>
          <a:bodyPr wrap="square" lIns="60960" tIns="30480" rIns="60960" bIns="30480">
            <a:spAutoFit/>
          </a:bodyPr>
          <a:lstStyle/>
          <a:p>
            <a:r>
              <a:rPr lang="en-US" sz="1400" b="1" dirty="0">
                <a:solidFill>
                  <a:schemeClr val="bg1"/>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83" name="Text Box 10">
            <a:extLst>
              <a:ext uri="{FF2B5EF4-FFF2-40B4-BE49-F238E27FC236}">
                <a16:creationId xmlns:a16="http://schemas.microsoft.com/office/drawing/2014/main" id="{55BF027A-A8F0-401A-AF16-1E6162DE256B}"/>
              </a:ext>
            </a:extLst>
          </p:cNvPr>
          <p:cNvSpPr txBox="1">
            <a:spLocks noChangeArrowheads="1"/>
          </p:cNvSpPr>
          <p:nvPr/>
        </p:nvSpPr>
        <p:spPr bwMode="auto">
          <a:xfrm>
            <a:off x="9815198" y="3736774"/>
            <a:ext cx="2041693" cy="1061829"/>
          </a:xfrm>
          <a:prstGeom prst="rect">
            <a:avLst/>
          </a:prstGeom>
          <a:noFill/>
          <a:ln w="9525">
            <a:noFill/>
            <a:miter lim="800000"/>
            <a:headEnd/>
            <a:tailEnd/>
          </a:ln>
        </p:spPr>
        <p:txBody>
          <a:bodyPr wrap="square" lIns="60960" tIns="30480" rIns="60960" bIns="30480">
            <a:spAutoFit/>
          </a:bodyPr>
          <a:lstStyle/>
          <a:p>
            <a:r>
              <a:rPr lang="en-US" sz="1400" b="1" dirty="0">
                <a:solidFill>
                  <a:schemeClr val="bg1"/>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84" name="Text Box 10">
            <a:extLst>
              <a:ext uri="{FF2B5EF4-FFF2-40B4-BE49-F238E27FC236}">
                <a16:creationId xmlns:a16="http://schemas.microsoft.com/office/drawing/2014/main" id="{9F908034-E099-4621-8195-FB24731F707B}"/>
              </a:ext>
            </a:extLst>
          </p:cNvPr>
          <p:cNvSpPr txBox="1">
            <a:spLocks noChangeArrowheads="1"/>
          </p:cNvSpPr>
          <p:nvPr/>
        </p:nvSpPr>
        <p:spPr bwMode="auto">
          <a:xfrm>
            <a:off x="7073311" y="4915633"/>
            <a:ext cx="2041693" cy="1061829"/>
          </a:xfrm>
          <a:prstGeom prst="rect">
            <a:avLst/>
          </a:prstGeom>
          <a:noFill/>
          <a:ln w="9525">
            <a:noFill/>
            <a:miter lim="800000"/>
            <a:headEnd/>
            <a:tailEnd/>
          </a:ln>
        </p:spPr>
        <p:txBody>
          <a:bodyPr wrap="square" lIns="60960" tIns="30480" rIns="60960" bIns="30480">
            <a:spAutoFit/>
          </a:bodyPr>
          <a:lstStyle/>
          <a:p>
            <a:r>
              <a:rPr lang="en-US" sz="1400" b="1" dirty="0">
                <a:solidFill>
                  <a:schemeClr val="bg1"/>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85" name="Text Box 10">
            <a:extLst>
              <a:ext uri="{FF2B5EF4-FFF2-40B4-BE49-F238E27FC236}">
                <a16:creationId xmlns:a16="http://schemas.microsoft.com/office/drawing/2014/main" id="{2E22178C-21B2-4E08-8FCA-290117D059AB}"/>
              </a:ext>
            </a:extLst>
          </p:cNvPr>
          <p:cNvSpPr txBox="1">
            <a:spLocks noChangeArrowheads="1"/>
          </p:cNvSpPr>
          <p:nvPr/>
        </p:nvSpPr>
        <p:spPr bwMode="auto">
          <a:xfrm>
            <a:off x="9828028" y="4910676"/>
            <a:ext cx="2041693" cy="1061829"/>
          </a:xfrm>
          <a:prstGeom prst="rect">
            <a:avLst/>
          </a:prstGeom>
          <a:noFill/>
          <a:ln w="9525">
            <a:noFill/>
            <a:miter lim="800000"/>
            <a:headEnd/>
            <a:tailEnd/>
          </a:ln>
        </p:spPr>
        <p:txBody>
          <a:bodyPr wrap="square" lIns="60960" tIns="30480" rIns="60960" bIns="30480">
            <a:spAutoFit/>
          </a:bodyPr>
          <a:lstStyle/>
          <a:p>
            <a:r>
              <a:rPr lang="en-US" sz="1400" b="1" dirty="0">
                <a:solidFill>
                  <a:schemeClr val="bg1"/>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86" name="TextBox 85">
            <a:extLst>
              <a:ext uri="{FF2B5EF4-FFF2-40B4-BE49-F238E27FC236}">
                <a16:creationId xmlns:a16="http://schemas.microsoft.com/office/drawing/2014/main" id="{6F376C7D-920A-4D05-9CAA-D5FF24293F1D}"/>
              </a:ext>
            </a:extLst>
          </p:cNvPr>
          <p:cNvSpPr txBox="1"/>
          <p:nvPr/>
        </p:nvSpPr>
        <p:spPr>
          <a:xfrm>
            <a:off x="1973173" y="1899393"/>
            <a:ext cx="2250410" cy="1384995"/>
          </a:xfrm>
          <a:prstGeom prst="rect">
            <a:avLst/>
          </a:prstGeom>
          <a:noFill/>
        </p:spPr>
        <p:txBody>
          <a:bodyPr wrap="square" rtlCol="0">
            <a:spAutoFit/>
          </a:bodyPr>
          <a:lstStyle/>
          <a:p>
            <a:pPr algn="ctr"/>
            <a:r>
              <a:rPr lang="en-US" sz="1400" b="1" dirty="0">
                <a:solidFill>
                  <a:schemeClr val="bg1"/>
                </a:solidFill>
                <a:latin typeface="Candara" panose="020E0502030303020204" pitchFamily="34" charset="0"/>
              </a:rPr>
              <a:t>LOREM IPSUM</a:t>
            </a:r>
          </a:p>
          <a:p>
            <a:pPr algn="ctr"/>
            <a:endParaRPr lang="en-US" sz="400"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100" b="1" dirty="0">
              <a:solidFill>
                <a:schemeClr val="bg1"/>
              </a:solidFill>
              <a:latin typeface="Candara" panose="020E0502030303020204" pitchFamily="34" charset="0"/>
            </a:endParaRPr>
          </a:p>
        </p:txBody>
      </p:sp>
      <p:sp>
        <p:nvSpPr>
          <p:cNvPr id="87" name="TextBox 86">
            <a:extLst>
              <a:ext uri="{FF2B5EF4-FFF2-40B4-BE49-F238E27FC236}">
                <a16:creationId xmlns:a16="http://schemas.microsoft.com/office/drawing/2014/main" id="{5BF231C2-B3F7-4D3F-A3CC-DEED4779FE67}"/>
              </a:ext>
            </a:extLst>
          </p:cNvPr>
          <p:cNvSpPr txBox="1"/>
          <p:nvPr/>
        </p:nvSpPr>
        <p:spPr>
          <a:xfrm>
            <a:off x="3980658" y="2994959"/>
            <a:ext cx="1542318" cy="1107996"/>
          </a:xfrm>
          <a:prstGeom prst="rect">
            <a:avLst/>
          </a:prstGeom>
          <a:noFill/>
        </p:spPr>
        <p:txBody>
          <a:bodyPr wrap="square" rtlCol="0">
            <a:spAutoFit/>
          </a:bodyPr>
          <a:lstStyle/>
          <a:p>
            <a:pPr algn="ctr"/>
            <a:r>
              <a:rPr lang="en-US" sz="1200" b="1" dirty="0">
                <a:solidFill>
                  <a:schemeClr val="bg1"/>
                </a:solidFill>
                <a:latin typeface="Candara" panose="020E0502030303020204" pitchFamily="34" charset="0"/>
              </a:rPr>
              <a:t>LOREM IPSUM</a:t>
            </a:r>
          </a:p>
          <a:p>
            <a:pPr algn="ctr"/>
            <a:endParaRPr lang="en-US" sz="400"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 incididunt ut labore.</a:t>
            </a:r>
            <a:endParaRPr lang="en-US" sz="1000" b="1" dirty="0">
              <a:solidFill>
                <a:schemeClr val="bg1"/>
              </a:solidFill>
              <a:latin typeface="Candara" panose="020E0502030303020204" pitchFamily="34" charset="0"/>
            </a:endParaRPr>
          </a:p>
        </p:txBody>
      </p:sp>
      <p:sp>
        <p:nvSpPr>
          <p:cNvPr id="88" name="TextBox 87">
            <a:extLst>
              <a:ext uri="{FF2B5EF4-FFF2-40B4-BE49-F238E27FC236}">
                <a16:creationId xmlns:a16="http://schemas.microsoft.com/office/drawing/2014/main" id="{B0DE7B1F-5DDF-470D-A0B2-BA61FFE2EC9B}"/>
              </a:ext>
            </a:extLst>
          </p:cNvPr>
          <p:cNvSpPr txBox="1"/>
          <p:nvPr/>
        </p:nvSpPr>
        <p:spPr>
          <a:xfrm>
            <a:off x="965261" y="3607929"/>
            <a:ext cx="1293159" cy="1031051"/>
          </a:xfrm>
          <a:prstGeom prst="rect">
            <a:avLst/>
          </a:prstGeom>
          <a:noFill/>
        </p:spPr>
        <p:txBody>
          <a:bodyPr wrap="square" rtlCol="0">
            <a:spAutoFit/>
          </a:bodyPr>
          <a:lstStyle/>
          <a:p>
            <a:pPr algn="ctr"/>
            <a:r>
              <a:rPr lang="en-US" sz="1200" b="1" dirty="0">
                <a:solidFill>
                  <a:schemeClr val="bg1"/>
                </a:solidFill>
                <a:latin typeface="Candara" panose="020E0502030303020204" pitchFamily="34" charset="0"/>
              </a:rPr>
              <a:t>LOREM IPSUM</a:t>
            </a:r>
          </a:p>
          <a:p>
            <a:pPr algn="ctr"/>
            <a:endParaRPr lang="en-US" sz="400" dirty="0">
              <a:solidFill>
                <a:schemeClr val="bg1"/>
              </a:solidFill>
              <a:latin typeface="Candara" panose="020E0502030303020204" pitchFamily="34" charset="0"/>
            </a:endParaRPr>
          </a:p>
          <a:p>
            <a:pPr algn="ctr"/>
            <a:r>
              <a:rPr lang="en-US" sz="900" dirty="0">
                <a:solidFill>
                  <a:schemeClr val="bg1"/>
                </a:solidFill>
                <a:latin typeface="Candara" panose="020E0502030303020204" pitchFamily="34" charset="0"/>
              </a:rPr>
              <a:t>Lorem ipsum dolor sit amet, consectetur adipiscing elit, sed do eiusmod tempor incididunt ut .</a:t>
            </a:r>
            <a:endParaRPr lang="en-US" sz="900" b="1" dirty="0">
              <a:solidFill>
                <a:schemeClr val="bg1"/>
              </a:solidFill>
              <a:latin typeface="Candara" panose="020E0502030303020204" pitchFamily="34" charset="0"/>
            </a:endParaRPr>
          </a:p>
        </p:txBody>
      </p:sp>
      <p:sp>
        <p:nvSpPr>
          <p:cNvPr id="89" name="TextBox 88">
            <a:extLst>
              <a:ext uri="{FF2B5EF4-FFF2-40B4-BE49-F238E27FC236}">
                <a16:creationId xmlns:a16="http://schemas.microsoft.com/office/drawing/2014/main" id="{BE0F0F4C-5FC3-40E9-BCD9-0F98093BE003}"/>
              </a:ext>
            </a:extLst>
          </p:cNvPr>
          <p:cNvSpPr txBox="1"/>
          <p:nvPr/>
        </p:nvSpPr>
        <p:spPr>
          <a:xfrm>
            <a:off x="4000830" y="4468996"/>
            <a:ext cx="1293159" cy="815608"/>
          </a:xfrm>
          <a:prstGeom prst="rect">
            <a:avLst/>
          </a:prstGeom>
          <a:noFill/>
        </p:spPr>
        <p:txBody>
          <a:bodyPr wrap="square" rtlCol="0">
            <a:spAutoFit/>
          </a:bodyPr>
          <a:lstStyle/>
          <a:p>
            <a:pPr algn="ctr"/>
            <a:r>
              <a:rPr lang="en-US" sz="1100" b="1" dirty="0">
                <a:solidFill>
                  <a:schemeClr val="bg1"/>
                </a:solidFill>
                <a:latin typeface="Candara" panose="020E0502030303020204" pitchFamily="34" charset="0"/>
              </a:rPr>
              <a:t>LOREM IPSUM</a:t>
            </a:r>
          </a:p>
          <a:p>
            <a:pPr algn="ctr"/>
            <a:endParaRPr lang="en-US" sz="400" dirty="0">
              <a:solidFill>
                <a:schemeClr val="bg1"/>
              </a:solidFill>
              <a:latin typeface="Candara" panose="020E0502030303020204" pitchFamily="34" charset="0"/>
            </a:endParaRPr>
          </a:p>
          <a:p>
            <a:pPr algn="ctr"/>
            <a:r>
              <a:rPr lang="en-US" sz="800" dirty="0">
                <a:solidFill>
                  <a:schemeClr val="bg1"/>
                </a:solidFill>
                <a:latin typeface="Candara" panose="020E0502030303020204" pitchFamily="34" charset="0"/>
              </a:rPr>
              <a:t>Lorem ipsum dolor sit amet, consectetur adipiscing elit, sed do eiusmod .</a:t>
            </a:r>
            <a:endParaRPr lang="en-US" sz="800" b="1" dirty="0">
              <a:solidFill>
                <a:schemeClr val="bg1"/>
              </a:solidFill>
              <a:latin typeface="Candara" panose="020E0502030303020204" pitchFamily="34" charset="0"/>
            </a:endParaRPr>
          </a:p>
        </p:txBody>
      </p:sp>
      <p:pic>
        <p:nvPicPr>
          <p:cNvPr id="46" name="Picture 45">
            <a:hlinkClick r:id="rId2"/>
            <a:extLst>
              <a:ext uri="{FF2B5EF4-FFF2-40B4-BE49-F238E27FC236}">
                <a16:creationId xmlns:a16="http://schemas.microsoft.com/office/drawing/2014/main" id="{53CABCA4-775A-4317-B04A-E81B1DA1854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01899870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60"/>
                                        </p:tgtEl>
                                        <p:attrNameLst>
                                          <p:attrName>style.visibility</p:attrName>
                                        </p:attrNameLst>
                                      </p:cBhvr>
                                      <p:to>
                                        <p:strVal val="visible"/>
                                      </p:to>
                                    </p:set>
                                    <p:animEffect transition="in" filter="fade">
                                      <p:cBhvr>
                                        <p:cTn id="11" dur="1000"/>
                                        <p:tgtEl>
                                          <p:spTgt spid="60"/>
                                        </p:tgtEl>
                                      </p:cBhvr>
                                    </p:animEffect>
                                    <p:anim calcmode="lin" valueType="num">
                                      <p:cBhvr>
                                        <p:cTn id="12" dur="1000" fill="hold"/>
                                        <p:tgtEl>
                                          <p:spTgt spid="60"/>
                                        </p:tgtEl>
                                        <p:attrNameLst>
                                          <p:attrName>ppt_x</p:attrName>
                                        </p:attrNameLst>
                                      </p:cBhvr>
                                      <p:tavLst>
                                        <p:tav tm="0">
                                          <p:val>
                                            <p:strVal val="#ppt_x"/>
                                          </p:val>
                                        </p:tav>
                                        <p:tav tm="100000">
                                          <p:val>
                                            <p:strVal val="#ppt_x"/>
                                          </p:val>
                                        </p:tav>
                                      </p:tavLst>
                                    </p:anim>
                                    <p:anim calcmode="lin" valueType="num">
                                      <p:cBhvr>
                                        <p:cTn id="13" dur="1000" fill="hold"/>
                                        <p:tgtEl>
                                          <p:spTgt spid="60"/>
                                        </p:tgtEl>
                                        <p:attrNameLst>
                                          <p:attrName>ppt_y</p:attrName>
                                        </p:attrNameLst>
                                      </p:cBhvr>
                                      <p:tavLst>
                                        <p:tav tm="0">
                                          <p:val>
                                            <p:strVal val="#ppt_y+.1"/>
                                          </p:val>
                                        </p:tav>
                                        <p:tav tm="100000">
                                          <p:val>
                                            <p:strVal val="#ppt_y"/>
                                          </p:val>
                                        </p:tav>
                                      </p:tavLst>
                                    </p:anim>
                                  </p:childTnLst>
                                </p:cTn>
                              </p:par>
                              <p:par>
                                <p:cTn id="14" presetID="53" presetClass="entr" presetSubtype="16" fill="hold" grpId="0" nodeType="withEffect">
                                  <p:stCondLst>
                                    <p:cond delay="0"/>
                                  </p:stCondLst>
                                  <p:childTnLst>
                                    <p:set>
                                      <p:cBhvr>
                                        <p:cTn id="15" dur="1" fill="hold">
                                          <p:stCondLst>
                                            <p:cond delay="0"/>
                                          </p:stCondLst>
                                        </p:cTn>
                                        <p:tgtEl>
                                          <p:spTgt spid="61"/>
                                        </p:tgtEl>
                                        <p:attrNameLst>
                                          <p:attrName>style.visibility</p:attrName>
                                        </p:attrNameLst>
                                      </p:cBhvr>
                                      <p:to>
                                        <p:strVal val="visible"/>
                                      </p:to>
                                    </p:set>
                                    <p:anim calcmode="lin" valueType="num">
                                      <p:cBhvr>
                                        <p:cTn id="16" dur="1000" fill="hold"/>
                                        <p:tgtEl>
                                          <p:spTgt spid="61"/>
                                        </p:tgtEl>
                                        <p:attrNameLst>
                                          <p:attrName>ppt_w</p:attrName>
                                        </p:attrNameLst>
                                      </p:cBhvr>
                                      <p:tavLst>
                                        <p:tav tm="0">
                                          <p:val>
                                            <p:fltVal val="0"/>
                                          </p:val>
                                        </p:tav>
                                        <p:tav tm="100000">
                                          <p:val>
                                            <p:strVal val="#ppt_w"/>
                                          </p:val>
                                        </p:tav>
                                      </p:tavLst>
                                    </p:anim>
                                    <p:anim calcmode="lin" valueType="num">
                                      <p:cBhvr>
                                        <p:cTn id="17" dur="1000" fill="hold"/>
                                        <p:tgtEl>
                                          <p:spTgt spid="61"/>
                                        </p:tgtEl>
                                        <p:attrNameLst>
                                          <p:attrName>ppt_h</p:attrName>
                                        </p:attrNameLst>
                                      </p:cBhvr>
                                      <p:tavLst>
                                        <p:tav tm="0">
                                          <p:val>
                                            <p:fltVal val="0"/>
                                          </p:val>
                                        </p:tav>
                                        <p:tav tm="100000">
                                          <p:val>
                                            <p:strVal val="#ppt_h"/>
                                          </p:val>
                                        </p:tav>
                                      </p:tavLst>
                                    </p:anim>
                                    <p:animEffect transition="in" filter="fade">
                                      <p:cBhvr>
                                        <p:cTn id="18" dur="1000"/>
                                        <p:tgtEl>
                                          <p:spTgt spid="61"/>
                                        </p:tgtEl>
                                      </p:cBhvr>
                                    </p:animEffect>
                                  </p:childTnLst>
                                </p:cTn>
                              </p:par>
                            </p:childTnLst>
                          </p:cTn>
                        </p:par>
                        <p:par>
                          <p:cTn id="19" fill="hold">
                            <p:stCondLst>
                              <p:cond delay="1500"/>
                            </p:stCondLst>
                            <p:childTnLst>
                              <p:par>
                                <p:cTn id="20" presetID="22" presetClass="entr" presetSubtype="4" fill="hold" grpId="0" nodeType="afterEffect">
                                  <p:stCondLst>
                                    <p:cond delay="0"/>
                                  </p:stCondLst>
                                  <p:childTnLst>
                                    <p:set>
                                      <p:cBhvr>
                                        <p:cTn id="21" dur="1" fill="hold">
                                          <p:stCondLst>
                                            <p:cond delay="0"/>
                                          </p:stCondLst>
                                        </p:cTn>
                                        <p:tgtEl>
                                          <p:spTgt spid="90"/>
                                        </p:tgtEl>
                                        <p:attrNameLst>
                                          <p:attrName>style.visibility</p:attrName>
                                        </p:attrNameLst>
                                      </p:cBhvr>
                                      <p:to>
                                        <p:strVal val="visible"/>
                                      </p:to>
                                    </p:set>
                                    <p:animEffect transition="in" filter="wipe(down)">
                                      <p:cBhvr>
                                        <p:cTn id="22" dur="1000"/>
                                        <p:tgtEl>
                                          <p:spTgt spid="90"/>
                                        </p:tgtEl>
                                      </p:cBhvr>
                                    </p:animEffect>
                                  </p:childTnLst>
                                </p:cTn>
                              </p:par>
                            </p:childTnLst>
                          </p:cTn>
                        </p:par>
                        <p:par>
                          <p:cTn id="23" fill="hold">
                            <p:stCondLst>
                              <p:cond delay="2500"/>
                            </p:stCondLst>
                            <p:childTnLst>
                              <p:par>
                                <p:cTn id="24" presetID="53" presetClass="entr" presetSubtype="16" fill="hold" nodeType="afterEffect">
                                  <p:stCondLst>
                                    <p:cond delay="0"/>
                                  </p:stCondLst>
                                  <p:childTnLst>
                                    <p:set>
                                      <p:cBhvr>
                                        <p:cTn id="25" dur="1" fill="hold">
                                          <p:stCondLst>
                                            <p:cond delay="0"/>
                                          </p:stCondLst>
                                        </p:cTn>
                                        <p:tgtEl>
                                          <p:spTgt spid="58"/>
                                        </p:tgtEl>
                                        <p:attrNameLst>
                                          <p:attrName>style.visibility</p:attrName>
                                        </p:attrNameLst>
                                      </p:cBhvr>
                                      <p:to>
                                        <p:strVal val="visible"/>
                                      </p:to>
                                    </p:set>
                                    <p:anim calcmode="lin" valueType="num">
                                      <p:cBhvr>
                                        <p:cTn id="26" dur="1000" fill="hold"/>
                                        <p:tgtEl>
                                          <p:spTgt spid="58"/>
                                        </p:tgtEl>
                                        <p:attrNameLst>
                                          <p:attrName>ppt_w</p:attrName>
                                        </p:attrNameLst>
                                      </p:cBhvr>
                                      <p:tavLst>
                                        <p:tav tm="0">
                                          <p:val>
                                            <p:fltVal val="0"/>
                                          </p:val>
                                        </p:tav>
                                        <p:tav tm="100000">
                                          <p:val>
                                            <p:strVal val="#ppt_w"/>
                                          </p:val>
                                        </p:tav>
                                      </p:tavLst>
                                    </p:anim>
                                    <p:anim calcmode="lin" valueType="num">
                                      <p:cBhvr>
                                        <p:cTn id="27" dur="1000" fill="hold"/>
                                        <p:tgtEl>
                                          <p:spTgt spid="58"/>
                                        </p:tgtEl>
                                        <p:attrNameLst>
                                          <p:attrName>ppt_h</p:attrName>
                                        </p:attrNameLst>
                                      </p:cBhvr>
                                      <p:tavLst>
                                        <p:tav tm="0">
                                          <p:val>
                                            <p:fltVal val="0"/>
                                          </p:val>
                                        </p:tav>
                                        <p:tav tm="100000">
                                          <p:val>
                                            <p:strVal val="#ppt_h"/>
                                          </p:val>
                                        </p:tav>
                                      </p:tavLst>
                                    </p:anim>
                                    <p:animEffect transition="in" filter="fade">
                                      <p:cBhvr>
                                        <p:cTn id="28" dur="1000"/>
                                        <p:tgtEl>
                                          <p:spTgt spid="58"/>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86"/>
                                        </p:tgtEl>
                                        <p:attrNameLst>
                                          <p:attrName>style.visibility</p:attrName>
                                        </p:attrNameLst>
                                      </p:cBhvr>
                                      <p:to>
                                        <p:strVal val="visible"/>
                                      </p:to>
                                    </p:set>
                                    <p:anim calcmode="lin" valueType="num">
                                      <p:cBhvr>
                                        <p:cTn id="31" dur="1000" fill="hold"/>
                                        <p:tgtEl>
                                          <p:spTgt spid="86"/>
                                        </p:tgtEl>
                                        <p:attrNameLst>
                                          <p:attrName>ppt_w</p:attrName>
                                        </p:attrNameLst>
                                      </p:cBhvr>
                                      <p:tavLst>
                                        <p:tav tm="0">
                                          <p:val>
                                            <p:fltVal val="0"/>
                                          </p:val>
                                        </p:tav>
                                        <p:tav tm="100000">
                                          <p:val>
                                            <p:strVal val="#ppt_w"/>
                                          </p:val>
                                        </p:tav>
                                      </p:tavLst>
                                    </p:anim>
                                    <p:anim calcmode="lin" valueType="num">
                                      <p:cBhvr>
                                        <p:cTn id="32" dur="1000" fill="hold"/>
                                        <p:tgtEl>
                                          <p:spTgt spid="86"/>
                                        </p:tgtEl>
                                        <p:attrNameLst>
                                          <p:attrName>ppt_h</p:attrName>
                                        </p:attrNameLst>
                                      </p:cBhvr>
                                      <p:tavLst>
                                        <p:tav tm="0">
                                          <p:val>
                                            <p:fltVal val="0"/>
                                          </p:val>
                                        </p:tav>
                                        <p:tav tm="100000">
                                          <p:val>
                                            <p:strVal val="#ppt_h"/>
                                          </p:val>
                                        </p:tav>
                                      </p:tavLst>
                                    </p:anim>
                                    <p:animEffect transition="in" filter="fade">
                                      <p:cBhvr>
                                        <p:cTn id="33" dur="1000"/>
                                        <p:tgtEl>
                                          <p:spTgt spid="86"/>
                                        </p:tgtEl>
                                      </p:cBhvr>
                                    </p:animEffect>
                                  </p:childTnLst>
                                </p:cTn>
                              </p:par>
                            </p:childTnLst>
                          </p:cTn>
                        </p:par>
                        <p:par>
                          <p:cTn id="34" fill="hold">
                            <p:stCondLst>
                              <p:cond delay="3500"/>
                            </p:stCondLst>
                            <p:childTnLst>
                              <p:par>
                                <p:cTn id="35" presetID="42" presetClass="entr" presetSubtype="0" fill="hold" nodeType="afterEffect">
                                  <p:stCondLst>
                                    <p:cond delay="0"/>
                                  </p:stCondLst>
                                  <p:childTnLst>
                                    <p:set>
                                      <p:cBhvr>
                                        <p:cTn id="36" dur="1" fill="hold">
                                          <p:stCondLst>
                                            <p:cond delay="0"/>
                                          </p:stCondLst>
                                        </p:cTn>
                                        <p:tgtEl>
                                          <p:spTgt spid="66"/>
                                        </p:tgtEl>
                                        <p:attrNameLst>
                                          <p:attrName>style.visibility</p:attrName>
                                        </p:attrNameLst>
                                      </p:cBhvr>
                                      <p:to>
                                        <p:strVal val="visible"/>
                                      </p:to>
                                    </p:set>
                                    <p:animEffect transition="in" filter="fade">
                                      <p:cBhvr>
                                        <p:cTn id="37" dur="1000"/>
                                        <p:tgtEl>
                                          <p:spTgt spid="66"/>
                                        </p:tgtEl>
                                      </p:cBhvr>
                                    </p:animEffect>
                                    <p:anim calcmode="lin" valueType="num">
                                      <p:cBhvr>
                                        <p:cTn id="38" dur="1000" fill="hold"/>
                                        <p:tgtEl>
                                          <p:spTgt spid="66"/>
                                        </p:tgtEl>
                                        <p:attrNameLst>
                                          <p:attrName>ppt_x</p:attrName>
                                        </p:attrNameLst>
                                      </p:cBhvr>
                                      <p:tavLst>
                                        <p:tav tm="0">
                                          <p:val>
                                            <p:strVal val="#ppt_x"/>
                                          </p:val>
                                        </p:tav>
                                        <p:tav tm="100000">
                                          <p:val>
                                            <p:strVal val="#ppt_x"/>
                                          </p:val>
                                        </p:tav>
                                      </p:tavLst>
                                    </p:anim>
                                    <p:anim calcmode="lin" valueType="num">
                                      <p:cBhvr>
                                        <p:cTn id="39" dur="1000" fill="hold"/>
                                        <p:tgtEl>
                                          <p:spTgt spid="66"/>
                                        </p:tgtEl>
                                        <p:attrNameLst>
                                          <p:attrName>ppt_y</p:attrName>
                                        </p:attrNameLst>
                                      </p:cBhvr>
                                      <p:tavLst>
                                        <p:tav tm="0">
                                          <p:val>
                                            <p:strVal val="#ppt_y+.1"/>
                                          </p:val>
                                        </p:tav>
                                        <p:tav tm="100000">
                                          <p:val>
                                            <p:strVal val="#ppt_y"/>
                                          </p:val>
                                        </p:tav>
                                      </p:tavLst>
                                    </p:anim>
                                  </p:childTnLst>
                                </p:cTn>
                              </p:par>
                            </p:childTnLst>
                          </p:cTn>
                        </p:par>
                        <p:par>
                          <p:cTn id="40" fill="hold">
                            <p:stCondLst>
                              <p:cond delay="4500"/>
                            </p:stCondLst>
                            <p:childTnLst>
                              <p:par>
                                <p:cTn id="41" presetID="22" presetClass="entr" presetSubtype="8" fill="hold" grpId="0" nodeType="afterEffect">
                                  <p:stCondLst>
                                    <p:cond delay="0"/>
                                  </p:stCondLst>
                                  <p:childTnLst>
                                    <p:set>
                                      <p:cBhvr>
                                        <p:cTn id="42" dur="1" fill="hold">
                                          <p:stCondLst>
                                            <p:cond delay="0"/>
                                          </p:stCondLst>
                                        </p:cTn>
                                        <p:tgtEl>
                                          <p:spTgt spid="82"/>
                                        </p:tgtEl>
                                        <p:attrNameLst>
                                          <p:attrName>style.visibility</p:attrName>
                                        </p:attrNameLst>
                                      </p:cBhvr>
                                      <p:to>
                                        <p:strVal val="visible"/>
                                      </p:to>
                                    </p:set>
                                    <p:animEffect transition="in" filter="wipe(left)">
                                      <p:cBhvr>
                                        <p:cTn id="43" dur="1000"/>
                                        <p:tgtEl>
                                          <p:spTgt spid="82"/>
                                        </p:tgtEl>
                                      </p:cBhvr>
                                    </p:animEffect>
                                  </p:childTnLst>
                                </p:cTn>
                              </p:par>
                            </p:childTnLst>
                          </p:cTn>
                        </p:par>
                        <p:par>
                          <p:cTn id="44" fill="hold">
                            <p:stCondLst>
                              <p:cond delay="5500"/>
                            </p:stCondLst>
                            <p:childTnLst>
                              <p:par>
                                <p:cTn id="45" presetID="53" presetClass="entr" presetSubtype="16" fill="hold" nodeType="afterEffect">
                                  <p:stCondLst>
                                    <p:cond delay="0"/>
                                  </p:stCondLst>
                                  <p:childTnLst>
                                    <p:set>
                                      <p:cBhvr>
                                        <p:cTn id="46" dur="1" fill="hold">
                                          <p:stCondLst>
                                            <p:cond delay="0"/>
                                          </p:stCondLst>
                                        </p:cTn>
                                        <p:tgtEl>
                                          <p:spTgt spid="57"/>
                                        </p:tgtEl>
                                        <p:attrNameLst>
                                          <p:attrName>style.visibility</p:attrName>
                                        </p:attrNameLst>
                                      </p:cBhvr>
                                      <p:to>
                                        <p:strVal val="visible"/>
                                      </p:to>
                                    </p:set>
                                    <p:anim calcmode="lin" valueType="num">
                                      <p:cBhvr>
                                        <p:cTn id="47" dur="1000" fill="hold"/>
                                        <p:tgtEl>
                                          <p:spTgt spid="57"/>
                                        </p:tgtEl>
                                        <p:attrNameLst>
                                          <p:attrName>ppt_w</p:attrName>
                                        </p:attrNameLst>
                                      </p:cBhvr>
                                      <p:tavLst>
                                        <p:tav tm="0">
                                          <p:val>
                                            <p:fltVal val="0"/>
                                          </p:val>
                                        </p:tav>
                                        <p:tav tm="100000">
                                          <p:val>
                                            <p:strVal val="#ppt_w"/>
                                          </p:val>
                                        </p:tav>
                                      </p:tavLst>
                                    </p:anim>
                                    <p:anim calcmode="lin" valueType="num">
                                      <p:cBhvr>
                                        <p:cTn id="48" dur="1000" fill="hold"/>
                                        <p:tgtEl>
                                          <p:spTgt spid="57"/>
                                        </p:tgtEl>
                                        <p:attrNameLst>
                                          <p:attrName>ppt_h</p:attrName>
                                        </p:attrNameLst>
                                      </p:cBhvr>
                                      <p:tavLst>
                                        <p:tav tm="0">
                                          <p:val>
                                            <p:fltVal val="0"/>
                                          </p:val>
                                        </p:tav>
                                        <p:tav tm="100000">
                                          <p:val>
                                            <p:strVal val="#ppt_h"/>
                                          </p:val>
                                        </p:tav>
                                      </p:tavLst>
                                    </p:anim>
                                    <p:animEffect transition="in" filter="fade">
                                      <p:cBhvr>
                                        <p:cTn id="49" dur="1000"/>
                                        <p:tgtEl>
                                          <p:spTgt spid="57"/>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87"/>
                                        </p:tgtEl>
                                        <p:attrNameLst>
                                          <p:attrName>style.visibility</p:attrName>
                                        </p:attrNameLst>
                                      </p:cBhvr>
                                      <p:to>
                                        <p:strVal val="visible"/>
                                      </p:to>
                                    </p:set>
                                    <p:anim calcmode="lin" valueType="num">
                                      <p:cBhvr>
                                        <p:cTn id="52" dur="1000" fill="hold"/>
                                        <p:tgtEl>
                                          <p:spTgt spid="87"/>
                                        </p:tgtEl>
                                        <p:attrNameLst>
                                          <p:attrName>ppt_w</p:attrName>
                                        </p:attrNameLst>
                                      </p:cBhvr>
                                      <p:tavLst>
                                        <p:tav tm="0">
                                          <p:val>
                                            <p:fltVal val="0"/>
                                          </p:val>
                                        </p:tav>
                                        <p:tav tm="100000">
                                          <p:val>
                                            <p:strVal val="#ppt_w"/>
                                          </p:val>
                                        </p:tav>
                                      </p:tavLst>
                                    </p:anim>
                                    <p:anim calcmode="lin" valueType="num">
                                      <p:cBhvr>
                                        <p:cTn id="53" dur="1000" fill="hold"/>
                                        <p:tgtEl>
                                          <p:spTgt spid="87"/>
                                        </p:tgtEl>
                                        <p:attrNameLst>
                                          <p:attrName>ppt_h</p:attrName>
                                        </p:attrNameLst>
                                      </p:cBhvr>
                                      <p:tavLst>
                                        <p:tav tm="0">
                                          <p:val>
                                            <p:fltVal val="0"/>
                                          </p:val>
                                        </p:tav>
                                        <p:tav tm="100000">
                                          <p:val>
                                            <p:strVal val="#ppt_h"/>
                                          </p:val>
                                        </p:tav>
                                      </p:tavLst>
                                    </p:anim>
                                    <p:animEffect transition="in" filter="fade">
                                      <p:cBhvr>
                                        <p:cTn id="54" dur="1000"/>
                                        <p:tgtEl>
                                          <p:spTgt spid="87"/>
                                        </p:tgtEl>
                                      </p:cBhvr>
                                    </p:animEffect>
                                  </p:childTnLst>
                                </p:cTn>
                              </p:par>
                            </p:childTnLst>
                          </p:cTn>
                        </p:par>
                        <p:par>
                          <p:cTn id="55" fill="hold">
                            <p:stCondLst>
                              <p:cond delay="6500"/>
                            </p:stCondLst>
                            <p:childTnLst>
                              <p:par>
                                <p:cTn id="56" presetID="42" presetClass="entr" presetSubtype="0" fill="hold" nodeType="afterEffect">
                                  <p:stCondLst>
                                    <p:cond delay="0"/>
                                  </p:stCondLst>
                                  <p:childTnLst>
                                    <p:set>
                                      <p:cBhvr>
                                        <p:cTn id="57" dur="1" fill="hold">
                                          <p:stCondLst>
                                            <p:cond delay="0"/>
                                          </p:stCondLst>
                                        </p:cTn>
                                        <p:tgtEl>
                                          <p:spTgt spid="67"/>
                                        </p:tgtEl>
                                        <p:attrNameLst>
                                          <p:attrName>style.visibility</p:attrName>
                                        </p:attrNameLst>
                                      </p:cBhvr>
                                      <p:to>
                                        <p:strVal val="visible"/>
                                      </p:to>
                                    </p:set>
                                    <p:animEffect transition="in" filter="fade">
                                      <p:cBhvr>
                                        <p:cTn id="58" dur="1000"/>
                                        <p:tgtEl>
                                          <p:spTgt spid="67"/>
                                        </p:tgtEl>
                                      </p:cBhvr>
                                    </p:animEffect>
                                    <p:anim calcmode="lin" valueType="num">
                                      <p:cBhvr>
                                        <p:cTn id="59" dur="1000" fill="hold"/>
                                        <p:tgtEl>
                                          <p:spTgt spid="67"/>
                                        </p:tgtEl>
                                        <p:attrNameLst>
                                          <p:attrName>ppt_x</p:attrName>
                                        </p:attrNameLst>
                                      </p:cBhvr>
                                      <p:tavLst>
                                        <p:tav tm="0">
                                          <p:val>
                                            <p:strVal val="#ppt_x"/>
                                          </p:val>
                                        </p:tav>
                                        <p:tav tm="100000">
                                          <p:val>
                                            <p:strVal val="#ppt_x"/>
                                          </p:val>
                                        </p:tav>
                                      </p:tavLst>
                                    </p:anim>
                                    <p:anim calcmode="lin" valueType="num">
                                      <p:cBhvr>
                                        <p:cTn id="60" dur="1000" fill="hold"/>
                                        <p:tgtEl>
                                          <p:spTgt spid="67"/>
                                        </p:tgtEl>
                                        <p:attrNameLst>
                                          <p:attrName>ppt_y</p:attrName>
                                        </p:attrNameLst>
                                      </p:cBhvr>
                                      <p:tavLst>
                                        <p:tav tm="0">
                                          <p:val>
                                            <p:strVal val="#ppt_y+.1"/>
                                          </p:val>
                                        </p:tav>
                                        <p:tav tm="100000">
                                          <p:val>
                                            <p:strVal val="#ppt_y"/>
                                          </p:val>
                                        </p:tav>
                                      </p:tavLst>
                                    </p:anim>
                                  </p:childTnLst>
                                </p:cTn>
                              </p:par>
                            </p:childTnLst>
                          </p:cTn>
                        </p:par>
                        <p:par>
                          <p:cTn id="61" fill="hold">
                            <p:stCondLst>
                              <p:cond delay="7500"/>
                            </p:stCondLst>
                            <p:childTnLst>
                              <p:par>
                                <p:cTn id="62" presetID="22" presetClass="entr" presetSubtype="8" fill="hold" grpId="0" nodeType="afterEffect">
                                  <p:stCondLst>
                                    <p:cond delay="0"/>
                                  </p:stCondLst>
                                  <p:childTnLst>
                                    <p:set>
                                      <p:cBhvr>
                                        <p:cTn id="63" dur="1" fill="hold">
                                          <p:stCondLst>
                                            <p:cond delay="0"/>
                                          </p:stCondLst>
                                        </p:cTn>
                                        <p:tgtEl>
                                          <p:spTgt spid="84"/>
                                        </p:tgtEl>
                                        <p:attrNameLst>
                                          <p:attrName>style.visibility</p:attrName>
                                        </p:attrNameLst>
                                      </p:cBhvr>
                                      <p:to>
                                        <p:strVal val="visible"/>
                                      </p:to>
                                    </p:set>
                                    <p:animEffect transition="in" filter="wipe(left)">
                                      <p:cBhvr>
                                        <p:cTn id="64" dur="1000"/>
                                        <p:tgtEl>
                                          <p:spTgt spid="84"/>
                                        </p:tgtEl>
                                      </p:cBhvr>
                                    </p:animEffect>
                                  </p:childTnLst>
                                </p:cTn>
                              </p:par>
                            </p:childTnLst>
                          </p:cTn>
                        </p:par>
                        <p:par>
                          <p:cTn id="65" fill="hold">
                            <p:stCondLst>
                              <p:cond delay="8500"/>
                            </p:stCondLst>
                            <p:childTnLst>
                              <p:par>
                                <p:cTn id="66" presetID="53" presetClass="entr" presetSubtype="16" fill="hold" nodeType="afterEffect">
                                  <p:stCondLst>
                                    <p:cond delay="0"/>
                                  </p:stCondLst>
                                  <p:childTnLst>
                                    <p:set>
                                      <p:cBhvr>
                                        <p:cTn id="67" dur="1" fill="hold">
                                          <p:stCondLst>
                                            <p:cond delay="0"/>
                                          </p:stCondLst>
                                        </p:cTn>
                                        <p:tgtEl>
                                          <p:spTgt spid="59"/>
                                        </p:tgtEl>
                                        <p:attrNameLst>
                                          <p:attrName>style.visibility</p:attrName>
                                        </p:attrNameLst>
                                      </p:cBhvr>
                                      <p:to>
                                        <p:strVal val="visible"/>
                                      </p:to>
                                    </p:set>
                                    <p:anim calcmode="lin" valueType="num">
                                      <p:cBhvr>
                                        <p:cTn id="68" dur="1000" fill="hold"/>
                                        <p:tgtEl>
                                          <p:spTgt spid="59"/>
                                        </p:tgtEl>
                                        <p:attrNameLst>
                                          <p:attrName>ppt_w</p:attrName>
                                        </p:attrNameLst>
                                      </p:cBhvr>
                                      <p:tavLst>
                                        <p:tav tm="0">
                                          <p:val>
                                            <p:fltVal val="0"/>
                                          </p:val>
                                        </p:tav>
                                        <p:tav tm="100000">
                                          <p:val>
                                            <p:strVal val="#ppt_w"/>
                                          </p:val>
                                        </p:tav>
                                      </p:tavLst>
                                    </p:anim>
                                    <p:anim calcmode="lin" valueType="num">
                                      <p:cBhvr>
                                        <p:cTn id="69" dur="1000" fill="hold"/>
                                        <p:tgtEl>
                                          <p:spTgt spid="59"/>
                                        </p:tgtEl>
                                        <p:attrNameLst>
                                          <p:attrName>ppt_h</p:attrName>
                                        </p:attrNameLst>
                                      </p:cBhvr>
                                      <p:tavLst>
                                        <p:tav tm="0">
                                          <p:val>
                                            <p:fltVal val="0"/>
                                          </p:val>
                                        </p:tav>
                                        <p:tav tm="100000">
                                          <p:val>
                                            <p:strVal val="#ppt_h"/>
                                          </p:val>
                                        </p:tav>
                                      </p:tavLst>
                                    </p:anim>
                                    <p:animEffect transition="in" filter="fade">
                                      <p:cBhvr>
                                        <p:cTn id="70" dur="1000"/>
                                        <p:tgtEl>
                                          <p:spTgt spid="59"/>
                                        </p:tgtEl>
                                      </p:cBhvr>
                                    </p:animEffect>
                                  </p:childTnLst>
                                </p:cTn>
                              </p:par>
                              <p:par>
                                <p:cTn id="71" presetID="53" presetClass="entr" presetSubtype="16" fill="hold" grpId="0" nodeType="withEffect">
                                  <p:stCondLst>
                                    <p:cond delay="0"/>
                                  </p:stCondLst>
                                  <p:childTnLst>
                                    <p:set>
                                      <p:cBhvr>
                                        <p:cTn id="72" dur="1" fill="hold">
                                          <p:stCondLst>
                                            <p:cond delay="0"/>
                                          </p:stCondLst>
                                        </p:cTn>
                                        <p:tgtEl>
                                          <p:spTgt spid="88"/>
                                        </p:tgtEl>
                                        <p:attrNameLst>
                                          <p:attrName>style.visibility</p:attrName>
                                        </p:attrNameLst>
                                      </p:cBhvr>
                                      <p:to>
                                        <p:strVal val="visible"/>
                                      </p:to>
                                    </p:set>
                                    <p:anim calcmode="lin" valueType="num">
                                      <p:cBhvr>
                                        <p:cTn id="73" dur="1000" fill="hold"/>
                                        <p:tgtEl>
                                          <p:spTgt spid="88"/>
                                        </p:tgtEl>
                                        <p:attrNameLst>
                                          <p:attrName>ppt_w</p:attrName>
                                        </p:attrNameLst>
                                      </p:cBhvr>
                                      <p:tavLst>
                                        <p:tav tm="0">
                                          <p:val>
                                            <p:fltVal val="0"/>
                                          </p:val>
                                        </p:tav>
                                        <p:tav tm="100000">
                                          <p:val>
                                            <p:strVal val="#ppt_w"/>
                                          </p:val>
                                        </p:tav>
                                      </p:tavLst>
                                    </p:anim>
                                    <p:anim calcmode="lin" valueType="num">
                                      <p:cBhvr>
                                        <p:cTn id="74" dur="1000" fill="hold"/>
                                        <p:tgtEl>
                                          <p:spTgt spid="88"/>
                                        </p:tgtEl>
                                        <p:attrNameLst>
                                          <p:attrName>ppt_h</p:attrName>
                                        </p:attrNameLst>
                                      </p:cBhvr>
                                      <p:tavLst>
                                        <p:tav tm="0">
                                          <p:val>
                                            <p:fltVal val="0"/>
                                          </p:val>
                                        </p:tav>
                                        <p:tav tm="100000">
                                          <p:val>
                                            <p:strVal val="#ppt_h"/>
                                          </p:val>
                                        </p:tav>
                                      </p:tavLst>
                                    </p:anim>
                                    <p:animEffect transition="in" filter="fade">
                                      <p:cBhvr>
                                        <p:cTn id="75" dur="1000"/>
                                        <p:tgtEl>
                                          <p:spTgt spid="88"/>
                                        </p:tgtEl>
                                      </p:cBhvr>
                                    </p:animEffect>
                                  </p:childTnLst>
                                </p:cTn>
                              </p:par>
                            </p:childTnLst>
                          </p:cTn>
                        </p:par>
                        <p:par>
                          <p:cTn id="76" fill="hold">
                            <p:stCondLst>
                              <p:cond delay="9500"/>
                            </p:stCondLst>
                            <p:childTnLst>
                              <p:par>
                                <p:cTn id="77" presetID="42" presetClass="entr" presetSubtype="0" fill="hold" nodeType="afterEffect">
                                  <p:stCondLst>
                                    <p:cond delay="0"/>
                                  </p:stCondLst>
                                  <p:childTnLst>
                                    <p:set>
                                      <p:cBhvr>
                                        <p:cTn id="78" dur="1" fill="hold">
                                          <p:stCondLst>
                                            <p:cond delay="0"/>
                                          </p:stCondLst>
                                        </p:cTn>
                                        <p:tgtEl>
                                          <p:spTgt spid="72"/>
                                        </p:tgtEl>
                                        <p:attrNameLst>
                                          <p:attrName>style.visibility</p:attrName>
                                        </p:attrNameLst>
                                      </p:cBhvr>
                                      <p:to>
                                        <p:strVal val="visible"/>
                                      </p:to>
                                    </p:set>
                                    <p:animEffect transition="in" filter="fade">
                                      <p:cBhvr>
                                        <p:cTn id="79" dur="1000"/>
                                        <p:tgtEl>
                                          <p:spTgt spid="72"/>
                                        </p:tgtEl>
                                      </p:cBhvr>
                                    </p:animEffect>
                                    <p:anim calcmode="lin" valueType="num">
                                      <p:cBhvr>
                                        <p:cTn id="80" dur="1000" fill="hold"/>
                                        <p:tgtEl>
                                          <p:spTgt spid="72"/>
                                        </p:tgtEl>
                                        <p:attrNameLst>
                                          <p:attrName>ppt_x</p:attrName>
                                        </p:attrNameLst>
                                      </p:cBhvr>
                                      <p:tavLst>
                                        <p:tav tm="0">
                                          <p:val>
                                            <p:strVal val="#ppt_x"/>
                                          </p:val>
                                        </p:tav>
                                        <p:tav tm="100000">
                                          <p:val>
                                            <p:strVal val="#ppt_x"/>
                                          </p:val>
                                        </p:tav>
                                      </p:tavLst>
                                    </p:anim>
                                    <p:anim calcmode="lin" valueType="num">
                                      <p:cBhvr>
                                        <p:cTn id="81" dur="1000" fill="hold"/>
                                        <p:tgtEl>
                                          <p:spTgt spid="72"/>
                                        </p:tgtEl>
                                        <p:attrNameLst>
                                          <p:attrName>ppt_y</p:attrName>
                                        </p:attrNameLst>
                                      </p:cBhvr>
                                      <p:tavLst>
                                        <p:tav tm="0">
                                          <p:val>
                                            <p:strVal val="#ppt_y+.1"/>
                                          </p:val>
                                        </p:tav>
                                        <p:tav tm="100000">
                                          <p:val>
                                            <p:strVal val="#ppt_y"/>
                                          </p:val>
                                        </p:tav>
                                      </p:tavLst>
                                    </p:anim>
                                  </p:childTnLst>
                                </p:cTn>
                              </p:par>
                            </p:childTnLst>
                          </p:cTn>
                        </p:par>
                        <p:par>
                          <p:cTn id="82" fill="hold">
                            <p:stCondLst>
                              <p:cond delay="10500"/>
                            </p:stCondLst>
                            <p:childTnLst>
                              <p:par>
                                <p:cTn id="83" presetID="22" presetClass="entr" presetSubtype="8" fill="hold" grpId="0" nodeType="afterEffect">
                                  <p:stCondLst>
                                    <p:cond delay="0"/>
                                  </p:stCondLst>
                                  <p:childTnLst>
                                    <p:set>
                                      <p:cBhvr>
                                        <p:cTn id="84" dur="1" fill="hold">
                                          <p:stCondLst>
                                            <p:cond delay="0"/>
                                          </p:stCondLst>
                                        </p:cTn>
                                        <p:tgtEl>
                                          <p:spTgt spid="83"/>
                                        </p:tgtEl>
                                        <p:attrNameLst>
                                          <p:attrName>style.visibility</p:attrName>
                                        </p:attrNameLst>
                                      </p:cBhvr>
                                      <p:to>
                                        <p:strVal val="visible"/>
                                      </p:to>
                                    </p:set>
                                    <p:animEffect transition="in" filter="wipe(left)">
                                      <p:cBhvr>
                                        <p:cTn id="85" dur="1000"/>
                                        <p:tgtEl>
                                          <p:spTgt spid="83"/>
                                        </p:tgtEl>
                                      </p:cBhvr>
                                    </p:animEffect>
                                  </p:childTnLst>
                                </p:cTn>
                              </p:par>
                            </p:childTnLst>
                          </p:cTn>
                        </p:par>
                        <p:par>
                          <p:cTn id="86" fill="hold">
                            <p:stCondLst>
                              <p:cond delay="11500"/>
                            </p:stCondLst>
                            <p:childTnLst>
                              <p:par>
                                <p:cTn id="87" presetID="53" presetClass="entr" presetSubtype="16" fill="hold" nodeType="afterEffect">
                                  <p:stCondLst>
                                    <p:cond delay="0"/>
                                  </p:stCondLst>
                                  <p:childTnLst>
                                    <p:set>
                                      <p:cBhvr>
                                        <p:cTn id="88" dur="1" fill="hold">
                                          <p:stCondLst>
                                            <p:cond delay="0"/>
                                          </p:stCondLst>
                                        </p:cTn>
                                        <p:tgtEl>
                                          <p:spTgt spid="56"/>
                                        </p:tgtEl>
                                        <p:attrNameLst>
                                          <p:attrName>style.visibility</p:attrName>
                                        </p:attrNameLst>
                                      </p:cBhvr>
                                      <p:to>
                                        <p:strVal val="visible"/>
                                      </p:to>
                                    </p:set>
                                    <p:anim calcmode="lin" valueType="num">
                                      <p:cBhvr>
                                        <p:cTn id="89" dur="1000" fill="hold"/>
                                        <p:tgtEl>
                                          <p:spTgt spid="56"/>
                                        </p:tgtEl>
                                        <p:attrNameLst>
                                          <p:attrName>ppt_w</p:attrName>
                                        </p:attrNameLst>
                                      </p:cBhvr>
                                      <p:tavLst>
                                        <p:tav tm="0">
                                          <p:val>
                                            <p:fltVal val="0"/>
                                          </p:val>
                                        </p:tav>
                                        <p:tav tm="100000">
                                          <p:val>
                                            <p:strVal val="#ppt_w"/>
                                          </p:val>
                                        </p:tav>
                                      </p:tavLst>
                                    </p:anim>
                                    <p:anim calcmode="lin" valueType="num">
                                      <p:cBhvr>
                                        <p:cTn id="90" dur="1000" fill="hold"/>
                                        <p:tgtEl>
                                          <p:spTgt spid="56"/>
                                        </p:tgtEl>
                                        <p:attrNameLst>
                                          <p:attrName>ppt_h</p:attrName>
                                        </p:attrNameLst>
                                      </p:cBhvr>
                                      <p:tavLst>
                                        <p:tav tm="0">
                                          <p:val>
                                            <p:fltVal val="0"/>
                                          </p:val>
                                        </p:tav>
                                        <p:tav tm="100000">
                                          <p:val>
                                            <p:strVal val="#ppt_h"/>
                                          </p:val>
                                        </p:tav>
                                      </p:tavLst>
                                    </p:anim>
                                    <p:animEffect transition="in" filter="fade">
                                      <p:cBhvr>
                                        <p:cTn id="91" dur="1000"/>
                                        <p:tgtEl>
                                          <p:spTgt spid="56"/>
                                        </p:tgtEl>
                                      </p:cBhvr>
                                    </p:animEffect>
                                  </p:childTnLst>
                                </p:cTn>
                              </p:par>
                              <p:par>
                                <p:cTn id="92" presetID="53" presetClass="entr" presetSubtype="16" fill="hold" grpId="0" nodeType="withEffect">
                                  <p:stCondLst>
                                    <p:cond delay="0"/>
                                  </p:stCondLst>
                                  <p:childTnLst>
                                    <p:set>
                                      <p:cBhvr>
                                        <p:cTn id="93" dur="1" fill="hold">
                                          <p:stCondLst>
                                            <p:cond delay="0"/>
                                          </p:stCondLst>
                                        </p:cTn>
                                        <p:tgtEl>
                                          <p:spTgt spid="89"/>
                                        </p:tgtEl>
                                        <p:attrNameLst>
                                          <p:attrName>style.visibility</p:attrName>
                                        </p:attrNameLst>
                                      </p:cBhvr>
                                      <p:to>
                                        <p:strVal val="visible"/>
                                      </p:to>
                                    </p:set>
                                    <p:anim calcmode="lin" valueType="num">
                                      <p:cBhvr>
                                        <p:cTn id="94" dur="1000" fill="hold"/>
                                        <p:tgtEl>
                                          <p:spTgt spid="89"/>
                                        </p:tgtEl>
                                        <p:attrNameLst>
                                          <p:attrName>ppt_w</p:attrName>
                                        </p:attrNameLst>
                                      </p:cBhvr>
                                      <p:tavLst>
                                        <p:tav tm="0">
                                          <p:val>
                                            <p:fltVal val="0"/>
                                          </p:val>
                                        </p:tav>
                                        <p:tav tm="100000">
                                          <p:val>
                                            <p:strVal val="#ppt_w"/>
                                          </p:val>
                                        </p:tav>
                                      </p:tavLst>
                                    </p:anim>
                                    <p:anim calcmode="lin" valueType="num">
                                      <p:cBhvr>
                                        <p:cTn id="95" dur="1000" fill="hold"/>
                                        <p:tgtEl>
                                          <p:spTgt spid="89"/>
                                        </p:tgtEl>
                                        <p:attrNameLst>
                                          <p:attrName>ppt_h</p:attrName>
                                        </p:attrNameLst>
                                      </p:cBhvr>
                                      <p:tavLst>
                                        <p:tav tm="0">
                                          <p:val>
                                            <p:fltVal val="0"/>
                                          </p:val>
                                        </p:tav>
                                        <p:tav tm="100000">
                                          <p:val>
                                            <p:strVal val="#ppt_h"/>
                                          </p:val>
                                        </p:tav>
                                      </p:tavLst>
                                    </p:anim>
                                    <p:animEffect transition="in" filter="fade">
                                      <p:cBhvr>
                                        <p:cTn id="96" dur="1000"/>
                                        <p:tgtEl>
                                          <p:spTgt spid="89"/>
                                        </p:tgtEl>
                                      </p:cBhvr>
                                    </p:animEffect>
                                  </p:childTnLst>
                                </p:cTn>
                              </p:par>
                            </p:childTnLst>
                          </p:cTn>
                        </p:par>
                        <p:par>
                          <p:cTn id="97" fill="hold">
                            <p:stCondLst>
                              <p:cond delay="12500"/>
                            </p:stCondLst>
                            <p:childTnLst>
                              <p:par>
                                <p:cTn id="98" presetID="42" presetClass="entr" presetSubtype="0" fill="hold" nodeType="afterEffect">
                                  <p:stCondLst>
                                    <p:cond delay="0"/>
                                  </p:stCondLst>
                                  <p:childTnLst>
                                    <p:set>
                                      <p:cBhvr>
                                        <p:cTn id="99" dur="1" fill="hold">
                                          <p:stCondLst>
                                            <p:cond delay="0"/>
                                          </p:stCondLst>
                                        </p:cTn>
                                        <p:tgtEl>
                                          <p:spTgt spid="77"/>
                                        </p:tgtEl>
                                        <p:attrNameLst>
                                          <p:attrName>style.visibility</p:attrName>
                                        </p:attrNameLst>
                                      </p:cBhvr>
                                      <p:to>
                                        <p:strVal val="visible"/>
                                      </p:to>
                                    </p:set>
                                    <p:animEffect transition="in" filter="fade">
                                      <p:cBhvr>
                                        <p:cTn id="100" dur="1000"/>
                                        <p:tgtEl>
                                          <p:spTgt spid="77"/>
                                        </p:tgtEl>
                                      </p:cBhvr>
                                    </p:animEffect>
                                    <p:anim calcmode="lin" valueType="num">
                                      <p:cBhvr>
                                        <p:cTn id="101" dur="1000" fill="hold"/>
                                        <p:tgtEl>
                                          <p:spTgt spid="77"/>
                                        </p:tgtEl>
                                        <p:attrNameLst>
                                          <p:attrName>ppt_x</p:attrName>
                                        </p:attrNameLst>
                                      </p:cBhvr>
                                      <p:tavLst>
                                        <p:tav tm="0">
                                          <p:val>
                                            <p:strVal val="#ppt_x"/>
                                          </p:val>
                                        </p:tav>
                                        <p:tav tm="100000">
                                          <p:val>
                                            <p:strVal val="#ppt_x"/>
                                          </p:val>
                                        </p:tav>
                                      </p:tavLst>
                                    </p:anim>
                                    <p:anim calcmode="lin" valueType="num">
                                      <p:cBhvr>
                                        <p:cTn id="102" dur="1000" fill="hold"/>
                                        <p:tgtEl>
                                          <p:spTgt spid="77"/>
                                        </p:tgtEl>
                                        <p:attrNameLst>
                                          <p:attrName>ppt_y</p:attrName>
                                        </p:attrNameLst>
                                      </p:cBhvr>
                                      <p:tavLst>
                                        <p:tav tm="0">
                                          <p:val>
                                            <p:strVal val="#ppt_y+.1"/>
                                          </p:val>
                                        </p:tav>
                                        <p:tav tm="100000">
                                          <p:val>
                                            <p:strVal val="#ppt_y"/>
                                          </p:val>
                                        </p:tav>
                                      </p:tavLst>
                                    </p:anim>
                                  </p:childTnLst>
                                </p:cTn>
                              </p:par>
                            </p:childTnLst>
                          </p:cTn>
                        </p:par>
                        <p:par>
                          <p:cTn id="103" fill="hold">
                            <p:stCondLst>
                              <p:cond delay="13500"/>
                            </p:stCondLst>
                            <p:childTnLst>
                              <p:par>
                                <p:cTn id="104" presetID="22" presetClass="entr" presetSubtype="8" fill="hold" grpId="0" nodeType="afterEffect">
                                  <p:stCondLst>
                                    <p:cond delay="0"/>
                                  </p:stCondLst>
                                  <p:childTnLst>
                                    <p:set>
                                      <p:cBhvr>
                                        <p:cTn id="105" dur="1" fill="hold">
                                          <p:stCondLst>
                                            <p:cond delay="0"/>
                                          </p:stCondLst>
                                        </p:cTn>
                                        <p:tgtEl>
                                          <p:spTgt spid="85"/>
                                        </p:tgtEl>
                                        <p:attrNameLst>
                                          <p:attrName>style.visibility</p:attrName>
                                        </p:attrNameLst>
                                      </p:cBhvr>
                                      <p:to>
                                        <p:strVal val="visible"/>
                                      </p:to>
                                    </p:set>
                                    <p:animEffect transition="in" filter="wipe(left)">
                                      <p:cBhvr>
                                        <p:cTn id="106" dur="1000"/>
                                        <p:tgtEl>
                                          <p:spTgt spid="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0" grpId="0" animBg="1"/>
      <p:bldP spid="60" grpId="0"/>
      <p:bldP spid="61" grpId="0"/>
      <p:bldP spid="82" grpId="0"/>
      <p:bldP spid="83" grpId="0"/>
      <p:bldP spid="84" grpId="0"/>
      <p:bldP spid="85" grpId="0"/>
      <p:bldP spid="86" grpId="0"/>
      <p:bldP spid="87" grpId="0"/>
      <p:bldP spid="88" grpId="0"/>
      <p:bldP spid="8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1665</TotalTime>
  <Words>1434</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398</cp:revision>
  <dcterms:created xsi:type="dcterms:W3CDTF">2016-09-28T22:08:47Z</dcterms:created>
  <dcterms:modified xsi:type="dcterms:W3CDTF">2018-11-20T19:22:52Z</dcterms:modified>
</cp:coreProperties>
</file>